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Who went with Abram?  (12:5)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Sarai and Lot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people of his household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4733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Who went with Abram?  (12:5)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Sarai and Lot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people of his household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780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Abram and his family travel to?  (12:5)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Ararat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desert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82684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Abram and his family travel to?  (12:5)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Ararat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desert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47047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say He would give Abram and his offspring?  (12:6-7)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land where no one lived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land of 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59713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say He would give Abram and his offspring?  (12:6-7)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land where no one lived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 land of 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51721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Abram do after the Lord appeared to him?  (12:7)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built an altar.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went back to his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48294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Abram do after the Lord appeared to him?  (12:7)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He built an altar.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went back to his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6143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was living in the land God was giving to Abram?  (12:6-7)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Canaanites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No one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Abram’s parents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04844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was living in the land God was giving to Abram?  (12:6-7)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Canaanites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No one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Abram’s parents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22467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F7FBE3-B393-41B2-89CE-6625CF5F5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tell Abram to do?  (12:1)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01E0FE-2350-48D3-87AB-1CC21FC3E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 to the land I will show you.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Move to the sea.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Stay in the land of his father.</a:t>
            </a:r>
          </a:p>
        </p:txBody>
      </p:sp>
    </p:spTree>
    <p:extLst>
      <p:ext uri="{BB962C8B-B14F-4D97-AF65-F5344CB8AC3E}">
        <p14:creationId xmlns:p14="http://schemas.microsoft.com/office/powerpoint/2010/main" val="41486970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Why did the herders of Abram and Lot quarrel?  (13:6-7)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land could not support both herds.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Abram and Lot had a lot of possessions.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84881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Why did the herders of Abram and Lot quarrel?  (13:6-7)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land could not support both herds.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Abram and Lot had a lot of possessions.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394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Abram say he and Lot should do?  (13:9)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They should go home to Abram’s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They should part company.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71902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Abram say he and Lot should do?  (13:9)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They should go home to Abram’s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They should part company.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84833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Why did Abram and Lot part company? (13:8-9)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They did not like each 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They did not want to have any more quarreling.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Lot wanted to return to Harran.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16097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Why did Abram and Lot part company? (13:8-9)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They did not like each 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They did not want to have any more quarreling.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Lot wanted to return to Harran.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701982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chose his land first?  (13:10-11)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Lot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Abram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14393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chose his land first?  (13:10-11)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Lot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Abram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796800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Lot choose to live?  </a:t>
            </a:r>
            <a:br>
              <a:rPr lang="en-US" dirty="0" smtClean="0"/>
            </a:br>
            <a:r>
              <a:rPr lang="en-US" dirty="0" smtClean="0"/>
              <a:t>(13:10-12)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well-watered plain of the Jordan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Among the cities of the plain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655210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Lot choose to live?  </a:t>
            </a:r>
            <a:br>
              <a:rPr lang="en-US" dirty="0" smtClean="0"/>
            </a:br>
            <a:r>
              <a:rPr lang="en-US" dirty="0" smtClean="0"/>
              <a:t>(13:10-12)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well-watered plain of the Jordan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Among the cities of the plain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138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F7FBE3-B393-41B2-89CE-6625CF5F5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tell Abram to do?  (12:1)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01E0FE-2350-48D3-87AB-1CC21FC3E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 to the land I will show you.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Move to the sea.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Stay in the land of his father.</a:t>
            </a:r>
          </a:p>
        </p:txBody>
      </p:sp>
    </p:spTree>
    <p:extLst>
      <p:ext uri="{BB962C8B-B14F-4D97-AF65-F5344CB8AC3E}">
        <p14:creationId xmlns:p14="http://schemas.microsoft.com/office/powerpoint/2010/main" val="38238842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Abram choose to live?  (13:12, 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land of Canaan.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Near the great trees of </a:t>
            </a:r>
            <a:r>
              <a:rPr lang="en-US" sz="4000" dirty="0" err="1" smtClean="0"/>
              <a:t>Mambre</a:t>
            </a:r>
            <a:r>
              <a:rPr lang="en-US" sz="4000" dirty="0" smtClean="0"/>
              <a:t> at </a:t>
            </a:r>
            <a:r>
              <a:rPr lang="en-US" sz="4000" dirty="0"/>
              <a:t>H</a:t>
            </a:r>
            <a:r>
              <a:rPr lang="en-US" sz="4000" dirty="0" smtClean="0"/>
              <a:t>ebron.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654626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Abram choose to live?  (13:12, 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land of Canaan.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Near the great trees of </a:t>
            </a:r>
            <a:r>
              <a:rPr lang="en-US" sz="4000" dirty="0" err="1" smtClean="0"/>
              <a:t>Mambre</a:t>
            </a:r>
            <a:r>
              <a:rPr lang="en-US" sz="4000" dirty="0" smtClean="0"/>
              <a:t> at </a:t>
            </a:r>
            <a:r>
              <a:rPr lang="en-US" sz="4000" dirty="0"/>
              <a:t>H</a:t>
            </a:r>
            <a:r>
              <a:rPr lang="en-US" sz="4000" dirty="0" smtClean="0"/>
              <a:t>ebron.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8404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does the Bible describe the people of Sodom?  (13:13)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Wicked and sinning greatly against 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Relatives of Abram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343955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does the Bible describe the people of Sodom?  (13:13)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Wicked and sinning greatly against 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Relatives of Abram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63534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Abram pitch his tents?  (13:18)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bank of the Jordan River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Near the great trees of </a:t>
            </a:r>
            <a:r>
              <a:rPr lang="en-US" sz="4000" dirty="0" err="1" smtClean="0"/>
              <a:t>Mambre</a:t>
            </a:r>
            <a:r>
              <a:rPr lang="en-US" sz="4000" dirty="0" smtClean="0"/>
              <a:t> at Hebron.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Bible doesn’t say.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231531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Abram pitch his tents?  (13:18)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bank of the Jordan River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Near the great trees of </a:t>
            </a:r>
            <a:r>
              <a:rPr lang="en-US" sz="4000" dirty="0" err="1" smtClean="0">
                <a:solidFill>
                  <a:srgbClr val="FFFF00"/>
                </a:solidFill>
              </a:rPr>
              <a:t>Mambre</a:t>
            </a:r>
            <a:r>
              <a:rPr lang="en-US" sz="4000" dirty="0" smtClean="0">
                <a:solidFill>
                  <a:srgbClr val="FFFF00"/>
                </a:solidFill>
              </a:rPr>
              <a:t> at Hebron.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Bible doesn’t say.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147465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Abram do after he moved to Hebron?  (13:18)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visited Harran.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built an altar to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521049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Abram do after he moved to Hebron?  (13:18)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visited Harran.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He built an altar to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0419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7CEA3C-9E52-48BC-9409-D88BDF171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God going to do for Abram?  (12:2)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FA94EA-3305-4FE0-A2C7-47A30E101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Make Abram into a great nation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Tell Abram exactly what was going to happen and how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83560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7CEA3C-9E52-48BC-9409-D88BDF171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God going to do for Abram?  (12:2)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FA94EA-3305-4FE0-A2C7-47A30E101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Make Abram into a great nation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Tell Abram exactly what was going to happen and how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632991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2286BC-F976-4969-8EE3-B7CFA3140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else did God promise Abram?  (12:2)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C0588D-14CF-4C06-83A5-E7CAC795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That he would have great riches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That God would bless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923253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2286BC-F976-4969-8EE3-B7CFA3140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else did God promise Abram?  (12:2)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C0588D-14CF-4C06-83A5-E7CAC795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That he would have great riches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That God would bless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548773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89FBA0-EB24-4FFF-B7E2-E20D48E87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would be blessed because of Abram?  (12:3)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7A78D0-4537-47E7-9B95-B437F5814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people </a:t>
            </a:r>
            <a:r>
              <a:rPr lang="en-US" sz="4000"/>
              <a:t>on earth</a:t>
            </a:r>
            <a:endParaRPr lang="en-US" sz="4000" dirty="0"/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Only his 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 one</a:t>
            </a:r>
          </a:p>
        </p:txBody>
      </p:sp>
    </p:spTree>
    <p:extLst>
      <p:ext uri="{BB962C8B-B14F-4D97-AF65-F5344CB8AC3E}">
        <p14:creationId xmlns:p14="http://schemas.microsoft.com/office/powerpoint/2010/main" val="3184530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89FBA0-EB24-4FFF-B7E2-E20D48E87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would be blessed because of Abram?  (12:3)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7A78D0-4537-47E7-9B95-B437F5814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people on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Only his 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 one</a:t>
            </a:r>
          </a:p>
        </p:txBody>
      </p:sp>
    </p:spTree>
    <p:extLst>
      <p:ext uri="{BB962C8B-B14F-4D97-AF65-F5344CB8AC3E}">
        <p14:creationId xmlns:p14="http://schemas.microsoft.com/office/powerpoint/2010/main" val="42133721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988</Words>
  <Application>Microsoft Office PowerPoint</Application>
  <PresentationFormat>On-screen Show (4:3)</PresentationFormat>
  <Paragraphs>146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1_Office Theme</vt:lpstr>
      <vt:lpstr>GENESIS Dig Site 7</vt:lpstr>
      <vt:lpstr>What did the Lord tell Abram to do?  (12:1)</vt:lpstr>
      <vt:lpstr>What did the Lord tell Abram to do?  (12:1)</vt:lpstr>
      <vt:lpstr>What was God going to do for Abram?  (12:2)</vt:lpstr>
      <vt:lpstr>What was God going to do for Abram?  (12:2)</vt:lpstr>
      <vt:lpstr>What else did God promise Abram?  (12:2)</vt:lpstr>
      <vt:lpstr>What else did God promise Abram?  (12:2)</vt:lpstr>
      <vt:lpstr>Who would be blessed because of Abram?  (12:3)</vt:lpstr>
      <vt:lpstr>Who would be blessed because of Abram?  (12:3)</vt:lpstr>
      <vt:lpstr>Who went with Abram?  (12:5)</vt:lpstr>
      <vt:lpstr>Who went with Abram?  (12:5)</vt:lpstr>
      <vt:lpstr>Where did Abram and his family travel to?  (12:5)</vt:lpstr>
      <vt:lpstr>Where did Abram and his family travel to?  (12:5)</vt:lpstr>
      <vt:lpstr>What did the Lord say He would give Abram and his offspring?  (12:6-7)</vt:lpstr>
      <vt:lpstr>What did the Lord say He would give Abram and his offspring?  (12:6-7)</vt:lpstr>
      <vt:lpstr>What did Abram do after the Lord appeared to him?  (12:7)</vt:lpstr>
      <vt:lpstr>What did Abram do after the Lord appeared to him?  (12:7)</vt:lpstr>
      <vt:lpstr>Who was living in the land God was giving to Abram?  (12:6-7)</vt:lpstr>
      <vt:lpstr>Who was living in the land God was giving to Abram?  (12:6-7)</vt:lpstr>
      <vt:lpstr>Why did the herders of Abram and Lot quarrel?  (13:6-7)</vt:lpstr>
      <vt:lpstr>Why did the herders of Abram and Lot quarrel?  (13:6-7)</vt:lpstr>
      <vt:lpstr>What did Abram say he and Lot should do?  (13:9)</vt:lpstr>
      <vt:lpstr>What did Abram say he and Lot should do?  (13:9)</vt:lpstr>
      <vt:lpstr>Why did Abram and Lot part company? (13:8-9)</vt:lpstr>
      <vt:lpstr>Why did Abram and Lot part company? (13:8-9)</vt:lpstr>
      <vt:lpstr>Who chose his land first?  (13:10-11)</vt:lpstr>
      <vt:lpstr>Who chose his land first?  (13:10-11)</vt:lpstr>
      <vt:lpstr>Where did Lot choose to live?   (13:10-12)</vt:lpstr>
      <vt:lpstr>Where did Lot choose to live?   (13:10-12)</vt:lpstr>
      <vt:lpstr>Where did Abram choose to live?  (13:12, 18)</vt:lpstr>
      <vt:lpstr>Where did Abram choose to live?  (13:12, 18)</vt:lpstr>
      <vt:lpstr>How does the Bible describe the people of Sodom?  (13:13)</vt:lpstr>
      <vt:lpstr>How does the Bible describe the people of Sodom?  (13:13)</vt:lpstr>
      <vt:lpstr>Where did Abram pitch his tents?  (13:18)</vt:lpstr>
      <vt:lpstr>Where did Abram pitch his tents?  (13:18)</vt:lpstr>
      <vt:lpstr>What did Abram do after he moved to Hebron?  (13:18)</vt:lpstr>
      <vt:lpstr>What did Abram do after he moved to Hebron?  (13:18)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19</cp:revision>
  <dcterms:created xsi:type="dcterms:W3CDTF">2016-04-16T17:22:52Z</dcterms:created>
  <dcterms:modified xsi:type="dcterms:W3CDTF">2019-06-26T16:56:37Z</dcterms:modified>
</cp:coreProperties>
</file>