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98F4-A589-4BB5-8266-CA701D7E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513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will God “demand an accounting” for the life of another human being?  (9:5-6)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3C025-0F3A-4008-9695-D3669BD24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Mankind is made in the image of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are more important than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209251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98F4-A589-4BB5-8266-CA701D7E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513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will God “demand an accounting” for the life of another human being?  (9:5-6)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3C025-0F3A-4008-9695-D3669BD24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Mankind is made in the image of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are more important than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739745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400F-439C-44F4-BF26-A156C1E5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say was created in His image?  (9:6)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E7738-1C33-4FEA-99D8-632FE64D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Mankind</a:t>
            </a:r>
          </a:p>
        </p:txBody>
      </p:sp>
    </p:spTree>
    <p:extLst>
      <p:ext uri="{BB962C8B-B14F-4D97-AF65-F5344CB8AC3E}">
        <p14:creationId xmlns:p14="http://schemas.microsoft.com/office/powerpoint/2010/main" val="2288177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400F-439C-44F4-BF26-A156C1E5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say was created in His image?  (9:6)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E7738-1C33-4FEA-99D8-632FE64D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Mankind</a:t>
            </a:r>
          </a:p>
        </p:txBody>
      </p:sp>
    </p:spTree>
    <p:extLst>
      <p:ext uri="{BB962C8B-B14F-4D97-AF65-F5344CB8AC3E}">
        <p14:creationId xmlns:p14="http://schemas.microsoft.com/office/powerpoint/2010/main" val="3429890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87A5-EDAF-49EF-B8CF-7DCD9CD1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establish a covenant with?  (9:8-9)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4358E-82B7-4D48-A511-C396AD8D4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sons and their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creature on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21851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87A5-EDAF-49EF-B8CF-7DCD9CD1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establish a covenant with?  (9:8-9)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4358E-82B7-4D48-A511-C396AD8D4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sons and their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creature on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2468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FB36-B913-401D-B7C1-DD5E2E1F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covenant God made with all living creatures?  (9:11)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13242-58FC-4521-9E80-64CB89172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will never again destroy all life and the earth with 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will never again punish man for his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will never destroy the earth with fire.</a:t>
            </a:r>
          </a:p>
        </p:txBody>
      </p:sp>
    </p:spTree>
    <p:extLst>
      <p:ext uri="{BB962C8B-B14F-4D97-AF65-F5344CB8AC3E}">
        <p14:creationId xmlns:p14="http://schemas.microsoft.com/office/powerpoint/2010/main" val="63163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FB36-B913-401D-B7C1-DD5E2E1F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covenant God made with all living creatures?  (9:11)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13242-58FC-4521-9E80-64CB89172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will never again destroy all life and the earth with 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will never again punish man for his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will never destroy the earth with fire.</a:t>
            </a:r>
          </a:p>
        </p:txBody>
      </p:sp>
    </p:spTree>
    <p:extLst>
      <p:ext uri="{BB962C8B-B14F-4D97-AF65-F5344CB8AC3E}">
        <p14:creationId xmlns:p14="http://schemas.microsoft.com/office/powerpoint/2010/main" val="567898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EE46B-B775-4C57-ABED-DFFC6343F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sign did God give for the covenant He made?  (9:13)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2FEE-7E99-4012-BDDB-F9326CA84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rainbow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9115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EE46B-B775-4C57-ABED-DFFC6343F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sign did God give for the covenant He made?  (9:13)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2FEE-7E99-4012-BDDB-F9326CA84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rainbow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6266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647BD-865A-4C96-ACDB-D5BDCD304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to Noah and his sons?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EDC9-C381-4917-80D5-7568908D7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fruitful and fill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Rename the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 not sin anymore.</a:t>
            </a:r>
          </a:p>
        </p:txBody>
      </p:sp>
    </p:spTree>
    <p:extLst>
      <p:ext uri="{BB962C8B-B14F-4D97-AF65-F5344CB8AC3E}">
        <p14:creationId xmlns:p14="http://schemas.microsoft.com/office/powerpoint/2010/main" val="2162435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8F2D-B864-4CA7-99C5-EC8FF976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the sign of the rainbow for?  (9:12)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B32E6-1F05-4FD7-B17F-27C099957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all generations to 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creature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4359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8F2D-B864-4CA7-99C5-EC8FF976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the sign of the rainbow for?  (9:12)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B32E6-1F05-4FD7-B17F-27C099957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all generations to 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creature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55540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345D-D04F-4025-B993-2DD30367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would this covenant last?  (9:12)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B18DA-793D-4B44-AF3B-4FAEE7374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Noah lived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For all generations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Noah’s sons lived</a:t>
            </a:r>
          </a:p>
        </p:txBody>
      </p:sp>
    </p:spTree>
    <p:extLst>
      <p:ext uri="{BB962C8B-B14F-4D97-AF65-F5344CB8AC3E}">
        <p14:creationId xmlns:p14="http://schemas.microsoft.com/office/powerpoint/2010/main" val="3957861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345D-D04F-4025-B993-2DD30367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would this covenant last?  (9:12)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B18DA-793D-4B44-AF3B-4FAEE7374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Noah lived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For all generations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Noah’s sons lived</a:t>
            </a:r>
          </a:p>
        </p:txBody>
      </p:sp>
    </p:spTree>
    <p:extLst>
      <p:ext uri="{BB962C8B-B14F-4D97-AF65-F5344CB8AC3E}">
        <p14:creationId xmlns:p14="http://schemas.microsoft.com/office/powerpoint/2010/main" val="491086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9D6B-ABCF-44F1-B7C1-AAAAC72A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purpose of the rainbow?  (9:12-13)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78A36-7DCA-4CE4-83A2-37503F947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to tell Noah where to build his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the sign of God’s covenant.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53916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9D6B-ABCF-44F1-B7C1-AAAAC72A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purpose of the rainbow?  (9:12-13)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78A36-7DCA-4CE4-83A2-37503F947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to tell Noah where to build his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It was the sign of God’s covenant.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5077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8CC3-DE83-4C4A-B4CA-767BF9D62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would God remember the covenant He made?  (9:16)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0590E-3D8F-4A41-8B51-BD1DE6481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Whenever the rainbow appears in the 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he saw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32700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8CC3-DE83-4C4A-B4CA-767BF9D62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would God remember the covenant He made?  (9:16)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0590E-3D8F-4A41-8B51-BD1DE6481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Whenever the rainbow appears in the 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he saw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0026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D2E4-2C0A-4EFC-AC3A-CC3BB4DB1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will God remember whenever the rainbow appears?  (9:16)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E38DF-0B9D-4B02-AE1E-4487AAF8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everlasting covenant He made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need for rain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24637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D2E4-2C0A-4EFC-AC3A-CC3BB4DB1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will God remember whenever the rainbow appears?  (9:16)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E38DF-0B9D-4B02-AE1E-4487AAF8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everlasting covenant He made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need for rain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5381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647BD-865A-4C96-ACDB-D5BDCD304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to Noah and his sons?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EDC9-C381-4917-80D5-7568908D7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 fruitful and fill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Rename the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 not sin anymore.</a:t>
            </a:r>
          </a:p>
        </p:txBody>
      </p:sp>
    </p:spTree>
    <p:extLst>
      <p:ext uri="{BB962C8B-B14F-4D97-AF65-F5344CB8AC3E}">
        <p14:creationId xmlns:p14="http://schemas.microsoft.com/office/powerpoint/2010/main" val="615962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E047-E4B8-46B5-B433-318A5B1E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From whom did all the people come after the Flood?  (9:18-19)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5B8E-2641-40AA-A710-7FC746D9C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Shem, Ham,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sons of 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65751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E047-E4B8-46B5-B433-318A5B1E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From whom did all the people come after the Flood?  (9:18-19)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5B8E-2641-40AA-A710-7FC746D9C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Shem, Ham,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sons of 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0491481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564E0-6059-4863-B54A-5D5E1AA81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after the Flood?  (9:20)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AAB20-8762-441E-B8C8-1B20BA2D8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raised sheep.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planted a vineyard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80835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564E0-6059-4863-B54A-5D5E1AA81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after the Flood?  (9:20)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AAB20-8762-441E-B8C8-1B20BA2D8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raised sheep.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planted a vineyard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35858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1B5B-3EE1-4005-9C13-F86A7986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years did Noah live after the Flood?  (9:28)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B3F89-D512-4988-996C-9801664DC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350 years</a:t>
            </a:r>
          </a:p>
        </p:txBody>
      </p:sp>
    </p:spTree>
    <p:extLst>
      <p:ext uri="{BB962C8B-B14F-4D97-AF65-F5344CB8AC3E}">
        <p14:creationId xmlns:p14="http://schemas.microsoft.com/office/powerpoint/2010/main" val="664483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1B5B-3EE1-4005-9C13-F86A7986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years did Noah live after the Flood?  (9:28)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B3F89-D512-4988-996C-9801664DC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350 years</a:t>
            </a:r>
          </a:p>
        </p:txBody>
      </p:sp>
    </p:spTree>
    <p:extLst>
      <p:ext uri="{BB962C8B-B14F-4D97-AF65-F5344CB8AC3E}">
        <p14:creationId xmlns:p14="http://schemas.microsoft.com/office/powerpoint/2010/main" val="25011013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B438-FA13-4980-922C-0979AFFA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died?  (9:29)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8E6F7-90DF-46F3-97B3-7023AA74C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950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350 years</a:t>
            </a:r>
          </a:p>
        </p:txBody>
      </p:sp>
    </p:spTree>
    <p:extLst>
      <p:ext uri="{BB962C8B-B14F-4D97-AF65-F5344CB8AC3E}">
        <p14:creationId xmlns:p14="http://schemas.microsoft.com/office/powerpoint/2010/main" val="24905784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B438-FA13-4980-922C-0979AFFA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died?  (9:29)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8E6F7-90DF-46F3-97B3-7023AA74C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950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350 years</a:t>
            </a:r>
          </a:p>
        </p:txBody>
      </p:sp>
    </p:spTree>
    <p:extLst>
      <p:ext uri="{BB962C8B-B14F-4D97-AF65-F5344CB8AC3E}">
        <p14:creationId xmlns:p14="http://schemas.microsoft.com/office/powerpoint/2010/main" val="419447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A012-AF25-4F55-989C-26C719EA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now fear and dread people?  (9:2)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DF26E-DCFF-4B50-AF89-5467BCB79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beasts of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birds and all the 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2820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A012-AF25-4F55-989C-26C719EA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now fear and dread people?  (9:2)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DF26E-DCFF-4B50-AF89-5467BCB79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beasts of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birds and all the 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1296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97CD8-F155-4EA2-8F93-E93022A5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people eat before the Flood?  (9:3)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CE011-E460-40D3-B553-F6011D5E0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Green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2695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97CD8-F155-4EA2-8F93-E93022A5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people eat before the Flood?  (9:3)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CE011-E460-40D3-B553-F6011D5E0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Green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21250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4647-B28F-43D7-B4B4-1C48005B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could people eat after the Flood?  (9:3)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20B73-197E-4B55-B043-C00D597C0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green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Everything that lived and moved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3751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4647-B28F-43D7-B4B4-1C48005B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could people eat after the Flood?  (9:3)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20B73-197E-4B55-B043-C00D597C0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green plants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Everything that lived and moved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864830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978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6</vt:lpstr>
      <vt:lpstr>What did God say to Noah and his sons?  (9:1)</vt:lpstr>
      <vt:lpstr>What did God say to Noah and his sons?  (9:1)</vt:lpstr>
      <vt:lpstr>What would now fear and dread people?  (9:2)</vt:lpstr>
      <vt:lpstr>What would now fear and dread people?  (9:2)</vt:lpstr>
      <vt:lpstr>What did people eat before the Flood?  (9:3)</vt:lpstr>
      <vt:lpstr>What did people eat before the Flood?  (9:3)</vt:lpstr>
      <vt:lpstr>What could people eat after the Flood?  (9:3)</vt:lpstr>
      <vt:lpstr>What could people eat after the Flood?  (9:3)</vt:lpstr>
      <vt:lpstr>Why will God “demand an accounting” for the life of another human being?  (9:5-6)</vt:lpstr>
      <vt:lpstr>Why will God “demand an accounting” for the life of another human being?  (9:5-6)</vt:lpstr>
      <vt:lpstr>Who did God say was created in His image?  (9:6)</vt:lpstr>
      <vt:lpstr>Who did God say was created in His image?  (9:6)</vt:lpstr>
      <vt:lpstr>Who did God establish a covenant with?  (9:8-9)</vt:lpstr>
      <vt:lpstr>Who did God establish a covenant with?  (9:8-9)</vt:lpstr>
      <vt:lpstr>What was the covenant God made with all living creatures?  (9:11)</vt:lpstr>
      <vt:lpstr>What was the covenant God made with all living creatures?  (9:11)</vt:lpstr>
      <vt:lpstr>What sign did God give for the covenant He made?  (9:13)</vt:lpstr>
      <vt:lpstr>What sign did God give for the covenant He made?  (9:13)</vt:lpstr>
      <vt:lpstr>Who was the sign of the rainbow for?  (9:12)</vt:lpstr>
      <vt:lpstr>Who was the sign of the rainbow for?  (9:12)</vt:lpstr>
      <vt:lpstr>How long would this covenant last?  (9:12)</vt:lpstr>
      <vt:lpstr>How long would this covenant last?  (9:12)</vt:lpstr>
      <vt:lpstr>What was the purpose of the rainbow?  (9:12-13)</vt:lpstr>
      <vt:lpstr>What was the purpose of the rainbow?  (9:12-13)</vt:lpstr>
      <vt:lpstr>When would God remember the covenant He made?  (9:16)</vt:lpstr>
      <vt:lpstr>When would God remember the covenant He made?  (9:16)</vt:lpstr>
      <vt:lpstr>What will God remember whenever the rainbow appears?  (9:16)</vt:lpstr>
      <vt:lpstr>What will God remember whenever the rainbow appears?  (9:16)</vt:lpstr>
      <vt:lpstr>From whom did all the people come after the Flood?  (9:18-19)</vt:lpstr>
      <vt:lpstr>From whom did all the people come after the Flood?  (9:18-19)</vt:lpstr>
      <vt:lpstr>What did Noah do after the Flood?  (9:20)</vt:lpstr>
      <vt:lpstr>What did Noah do after the Flood?  (9:20)</vt:lpstr>
      <vt:lpstr>How many years did Noah live after the Flood?  (9:28)</vt:lpstr>
      <vt:lpstr>How many years did Noah live after the Flood?  (9:28)</vt:lpstr>
      <vt:lpstr>How old was Noah when he died?  (9:29)</vt:lpstr>
      <vt:lpstr>How old was Noah when he died?  (9:29)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2019-06-04T18:38:52Z</dcterms:modified>
</cp:coreProperties>
</file>