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161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6/3/2019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6/3/2019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6/3/2019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6/3/2019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6/3/2019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6/3/2019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6/3/2019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6/3/2019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6/3/2019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6/3/2019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6/3/2019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6/3/2019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GENESIS</a:t>
            </a:r>
            <a:br>
              <a:rPr lang="en-US" sz="6000" b="1" dirty="0"/>
            </a:br>
            <a:r>
              <a:rPr lang="en-US" sz="6000" b="1" dirty="0"/>
              <a:t>Dig Site 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Red Level Questions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5FF50-A232-4947-9D3F-ED863426B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Who was left on the earth?  (7:23)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CDD6B-7F59-40E7-A96C-A63A7C4A20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Those with Noah in the ark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803258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5FF50-A232-4947-9D3F-ED863426B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Who was left on the earth?  (7:23)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CDD6B-7F59-40E7-A96C-A63A7C4A20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Those with Noah in the ark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200378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B1EF2-61C7-418B-84A0-9764DF084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long did the waters flood the earth?  (7:24)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6E415-250B-43D0-9D77-C0AF81B8B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15 days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150 days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5 days</a:t>
            </a:r>
          </a:p>
        </p:txBody>
      </p:sp>
    </p:spTree>
    <p:extLst>
      <p:ext uri="{BB962C8B-B14F-4D97-AF65-F5344CB8AC3E}">
        <p14:creationId xmlns:p14="http://schemas.microsoft.com/office/powerpoint/2010/main" val="2323133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B1EF2-61C7-418B-84A0-9764DF084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long did the waters flood the earth?  (7:24)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6E415-250B-43D0-9D77-C0AF81B8B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15 days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150 days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5 days</a:t>
            </a:r>
          </a:p>
        </p:txBody>
      </p:sp>
    </p:spTree>
    <p:extLst>
      <p:ext uri="{BB962C8B-B14F-4D97-AF65-F5344CB8AC3E}">
        <p14:creationId xmlns:p14="http://schemas.microsoft.com/office/powerpoint/2010/main" val="15567951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DEFB6-44BD-4E32-B7CB-9E27D0681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How did the waters recede?  (8:1)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A0D6-A807-477D-BDFD-9ADFC33BF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God sent a wind over the earth.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earth swallowed all the water.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46536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DEFB6-44BD-4E32-B7CB-9E27D0681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How did the waters recede?  (8:1)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A0D6-A807-477D-BDFD-9ADFC33BF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God sent a wind over the earth.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earth swallowed all the water.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568731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3A4B3-6135-4F5A-9D0B-A54C21CD2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after 150 days?  </a:t>
            </a:r>
            <a:br>
              <a:rPr lang="en-US" dirty="0"/>
            </a:br>
            <a:r>
              <a:rPr lang="en-US" dirty="0"/>
              <a:t>(8:3-4)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6F36D5-E7DC-4295-ABE0-C10FC7C2ED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 and his family ran out of things to eat.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ark came to rest in a valley.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ark came to rest on the mountains.</a:t>
            </a:r>
          </a:p>
        </p:txBody>
      </p:sp>
    </p:spTree>
    <p:extLst>
      <p:ext uri="{BB962C8B-B14F-4D97-AF65-F5344CB8AC3E}">
        <p14:creationId xmlns:p14="http://schemas.microsoft.com/office/powerpoint/2010/main" val="37617990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3A4B3-6135-4F5A-9D0B-A54C21CD2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after 150 days?  </a:t>
            </a:r>
            <a:br>
              <a:rPr lang="en-US" dirty="0"/>
            </a:br>
            <a:r>
              <a:rPr lang="en-US" dirty="0"/>
              <a:t>(8:3-4)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6F36D5-E7DC-4295-ABE0-C10FC7C2ED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Noah and his family ran out of things to eat.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ark came to rest in a valley.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ark came to rest on the mountains.</a:t>
            </a:r>
          </a:p>
        </p:txBody>
      </p:sp>
    </p:spTree>
    <p:extLst>
      <p:ext uri="{BB962C8B-B14F-4D97-AF65-F5344CB8AC3E}">
        <p14:creationId xmlns:p14="http://schemas.microsoft.com/office/powerpoint/2010/main" val="40702068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A52C4-836F-47F3-A28A-279DBD1E5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Where did the ark come to rest?  (8:4)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9B6C4-FDFD-4040-9374-94202DF2D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mountains of Ararat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mountain of God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Garden of Eden</a:t>
            </a:r>
          </a:p>
        </p:txBody>
      </p:sp>
    </p:spTree>
    <p:extLst>
      <p:ext uri="{BB962C8B-B14F-4D97-AF65-F5344CB8AC3E}">
        <p14:creationId xmlns:p14="http://schemas.microsoft.com/office/powerpoint/2010/main" val="20150700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A52C4-836F-47F3-A28A-279DBD1E5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Where did the ark come to rest?  (8:4)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9B6C4-FDFD-4040-9374-94202DF2D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mountains of Ararat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mountain of God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Garden of Eden</a:t>
            </a:r>
          </a:p>
        </p:txBody>
      </p:sp>
    </p:spTree>
    <p:extLst>
      <p:ext uri="{BB962C8B-B14F-4D97-AF65-F5344CB8AC3E}">
        <p14:creationId xmlns:p14="http://schemas.microsoft.com/office/powerpoint/2010/main" val="709815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4F55C-C2F9-4C35-B0F3-E60165B96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How long did the rains last?  (7:17)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D3F935-EB66-4036-8D00-299C7442DC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40 weeks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40 days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40 hours</a:t>
            </a:r>
          </a:p>
        </p:txBody>
      </p:sp>
    </p:spTree>
    <p:extLst>
      <p:ext uri="{BB962C8B-B14F-4D97-AF65-F5344CB8AC3E}">
        <p14:creationId xmlns:p14="http://schemas.microsoft.com/office/powerpoint/2010/main" val="602806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F2EA1-ECB3-4761-8445-CA9AD2F36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Noah send out of the window of the ark?  (8:6-8)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E8CF8-4D38-4B30-BC7F-660D420D5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 raven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dove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7313775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F2EA1-ECB3-4761-8445-CA9AD2F36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Noah send out of the window of the ark?  (8:6-8)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E8CF8-4D38-4B30-BC7F-660D420D5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 raven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dove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3165194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365EA-F2E1-46EA-8846-B6163D388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Noah send first from the ark after the rain stopped?  (8:7)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2A936-2AD4-4A85-8A2A-851C1EE16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 raven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dove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pigeon</a:t>
            </a:r>
          </a:p>
        </p:txBody>
      </p:sp>
    </p:spTree>
    <p:extLst>
      <p:ext uri="{BB962C8B-B14F-4D97-AF65-F5344CB8AC3E}">
        <p14:creationId xmlns:p14="http://schemas.microsoft.com/office/powerpoint/2010/main" val="20300964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365EA-F2E1-46EA-8846-B6163D388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Noah send first from the ark after the rain stopped?  (8:7)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2A936-2AD4-4A85-8A2A-851C1EE16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 raven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dove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pigeon</a:t>
            </a:r>
          </a:p>
        </p:txBody>
      </p:sp>
    </p:spTree>
    <p:extLst>
      <p:ext uri="{BB962C8B-B14F-4D97-AF65-F5344CB8AC3E}">
        <p14:creationId xmlns:p14="http://schemas.microsoft.com/office/powerpoint/2010/main" val="12910970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FED33-3348-4B94-86A7-8944B9F98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dove bring back in its beak to Noah?  (8:11)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EEE20-71DB-4AF4-BE1E-C6E2F96AD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 blade of grass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An apple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freshly plucked olive leaf</a:t>
            </a:r>
          </a:p>
        </p:txBody>
      </p:sp>
    </p:spTree>
    <p:extLst>
      <p:ext uri="{BB962C8B-B14F-4D97-AF65-F5344CB8AC3E}">
        <p14:creationId xmlns:p14="http://schemas.microsoft.com/office/powerpoint/2010/main" val="19660220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FED33-3348-4B94-86A7-8944B9F98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dove bring back in its beak to Noah?  (8:11)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EEE20-71DB-4AF4-BE1E-C6E2F96AD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 blade of grass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An apple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 freshly plucked olive leaf</a:t>
            </a:r>
          </a:p>
        </p:txBody>
      </p:sp>
    </p:spTree>
    <p:extLst>
      <p:ext uri="{BB962C8B-B14F-4D97-AF65-F5344CB8AC3E}">
        <p14:creationId xmlns:p14="http://schemas.microsoft.com/office/powerpoint/2010/main" val="12279328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672D3-0BC9-4ED2-89B1-8A7034BC9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dove do the third time?  (8:12)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5B63A-1FDC-4B12-A726-19A966BFE3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It refused to leave the ark.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It did not return.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It brought back a small piece of fruit.</a:t>
            </a:r>
          </a:p>
        </p:txBody>
      </p:sp>
    </p:spTree>
    <p:extLst>
      <p:ext uri="{BB962C8B-B14F-4D97-AF65-F5344CB8AC3E}">
        <p14:creationId xmlns:p14="http://schemas.microsoft.com/office/powerpoint/2010/main" val="29586840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672D3-0BC9-4ED2-89B1-8A7034BC9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dove do the third time?  (8:12)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5B63A-1FDC-4B12-A726-19A966BFE3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It refused to leave the ark.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It did not return.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It brought back a small piece of fruit.</a:t>
            </a:r>
          </a:p>
        </p:txBody>
      </p:sp>
    </p:spTree>
    <p:extLst>
      <p:ext uri="{BB962C8B-B14F-4D97-AF65-F5344CB8AC3E}">
        <p14:creationId xmlns:p14="http://schemas.microsoft.com/office/powerpoint/2010/main" val="20969911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EF43A-141B-4086-99E4-5219F52E4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Noah see when he removed the covering from the ark?  (8:13)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95283-5B94-4D2C-9F5B-BB2ACA1E6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 Rainbow.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That the surface of the ground was dry.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41242477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EF43A-141B-4086-99E4-5219F52E4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Noah see when he removed the covering from the ark?  (8:13)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95283-5B94-4D2C-9F5B-BB2ACA1E6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 Rainbow.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That the surface of the ground was dry.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087941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4F55C-C2F9-4C35-B0F3-E60165B96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How long did the rains last?  (7:17)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D3F935-EB66-4036-8D00-299C7442DC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40 weeks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40 days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40 hours</a:t>
            </a:r>
          </a:p>
        </p:txBody>
      </p:sp>
    </p:spTree>
    <p:extLst>
      <p:ext uri="{BB962C8B-B14F-4D97-AF65-F5344CB8AC3E}">
        <p14:creationId xmlns:p14="http://schemas.microsoft.com/office/powerpoint/2010/main" val="31851836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76115-E04E-4016-9F20-A89BC1272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were all the animals to do after they left the ark?  (8:17)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7F8AC6-7E69-4159-ADC0-D1FCCD3DD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Be fruitful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Increase in number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8348021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76115-E04E-4016-9F20-A89BC1272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were all the animals to do after they left the ark?  (8:17)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7F8AC6-7E69-4159-ADC0-D1FCCD3DD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Be fruitful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Increase in number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5775999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C7CE3-DD7C-482C-866E-24256C1BC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Noah sacrifice on the altar he built to the Lord?  (8:20)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94130D-01BB-43EE-89E2-64521B6F2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Some of all the clean animals and clean birds.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Some of all the unclean animals and unclean birds.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Some of the olive leaves.</a:t>
            </a:r>
          </a:p>
        </p:txBody>
      </p:sp>
    </p:spTree>
    <p:extLst>
      <p:ext uri="{BB962C8B-B14F-4D97-AF65-F5344CB8AC3E}">
        <p14:creationId xmlns:p14="http://schemas.microsoft.com/office/powerpoint/2010/main" val="36242643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C7CE3-DD7C-482C-866E-24256C1BC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Noah sacrifice on the altar he built to the Lord?  (8:20)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94130D-01BB-43EE-89E2-64521B6F2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Some of all the clean animals and clean birds.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Some of all the unclean animals and unclean birds.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Some of the olive leaves.</a:t>
            </a:r>
          </a:p>
        </p:txBody>
      </p:sp>
    </p:spTree>
    <p:extLst>
      <p:ext uri="{BB962C8B-B14F-4D97-AF65-F5344CB8AC3E}">
        <p14:creationId xmlns:p14="http://schemas.microsoft.com/office/powerpoint/2010/main" val="15911282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AF200-13A0-4AB2-9C1E-6261C0ACF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say He would never do again?  (8:21)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1264C-18F5-4D1E-9B03-D24ACE45D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Destroy all living creatures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Curse the ground because of humans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3742252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AF200-13A0-4AB2-9C1E-6261C0ACF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say He would never do again?  (8:21)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1264C-18F5-4D1E-9B03-D24ACE45D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Destroy all living creatures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Curse the ground because of humans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8507353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28F4-5BAB-427B-A13A-427FE4AEF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long did God say summer and winter would never cease?  (8:22)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8F249-110F-49FA-BA48-CA97598E20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Forever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As long as the earth endures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Until the next flood</a:t>
            </a:r>
          </a:p>
        </p:txBody>
      </p:sp>
    </p:spTree>
    <p:extLst>
      <p:ext uri="{BB962C8B-B14F-4D97-AF65-F5344CB8AC3E}">
        <p14:creationId xmlns:p14="http://schemas.microsoft.com/office/powerpoint/2010/main" val="40941597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28F4-5BAB-427B-A13A-427FE4AEF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long did God say summer and winter would never cease?  (8:22)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8F249-110F-49FA-BA48-CA97598E20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Forever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As long as the earth endures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Until the next flood</a:t>
            </a:r>
          </a:p>
        </p:txBody>
      </p:sp>
    </p:spTree>
    <p:extLst>
      <p:ext uri="{BB962C8B-B14F-4D97-AF65-F5344CB8AC3E}">
        <p14:creationId xmlns:p14="http://schemas.microsoft.com/office/powerpoint/2010/main" val="2860591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93984-9A10-43E5-8E89-7836E6026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God sent the rains?  (7:20-22)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F5378-B307-4263-A274-78CF8114A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Every living thing on the dry land perished.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waters rose and covered the mountains.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395336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93984-9A10-43E5-8E89-7836E6026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God sent the rains?  (7:20-22)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F5378-B307-4263-A274-78CF8114A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Every living thing on the dry land perished.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waters rose and covered the mountains.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248367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E5A37-DF8C-444A-836C-2F546959C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Were the mountains covered by water?  (7:19-20)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9FB99-A01D-4608-9A6D-6E790A7BB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Yes.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2441177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E5A37-DF8C-444A-836C-2F546959C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Were the mountains covered by water?  (7:19-20)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9FB99-A01D-4608-9A6D-6E790A7BB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Yes.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2824217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C8390-8433-43BB-A694-13D5971E8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Did the people outside the ark live through the Flood?  (7:21-23)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0D3CB-E3B6-40FB-ADD7-16FC69F4D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Yes.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944537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C8390-8433-43BB-A694-13D5971E8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Did the people outside the ark live through the Flood?  (7:21-23)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0D3CB-E3B6-40FB-ADD7-16FC69F4D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Yes.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No.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403482990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966</Words>
  <Application>Microsoft Office PowerPoint</Application>
  <PresentationFormat>On-screen Show (4:3)</PresentationFormat>
  <Paragraphs>146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0" baseType="lpstr">
      <vt:lpstr>Arial</vt:lpstr>
      <vt:lpstr>Calibri</vt:lpstr>
      <vt:lpstr>1_Office Theme</vt:lpstr>
      <vt:lpstr>GENESIS Dig Site 5</vt:lpstr>
      <vt:lpstr>How long did the rains last?  (7:17)</vt:lpstr>
      <vt:lpstr>How long did the rains last?  (7:17)</vt:lpstr>
      <vt:lpstr>What happened when God sent the rains?  (7:20-22)</vt:lpstr>
      <vt:lpstr>What happened when God sent the rains?  (7:20-22)</vt:lpstr>
      <vt:lpstr>Were the mountains covered by water?  (7:19-20)</vt:lpstr>
      <vt:lpstr>Were the mountains covered by water?  (7:19-20)</vt:lpstr>
      <vt:lpstr>Did the people outside the ark live through the Flood?  (7:21-23)</vt:lpstr>
      <vt:lpstr>Did the people outside the ark live through the Flood?  (7:21-23)</vt:lpstr>
      <vt:lpstr>Who was left on the earth?  (7:23)</vt:lpstr>
      <vt:lpstr>Who was left on the earth?  (7:23)</vt:lpstr>
      <vt:lpstr>How long did the waters flood the earth?  (7:24)</vt:lpstr>
      <vt:lpstr>How long did the waters flood the earth?  (7:24)</vt:lpstr>
      <vt:lpstr>How did the waters recede?  (8:1)</vt:lpstr>
      <vt:lpstr>How did the waters recede?  (8:1)</vt:lpstr>
      <vt:lpstr>What happened after 150 days?   (8:3-4)</vt:lpstr>
      <vt:lpstr>What happened after 150 days?   (8:3-4)</vt:lpstr>
      <vt:lpstr>Where did the ark come to rest?  (8:4)</vt:lpstr>
      <vt:lpstr>Where did the ark come to rest?  (8:4)</vt:lpstr>
      <vt:lpstr>What did Noah send out of the window of the ark?  (8:6-8)</vt:lpstr>
      <vt:lpstr>What did Noah send out of the window of the ark?  (8:6-8)</vt:lpstr>
      <vt:lpstr>What did Noah send first from the ark after the rain stopped?  (8:7)</vt:lpstr>
      <vt:lpstr>What did Noah send first from the ark after the rain stopped?  (8:7)</vt:lpstr>
      <vt:lpstr>What did the dove bring back in its beak to Noah?  (8:11)</vt:lpstr>
      <vt:lpstr>What did the dove bring back in its beak to Noah?  (8:11)</vt:lpstr>
      <vt:lpstr>What did the dove do the third time?  (8:12)</vt:lpstr>
      <vt:lpstr>What did the dove do the third time?  (8:12)</vt:lpstr>
      <vt:lpstr>What did Noah see when he removed the covering from the ark?  (8:13)</vt:lpstr>
      <vt:lpstr>What did Noah see when he removed the covering from the ark?  (8:13)</vt:lpstr>
      <vt:lpstr>What were all the animals to do after they left the ark?  (8:17)</vt:lpstr>
      <vt:lpstr>What were all the animals to do after they left the ark?  (8:17)</vt:lpstr>
      <vt:lpstr>What did Noah sacrifice on the altar he built to the Lord?  (8:20)</vt:lpstr>
      <vt:lpstr>What did Noah sacrifice on the altar he built to the Lord?  (8:20)</vt:lpstr>
      <vt:lpstr>What did the Lord say He would never do again?  (8:21)</vt:lpstr>
      <vt:lpstr>What did the Lord say He would never do again?  (8:21)</vt:lpstr>
      <vt:lpstr>How long did God say summer and winter would never cease?  (8:22)</vt:lpstr>
      <vt:lpstr>How long did God say summer and winter would never cease?  (8:22)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and 2nd Samuel Dig Site 9</dc:title>
  <dc:creator>Kathy Randels</dc:creator>
  <cp:lastModifiedBy>Kathy Randels</cp:lastModifiedBy>
  <cp:revision>18</cp:revision>
  <dcterms:created xsi:type="dcterms:W3CDTF">2016-04-16T17:22:52Z</dcterms:created>
  <dcterms:modified xsi:type="dcterms:W3CDTF">2019-06-03T21:43:44Z</dcterms:modified>
</cp:coreProperties>
</file>