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>
      <p:cViewPr varScale="1">
        <p:scale>
          <a:sx n="56" d="100"/>
          <a:sy n="56" d="100"/>
        </p:scale>
        <p:origin x="183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32705983-9CA1-451D-9519-049F73038816}"/>
    <pc:docChg chg="modSld">
      <pc:chgData name="April Litman" userId="c83b8c5f662f391c" providerId="LiveId" clId="{32705983-9CA1-451D-9519-049F73038816}" dt="2025-06-04T21:17:23.757" v="3" actId="20577"/>
      <pc:docMkLst>
        <pc:docMk/>
      </pc:docMkLst>
      <pc:sldChg chg="modSp mod">
        <pc:chgData name="April Litman" userId="c83b8c5f662f391c" providerId="LiveId" clId="{32705983-9CA1-451D-9519-049F73038816}" dt="2025-06-04T21:16:34.639" v="0" actId="20577"/>
        <pc:sldMkLst>
          <pc:docMk/>
          <pc:sldMk cId="568529130" sldId="258"/>
        </pc:sldMkLst>
        <pc:spChg chg="mod">
          <ac:chgData name="April Litman" userId="c83b8c5f662f391c" providerId="LiveId" clId="{32705983-9CA1-451D-9519-049F73038816}" dt="2025-06-04T21:16:34.639" v="0" actId="20577"/>
          <ac:spMkLst>
            <pc:docMk/>
            <pc:sldMk cId="568529130" sldId="258"/>
            <ac:spMk id="3" creationId="{63F3E426-2754-4139-BD98-F4326B01E907}"/>
          </ac:spMkLst>
        </pc:spChg>
      </pc:sldChg>
      <pc:sldChg chg="modSp mod">
        <pc:chgData name="April Litman" userId="c83b8c5f662f391c" providerId="LiveId" clId="{32705983-9CA1-451D-9519-049F73038816}" dt="2025-06-04T21:16:40.262" v="1" actId="20577"/>
        <pc:sldMkLst>
          <pc:docMk/>
          <pc:sldMk cId="2852598821" sldId="259"/>
        </pc:sldMkLst>
        <pc:spChg chg="mod">
          <ac:chgData name="April Litman" userId="c83b8c5f662f391c" providerId="LiveId" clId="{32705983-9CA1-451D-9519-049F73038816}" dt="2025-06-04T21:16:40.262" v="1" actId="20577"/>
          <ac:spMkLst>
            <pc:docMk/>
            <pc:sldMk cId="2852598821" sldId="259"/>
            <ac:spMk id="3" creationId="{63F3E426-2754-4139-BD98-F4326B01E907}"/>
          </ac:spMkLst>
        </pc:spChg>
      </pc:sldChg>
      <pc:sldChg chg="modSp mod">
        <pc:chgData name="April Litman" userId="c83b8c5f662f391c" providerId="LiveId" clId="{32705983-9CA1-451D-9519-049F73038816}" dt="2025-06-04T21:17:09.825" v="2" actId="20577"/>
        <pc:sldMkLst>
          <pc:docMk/>
          <pc:sldMk cId="3208901919" sldId="262"/>
        </pc:sldMkLst>
        <pc:spChg chg="mod">
          <ac:chgData name="April Litman" userId="c83b8c5f662f391c" providerId="LiveId" clId="{32705983-9CA1-451D-9519-049F73038816}" dt="2025-06-04T21:17:09.825" v="2" actId="20577"/>
          <ac:spMkLst>
            <pc:docMk/>
            <pc:sldMk cId="3208901919" sldId="262"/>
            <ac:spMk id="2" creationId="{51F1D30E-4A08-4BF4-A3BC-7B845F812A5F}"/>
          </ac:spMkLst>
        </pc:spChg>
      </pc:sldChg>
      <pc:sldChg chg="modSp mod">
        <pc:chgData name="April Litman" userId="c83b8c5f662f391c" providerId="LiveId" clId="{32705983-9CA1-451D-9519-049F73038816}" dt="2025-06-04T21:17:23.757" v="3" actId="20577"/>
        <pc:sldMkLst>
          <pc:docMk/>
          <pc:sldMk cId="3532189909" sldId="263"/>
        </pc:sldMkLst>
        <pc:spChg chg="mod">
          <ac:chgData name="April Litman" userId="c83b8c5f662f391c" providerId="LiveId" clId="{32705983-9CA1-451D-9519-049F73038816}" dt="2025-06-04T21:17:23.757" v="3" actId="20577"/>
          <ac:spMkLst>
            <pc:docMk/>
            <pc:sldMk cId="3532189909" sldId="263"/>
            <ac:spMk id="2" creationId="{51F1D30E-4A08-4BF4-A3BC-7B845F812A5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F4DFD-F86A-4D12-8897-508E2CC5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kind of man was Noah?  (6:9)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CA7F0-B527-4914-AAB1-109659D0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Righteous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Blameless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77413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F4DFD-F86A-4D12-8897-508E2CC5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kind of man was Noah?  (6:9)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CA7F0-B527-4914-AAB1-109659D0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Righteous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Blameless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25828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1119-F689-4038-B7F8-AD1F769B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Noah’s three sons?  (6:10)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2D80A-2518-491A-BCE2-91EC9E677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Cain, Abel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Shem, Ham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08503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1119-F689-4038-B7F8-AD1F769B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Noah’s three sons?  (6:10)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2D80A-2518-491A-BCE2-91EC9E677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Cain, Abel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Shem, Ham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709711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769D6-8039-481E-9B72-29787D38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Noah to build?  (6:14)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A3C8C-A0F6-4B87-9578-D62D8BBEC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canoe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ark</a:t>
            </a:r>
          </a:p>
        </p:txBody>
      </p:sp>
    </p:spTree>
    <p:extLst>
      <p:ext uri="{BB962C8B-B14F-4D97-AF65-F5344CB8AC3E}">
        <p14:creationId xmlns:p14="http://schemas.microsoft.com/office/powerpoint/2010/main" val="632946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769D6-8039-481E-9B72-29787D38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Noah to build?  (6:14)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A3C8C-A0F6-4B87-9578-D62D8BBEC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canoe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An ark</a:t>
            </a:r>
          </a:p>
        </p:txBody>
      </p:sp>
    </p:spTree>
    <p:extLst>
      <p:ext uri="{BB962C8B-B14F-4D97-AF65-F5344CB8AC3E}">
        <p14:creationId xmlns:p14="http://schemas.microsoft.com/office/powerpoint/2010/main" val="1762677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tell Noah to build an ark?  (6:13-14)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was going to put an end to all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said a great earthquake was coming.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28486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tell Noah to build an ark?  (6:13-14)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was going to put an end to all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said a great earthquake was coming.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09839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God going to bring on the earth?  (6:17)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Floodwaters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Earthquakes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Fires</a:t>
            </a:r>
          </a:p>
        </p:txBody>
      </p:sp>
    </p:spTree>
    <p:extLst>
      <p:ext uri="{BB962C8B-B14F-4D97-AF65-F5344CB8AC3E}">
        <p14:creationId xmlns:p14="http://schemas.microsoft.com/office/powerpoint/2010/main" val="395875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God going to bring on the earth?  (6:17)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Floodwaters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Earthquakes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Fires</a:t>
            </a:r>
          </a:p>
        </p:txBody>
      </p:sp>
    </p:spTree>
    <p:extLst>
      <p:ext uri="{BB962C8B-B14F-4D97-AF65-F5344CB8AC3E}">
        <p14:creationId xmlns:p14="http://schemas.microsoft.com/office/powerpoint/2010/main" val="2869463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3492-DFAB-49B0-964E-91259D1D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had become great on the earth?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3E426-2754-4139-BD98-F4326B01E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Wickedness of the human race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Goodness of the human race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doesn’t say.</a:t>
            </a:r>
          </a:p>
        </p:txBody>
      </p:sp>
    </p:spTree>
    <p:extLst>
      <p:ext uri="{BB962C8B-B14F-4D97-AF65-F5344CB8AC3E}">
        <p14:creationId xmlns:p14="http://schemas.microsoft.com/office/powerpoint/2010/main" val="568529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Lord say could go on the ark with Noah?  (6:18)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 and their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11219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the Lord say could go on the ark with Noah?  (6:18)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 and their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942461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God going to establish His covenant with?  (6:18)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people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72213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God going to establish His covenant with?  (6:18)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people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41090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Noah find the animals to put on the ark?  (6:20)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sons went out and found all the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animals came to Noah.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sent all the animals to a river.</a:t>
            </a:r>
          </a:p>
        </p:txBody>
      </p:sp>
    </p:spTree>
    <p:extLst>
      <p:ext uri="{BB962C8B-B14F-4D97-AF65-F5344CB8AC3E}">
        <p14:creationId xmlns:p14="http://schemas.microsoft.com/office/powerpoint/2010/main" val="1461157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Noah find the animals to put on the ark?  (6:20)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sons went out and found all the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animals came to Noah.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sent all the animals to a river.</a:t>
            </a:r>
          </a:p>
        </p:txBody>
      </p:sp>
    </p:spTree>
    <p:extLst>
      <p:ext uri="{BB962C8B-B14F-4D97-AF65-F5344CB8AC3E}">
        <p14:creationId xmlns:p14="http://schemas.microsoft.com/office/powerpoint/2010/main" val="4026876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about God’s commands?  (6:22)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God to choose someone else to build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everything just as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6107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about God’s commands?  (6:22)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God to choose someone else to build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did everything just as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41322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kinds of animals did Noah take on the ark?  (7:2)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Unclean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17986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kinds of animals did Noah take on the ark?  (7:2)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Unclean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6123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3492-DFAB-49B0-964E-91259D1D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had become great on the earth?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3E426-2754-4139-BD98-F4326B01E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Wickedness of the human race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Goodness of the human race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doesn’t say.</a:t>
            </a:r>
          </a:p>
        </p:txBody>
      </p:sp>
    </p:spTree>
    <p:extLst>
      <p:ext uri="{BB962C8B-B14F-4D97-AF65-F5344CB8AC3E}">
        <p14:creationId xmlns:p14="http://schemas.microsoft.com/office/powerpoint/2010/main" val="28525988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the Lord say it would rain?  (7:4)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days and 40 nights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7 days and 7 nights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weeks</a:t>
            </a:r>
          </a:p>
        </p:txBody>
      </p:sp>
    </p:spTree>
    <p:extLst>
      <p:ext uri="{BB962C8B-B14F-4D97-AF65-F5344CB8AC3E}">
        <p14:creationId xmlns:p14="http://schemas.microsoft.com/office/powerpoint/2010/main" val="3904652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the Lord say it would rain?  (7:4)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40 days and 40 nights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7 days and 7 nights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weeks</a:t>
            </a:r>
          </a:p>
        </p:txBody>
      </p:sp>
    </p:spTree>
    <p:extLst>
      <p:ext uri="{BB962C8B-B14F-4D97-AF65-F5344CB8AC3E}">
        <p14:creationId xmlns:p14="http://schemas.microsoft.com/office/powerpoint/2010/main" val="2055179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much of what the Lord commanded him did Noah do?  (7:5)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what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what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what God commanded.</a:t>
            </a:r>
          </a:p>
        </p:txBody>
      </p:sp>
    </p:spTree>
    <p:extLst>
      <p:ext uri="{BB962C8B-B14F-4D97-AF65-F5344CB8AC3E}">
        <p14:creationId xmlns:p14="http://schemas.microsoft.com/office/powerpoint/2010/main" val="25629108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much of what the Lord commanded him did Noah do?  (7:5)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what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what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what God commanded.</a:t>
            </a:r>
          </a:p>
        </p:txBody>
      </p:sp>
    </p:spTree>
    <p:extLst>
      <p:ext uri="{BB962C8B-B14F-4D97-AF65-F5344CB8AC3E}">
        <p14:creationId xmlns:p14="http://schemas.microsoft.com/office/powerpoint/2010/main" val="3001501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entered the ark?  (7:11, 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500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700 years old</a:t>
            </a:r>
          </a:p>
        </p:txBody>
      </p:sp>
    </p:spTree>
    <p:extLst>
      <p:ext uri="{BB962C8B-B14F-4D97-AF65-F5344CB8AC3E}">
        <p14:creationId xmlns:p14="http://schemas.microsoft.com/office/powerpoint/2010/main" val="638578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entered the ark?  (7:11, 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500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600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700 years old</a:t>
            </a:r>
          </a:p>
        </p:txBody>
      </p:sp>
    </p:spTree>
    <p:extLst>
      <p:ext uri="{BB962C8B-B14F-4D97-AF65-F5344CB8AC3E}">
        <p14:creationId xmlns:p14="http://schemas.microsoft.com/office/powerpoint/2010/main" val="2527951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Noah, his family, and the animals entered the ark?  (7:11-13)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asked God to let them get on the ark too.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rain began.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457287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Noah, his family, and the animals entered the ark?  (7:11-13)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asked God to let them get on the ark too.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rain began.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636207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on the day the rain started? (7:13-15)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allowed some neighbors to go on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asked for forgiveness from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Noah, his family, and the animals entered the ark.</a:t>
            </a:r>
          </a:p>
        </p:txBody>
      </p:sp>
    </p:spTree>
    <p:extLst>
      <p:ext uri="{BB962C8B-B14F-4D97-AF65-F5344CB8AC3E}">
        <p14:creationId xmlns:p14="http://schemas.microsoft.com/office/powerpoint/2010/main" val="3024766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on the day the rain started? (7:13-15)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allowed some neighbors to go on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asked for forgiveness from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Noah, his family, and the animals entered the ark.</a:t>
            </a:r>
          </a:p>
        </p:txBody>
      </p:sp>
    </p:spTree>
    <p:extLst>
      <p:ext uri="{BB962C8B-B14F-4D97-AF65-F5344CB8AC3E}">
        <p14:creationId xmlns:p14="http://schemas.microsoft.com/office/powerpoint/2010/main" val="108682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488C-6562-47DB-A7D9-7633D982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human race like when Noah lived on earth?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110F0-F668-45EA-AFC2-A6AE2BA91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wicked.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thoughts were evil all the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345266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shut Noah, his family, and the animals in the ark?  (7:16)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sons</a:t>
            </a:r>
          </a:p>
        </p:txBody>
      </p:sp>
    </p:spTree>
    <p:extLst>
      <p:ext uri="{BB962C8B-B14F-4D97-AF65-F5344CB8AC3E}">
        <p14:creationId xmlns:p14="http://schemas.microsoft.com/office/powerpoint/2010/main" val="40304863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shut Noah, his family, and the animals in the ark?  (7:16)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sons</a:t>
            </a:r>
          </a:p>
        </p:txBody>
      </p:sp>
    </p:spTree>
    <p:extLst>
      <p:ext uri="{BB962C8B-B14F-4D97-AF65-F5344CB8AC3E}">
        <p14:creationId xmlns:p14="http://schemas.microsoft.com/office/powerpoint/2010/main" val="250807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488C-6562-47DB-A7D9-7633D982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human race like when Noah lived on earth?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110F0-F668-45EA-AFC2-A6AE2BA91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wicked.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thoughts were evil all the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7949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1D30E-4A08-4BF4-A3BC-7B845F812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feel about human beings' wickedness?  (6:6)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7084B-1EF6-4193-8A36-77F132E58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regretted that he had made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heart was deeply troubled.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20890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1D30E-4A08-4BF4-A3BC-7B845F812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feel about human beings' wickedness?  (6:6)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7084B-1EF6-4193-8A36-77F132E58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regretted that he had made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heart was deeply troubled.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3218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ED362-E98D-45B5-B55E-B7F56470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found favor in the eyes of the Lord?  (6:8)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8DB1-84EF-4FC7-8B1C-E83C0F3D6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the men of the world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839972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ED362-E98D-45B5-B55E-B7F56470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found favor in the eyes of the Lord?  (6:8)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8DB1-84EF-4FC7-8B1C-E83C0F3D6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the men of the world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25004432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1136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4</vt:lpstr>
      <vt:lpstr>What had become great on the earth?  (6:5)</vt:lpstr>
      <vt:lpstr>What had become great on the earth?  (6:5)</vt:lpstr>
      <vt:lpstr>What was the human race like when Noah lived on earth?  (6:5)</vt:lpstr>
      <vt:lpstr>What was the human race like when Noah lived on earth?  (6:5)</vt:lpstr>
      <vt:lpstr>How did the Lord feel about human beings' wickedness?  (6:6)</vt:lpstr>
      <vt:lpstr>How did the Lord feel about human beings' wickedness?  (6:6)</vt:lpstr>
      <vt:lpstr>Who found favor in the eyes of the Lord?  (6:8)</vt:lpstr>
      <vt:lpstr>Who found favor in the eyes of the Lord?  (6:8)</vt:lpstr>
      <vt:lpstr>What kind of man was Noah?  (6:9)</vt:lpstr>
      <vt:lpstr>What kind of man was Noah?  (6:9)</vt:lpstr>
      <vt:lpstr>What were the names of Noah’s three sons?  (6:10)</vt:lpstr>
      <vt:lpstr>What were the names of Noah’s three sons?  (6:10)</vt:lpstr>
      <vt:lpstr>What did God tell Noah to build?  (6:14)</vt:lpstr>
      <vt:lpstr>What did God tell Noah to build?  (6:14)</vt:lpstr>
      <vt:lpstr>Why did God tell Noah to build an ark?  (6:13-14)</vt:lpstr>
      <vt:lpstr>Why did God tell Noah to build an ark?  (6:13-14)</vt:lpstr>
      <vt:lpstr>What was God going to bring on the earth?  (6:17)</vt:lpstr>
      <vt:lpstr>What was God going to bring on the earth?  (6:17)</vt:lpstr>
      <vt:lpstr>Who did the Lord say could go on the ark with Noah?  (6:18)</vt:lpstr>
      <vt:lpstr>Who did the Lord say could go on the ark with Noah?  (6:18)</vt:lpstr>
      <vt:lpstr>Who was God going to establish His covenant with?  (6:18)</vt:lpstr>
      <vt:lpstr>Who was God going to establish His covenant with?  (6:18)</vt:lpstr>
      <vt:lpstr>How did Noah find the animals to put on the ark?  (6:20)</vt:lpstr>
      <vt:lpstr>How did Noah find the animals to put on the ark?  (6:20)</vt:lpstr>
      <vt:lpstr>What did Noah do about God’s commands?  (6:22)</vt:lpstr>
      <vt:lpstr>What did Noah do about God’s commands?  (6:22)</vt:lpstr>
      <vt:lpstr>What kinds of animals did Noah take on the ark?  (7:2)</vt:lpstr>
      <vt:lpstr>What kinds of animals did Noah take on the ark?  (7:2)</vt:lpstr>
      <vt:lpstr>How long did the Lord say it would rain?  (7:4)</vt:lpstr>
      <vt:lpstr>How long did the Lord say it would rain?  (7:4)</vt:lpstr>
      <vt:lpstr>How much of what the Lord commanded him did Noah do?  (7:5)</vt:lpstr>
      <vt:lpstr>How much of what the Lord commanded him did Noah do?  (7:5)</vt:lpstr>
      <vt:lpstr>How old was Noah when he entered the ark?  (7:11, 13)</vt:lpstr>
      <vt:lpstr>How old was Noah when he entered the ark?  (7:11, 13)</vt:lpstr>
      <vt:lpstr>What happened after Noah, his family, and the animals entered the ark?  (7:11-13)</vt:lpstr>
      <vt:lpstr>What happened after Noah, his family, and the animals entered the ark?  (7:11-13)</vt:lpstr>
      <vt:lpstr>What happened on the day the rain started? (7:13-15)</vt:lpstr>
      <vt:lpstr>What happened on the day the rain started? (7:13-15)</vt:lpstr>
      <vt:lpstr>Who shut Noah, his family, and the animals in the ark?  (7:16)</vt:lpstr>
      <vt:lpstr>Who shut Noah, his family, and the animals in the ark?  (7:16)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April Litman</cp:lastModifiedBy>
  <cp:revision>19</cp:revision>
  <dcterms:created xsi:type="dcterms:W3CDTF">2016-04-16T17:22:52Z</dcterms:created>
  <dcterms:modified xsi:type="dcterms:W3CDTF">2025-06-04T21:17:29Z</dcterms:modified>
</cp:coreProperties>
</file>