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70" r:id="rId13"/>
    <p:sldId id="271" r:id="rId14"/>
    <p:sldId id="272" r:id="rId15"/>
    <p:sldId id="273" r:id="rId16"/>
    <p:sldId id="274" r:id="rId17"/>
    <p:sldId id="275" r:id="rId18"/>
    <p:sldId id="276" r:id="rId19"/>
    <p:sldId id="277" r:id="rId20"/>
    <p:sldId id="278" r:id="rId21"/>
    <p:sldId id="279" r:id="rId22"/>
    <p:sldId id="280" r:id="rId23"/>
    <p:sldId id="281" r:id="rId24"/>
    <p:sldId id="282" r:id="rId25"/>
    <p:sldId id="283" r:id="rId26"/>
    <p:sldId id="284" r:id="rId27"/>
    <p:sldId id="285" r:id="rId28"/>
    <p:sldId id="286" r:id="rId29"/>
    <p:sldId id="287" r:id="rId30"/>
    <p:sldId id="288" r:id="rId31"/>
    <p:sldId id="289" r:id="rId32"/>
    <p:sldId id="290" r:id="rId33"/>
    <p:sldId id="291" r:id="rId34"/>
    <p:sldId id="292" r:id="rId35"/>
    <p:sldId id="293" r:id="rId36"/>
    <p:sldId id="294" r:id="rId37"/>
    <p:sldId id="295" r:id="rId3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7" d="100"/>
          <a:sy n="77" d="100"/>
        </p:scale>
        <p:origin x="1618" y="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5/31/2019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/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5/31/2019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/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5/31/2019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/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5/31/2019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/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5/31/2019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/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5/31/2019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/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5/31/2019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/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5/31/2019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/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5/31/2019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/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5/31/2019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/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5/31/2019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/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9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5/31/2019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/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sz="6000" b="1" dirty="0"/>
              <a:t>GENESIS</a:t>
            </a:r>
            <a:br>
              <a:rPr lang="en-US" sz="6000" b="1" dirty="0"/>
            </a:br>
            <a:r>
              <a:rPr lang="en-US" sz="6000" b="1" dirty="0"/>
              <a:t>Dig Site 3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Red Level Questions</a:t>
            </a:r>
          </a:p>
        </p:txBody>
      </p:sp>
    </p:spTree>
    <p:extLst/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242327-0D2C-447B-8A88-8683FFAE1B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did Cain bring as an offering to God?  (4:3)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92A512-D84E-40BC-943F-B025FFE7E4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“Some of the fruits of the soil.”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Sheep from Abel’s flock.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Both answers are correct.</a:t>
            </a:r>
          </a:p>
        </p:txBody>
      </p:sp>
    </p:spTree>
    <p:extLst>
      <p:ext uri="{BB962C8B-B14F-4D97-AF65-F5344CB8AC3E}">
        <p14:creationId xmlns:p14="http://schemas.microsoft.com/office/powerpoint/2010/main" val="4912295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242327-0D2C-447B-8A88-8683FFAE1B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did Cain bring as an offering to God?  (4:3)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92A512-D84E-40BC-943F-B025FFE7E4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“Some of the fruits of the soil.”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Sheep from Abel’s flock.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Both answers are correct.</a:t>
            </a:r>
          </a:p>
        </p:txBody>
      </p:sp>
    </p:spTree>
    <p:extLst>
      <p:ext uri="{BB962C8B-B14F-4D97-AF65-F5344CB8AC3E}">
        <p14:creationId xmlns:p14="http://schemas.microsoft.com/office/powerpoint/2010/main" val="358978236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C0907C-8A22-4EBE-955A-3157227F63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offering did Abel bring to God?  (4:4)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DFFAF5-E829-49DB-B151-2B2324042F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1449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Fruits and vegetables that he bought from Cain.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“Fat portions from some of the firstborn of his flock.”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Both answers are correct.</a:t>
            </a:r>
          </a:p>
        </p:txBody>
      </p:sp>
    </p:spTree>
    <p:extLst>
      <p:ext uri="{BB962C8B-B14F-4D97-AF65-F5344CB8AC3E}">
        <p14:creationId xmlns:p14="http://schemas.microsoft.com/office/powerpoint/2010/main" val="342154306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C0907C-8A22-4EBE-955A-3157227F63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offering did Abel bring to God?  (4:4)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DFFAF5-E829-49DB-B151-2B2324042F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1449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Fruits and vegetables that he bought from Cain.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“Fat portions from some of the firstborn of his flock.”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Both answers are correct.</a:t>
            </a:r>
          </a:p>
        </p:txBody>
      </p:sp>
    </p:spTree>
    <p:extLst>
      <p:ext uri="{BB962C8B-B14F-4D97-AF65-F5344CB8AC3E}">
        <p14:creationId xmlns:p14="http://schemas.microsoft.com/office/powerpoint/2010/main" val="62461489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D67418-19FE-48A2-8C04-497D6A242C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With whose offering was the Lord pleased?  (4:4)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836197-ECB0-4ECD-9291-D1A505404A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1449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Cain’s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Adam’s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Abel’s </a:t>
            </a:r>
          </a:p>
        </p:txBody>
      </p:sp>
    </p:spTree>
    <p:extLst>
      <p:ext uri="{BB962C8B-B14F-4D97-AF65-F5344CB8AC3E}">
        <p14:creationId xmlns:p14="http://schemas.microsoft.com/office/powerpoint/2010/main" val="109487223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D67418-19FE-48A2-8C04-497D6A242C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With whose offering was the Lord pleased?  (4:4)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836197-ECB0-4ECD-9291-D1A505404A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1449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Cain’s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Adam’s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Abel’s </a:t>
            </a:r>
          </a:p>
        </p:txBody>
      </p:sp>
    </p:spTree>
    <p:extLst>
      <p:ext uri="{BB962C8B-B14F-4D97-AF65-F5344CB8AC3E}">
        <p14:creationId xmlns:p14="http://schemas.microsoft.com/office/powerpoint/2010/main" val="14865232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A96518-F964-4789-8300-3AA4EDEED9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/>
              <a:t>Why was Cain angry?  (4:4-5)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13D53B-D6A7-4C76-86B3-F592A1ABD9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The Lord did not look with favor at his offering.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The Lord looked with favor on Abel and his offering.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Both answers are correct.</a:t>
            </a:r>
          </a:p>
        </p:txBody>
      </p:sp>
    </p:spTree>
    <p:extLst>
      <p:ext uri="{BB962C8B-B14F-4D97-AF65-F5344CB8AC3E}">
        <p14:creationId xmlns:p14="http://schemas.microsoft.com/office/powerpoint/2010/main" val="164199710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A96518-F964-4789-8300-3AA4EDEED9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/>
              <a:t>Why was Cain angry?  (4:4-5)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13D53B-D6A7-4C76-86B3-F592A1ABD9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The Lord did not look with favor at his offering.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The Lord looked with favor on Abel and his offering.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Both answers are correct.</a:t>
            </a:r>
          </a:p>
        </p:txBody>
      </p:sp>
    </p:spTree>
    <p:extLst>
      <p:ext uri="{BB962C8B-B14F-4D97-AF65-F5344CB8AC3E}">
        <p14:creationId xmlns:p14="http://schemas.microsoft.com/office/powerpoint/2010/main" val="57219422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49B867-19E5-41D9-94A9-CC3207C751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did the Lord say Cain must rule over?  (4:7)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52FBCA-8C1B-438D-9E15-455E409B0C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1449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Gardening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Sin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Both answers are correct.</a:t>
            </a:r>
          </a:p>
        </p:txBody>
      </p:sp>
    </p:spTree>
    <p:extLst>
      <p:ext uri="{BB962C8B-B14F-4D97-AF65-F5344CB8AC3E}">
        <p14:creationId xmlns:p14="http://schemas.microsoft.com/office/powerpoint/2010/main" val="95891478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49B867-19E5-41D9-94A9-CC3207C751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did the Lord say Cain must rule over?  (4:7)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52FBCA-8C1B-438D-9E15-455E409B0C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1449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Gardening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Sin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Both answers are correct.</a:t>
            </a:r>
          </a:p>
        </p:txBody>
      </p:sp>
    </p:spTree>
    <p:extLst>
      <p:ext uri="{BB962C8B-B14F-4D97-AF65-F5344CB8AC3E}">
        <p14:creationId xmlns:p14="http://schemas.microsoft.com/office/powerpoint/2010/main" val="14131878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740270-87EE-443B-BEFB-93AD1E1939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did Adam and Eve name their first two children?  (4:1-2)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C42DC4-7339-4556-B3C6-DA593E902A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068763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/>
              <a:t>Abel and Seth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/>
              <a:t>Cain and Abel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/>
              <a:t>Cain and Seth</a:t>
            </a:r>
          </a:p>
        </p:txBody>
      </p:sp>
    </p:spTree>
    <p:extLst>
      <p:ext uri="{BB962C8B-B14F-4D97-AF65-F5344CB8AC3E}">
        <p14:creationId xmlns:p14="http://schemas.microsoft.com/office/powerpoint/2010/main" val="348217023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F78C41-10F5-41CB-B535-54F706916A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did Cain do to his brother?  (4:8)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4052F3-1714-40B1-939E-908F677399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He helped him with his flock.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He told him he loved him.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He attacked and killed him.</a:t>
            </a:r>
          </a:p>
        </p:txBody>
      </p:sp>
    </p:spTree>
    <p:extLst>
      <p:ext uri="{BB962C8B-B14F-4D97-AF65-F5344CB8AC3E}">
        <p14:creationId xmlns:p14="http://schemas.microsoft.com/office/powerpoint/2010/main" val="246455308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F78C41-10F5-41CB-B535-54F706916A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did Cain do to his brother?  (4:8)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4052F3-1714-40B1-939E-908F677399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He helped him with his flock.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He told him he loved him.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He attacked and killed him.</a:t>
            </a:r>
          </a:p>
        </p:txBody>
      </p:sp>
    </p:spTree>
    <p:extLst>
      <p:ext uri="{BB962C8B-B14F-4D97-AF65-F5344CB8AC3E}">
        <p14:creationId xmlns:p14="http://schemas.microsoft.com/office/powerpoint/2010/main" val="188906398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6273F8-9DE6-4220-B4F6-3677E08F07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did Cain tell God about his brother?  (4:9)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940040-1D4F-48BE-A49A-14435F1907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1449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“I think Abel is with our parents.”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“I was angry and killed Abel. I’m very sorry.”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“I don’t know . . . Am I my brother’s keeper?”</a:t>
            </a:r>
          </a:p>
        </p:txBody>
      </p:sp>
    </p:spTree>
    <p:extLst>
      <p:ext uri="{BB962C8B-B14F-4D97-AF65-F5344CB8AC3E}">
        <p14:creationId xmlns:p14="http://schemas.microsoft.com/office/powerpoint/2010/main" val="35753158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6273F8-9DE6-4220-B4F6-3677E08F07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did Cain tell God about his brother?  (4:9)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940040-1D4F-48BE-A49A-14435F1907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1449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“I think Abel is with our parents.”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“I was angry and killed Abel. I’m very sorry.”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“I don’t know . . . Am I my brother’s keeper?”</a:t>
            </a:r>
          </a:p>
        </p:txBody>
      </p:sp>
    </p:spTree>
    <p:extLst>
      <p:ext uri="{BB962C8B-B14F-4D97-AF65-F5344CB8AC3E}">
        <p14:creationId xmlns:p14="http://schemas.microsoft.com/office/powerpoint/2010/main" val="359485963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01663C-24FA-4FF7-9EEF-1D730F93B3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Why did the Lord curse Cain?  (4:10-11)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C159BF-A9D5-485E-A1DD-F6AAF24732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Cain attacked and killed his brother Abel.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Cain offered fish to the Lord.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Cain didn’t want to be a farmer.</a:t>
            </a:r>
          </a:p>
        </p:txBody>
      </p:sp>
    </p:spTree>
    <p:extLst>
      <p:ext uri="{BB962C8B-B14F-4D97-AF65-F5344CB8AC3E}">
        <p14:creationId xmlns:p14="http://schemas.microsoft.com/office/powerpoint/2010/main" val="113528036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01663C-24FA-4FF7-9EEF-1D730F93B3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Why did the Lord curse Cain?  (4:10-11)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C159BF-A9D5-485E-A1DD-F6AAF24732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Cain attacked and killed his brother Abel.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Cain offered fish to the Lord.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Cain didn’t want to be a farmer.</a:t>
            </a:r>
          </a:p>
        </p:txBody>
      </p:sp>
    </p:spTree>
    <p:extLst>
      <p:ext uri="{BB962C8B-B14F-4D97-AF65-F5344CB8AC3E}">
        <p14:creationId xmlns:p14="http://schemas.microsoft.com/office/powerpoint/2010/main" val="370705291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57B3CF-D3A3-4093-8500-13A5270DA6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was Cain’s punishment?  </a:t>
            </a:r>
            <a:br>
              <a:rPr lang="en-US" dirty="0"/>
            </a:br>
            <a:r>
              <a:rPr lang="en-US" dirty="0"/>
              <a:t>(4:11-12)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852301-0D2B-4603-AD88-61444A227D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The ground would no longer yield crops for him.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He could never leave the Garden of Eden.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Both answers are correct.</a:t>
            </a:r>
          </a:p>
        </p:txBody>
      </p:sp>
    </p:spTree>
    <p:extLst>
      <p:ext uri="{BB962C8B-B14F-4D97-AF65-F5344CB8AC3E}">
        <p14:creationId xmlns:p14="http://schemas.microsoft.com/office/powerpoint/2010/main" val="20994669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57B3CF-D3A3-4093-8500-13A5270DA6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was Cain’s punishment?  </a:t>
            </a:r>
            <a:br>
              <a:rPr lang="en-US" dirty="0"/>
            </a:br>
            <a:r>
              <a:rPr lang="en-US" dirty="0"/>
              <a:t>(4:11-12)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852301-0D2B-4603-AD88-61444A227D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The ground would no longer yield crops for him.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He could never leave the Garden of Eden.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Both answers are correct.</a:t>
            </a:r>
          </a:p>
        </p:txBody>
      </p:sp>
    </p:spTree>
    <p:extLst>
      <p:ext uri="{BB962C8B-B14F-4D97-AF65-F5344CB8AC3E}">
        <p14:creationId xmlns:p14="http://schemas.microsoft.com/office/powerpoint/2010/main" val="131853795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81B62D-1AA3-4C5A-A788-DC509767BB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did Cain say to God about this punishment?  (4:13-14)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4E64E0-C624-4BE3-9054-FEE641A7B9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1449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“My punishment is more than I can bear.”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“Whoever finds me will kill me.”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Both answers are correct.</a:t>
            </a:r>
          </a:p>
        </p:txBody>
      </p:sp>
    </p:spTree>
    <p:extLst>
      <p:ext uri="{BB962C8B-B14F-4D97-AF65-F5344CB8AC3E}">
        <p14:creationId xmlns:p14="http://schemas.microsoft.com/office/powerpoint/2010/main" val="94698282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81B62D-1AA3-4C5A-A788-DC509767BB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did Cain say to God about this punishment?  (4:13-14)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4E64E0-C624-4BE3-9054-FEE641A7B9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1449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“My punishment is more than I can bear.”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“Whoever finds me will kill me.”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Both answers are correct.</a:t>
            </a:r>
          </a:p>
        </p:txBody>
      </p:sp>
    </p:spTree>
    <p:extLst>
      <p:ext uri="{BB962C8B-B14F-4D97-AF65-F5344CB8AC3E}">
        <p14:creationId xmlns:p14="http://schemas.microsoft.com/office/powerpoint/2010/main" val="3138540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740270-87EE-443B-BEFB-93AD1E1939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did Adam and Eve name their first two children?  (4:1-2)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C42DC4-7339-4556-B3C6-DA593E902A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068763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/>
              <a:t>Abel and Seth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Cain and Abel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/>
              <a:t>Cain and Seth</a:t>
            </a:r>
          </a:p>
        </p:txBody>
      </p:sp>
    </p:spTree>
    <p:extLst>
      <p:ext uri="{BB962C8B-B14F-4D97-AF65-F5344CB8AC3E}">
        <p14:creationId xmlns:p14="http://schemas.microsoft.com/office/powerpoint/2010/main" val="46584928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A67A6F-4DF7-4CDB-89ED-9A95F187A7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did God do to protect Cain from those who might kill him?  (4:15)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36AE63-2F56-4250-8734-9C00D467BF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He put a mark on Cain.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He gave Cain a sword that would defeat all enemies.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Both answers are correct.</a:t>
            </a:r>
          </a:p>
        </p:txBody>
      </p:sp>
    </p:spTree>
    <p:extLst>
      <p:ext uri="{BB962C8B-B14F-4D97-AF65-F5344CB8AC3E}">
        <p14:creationId xmlns:p14="http://schemas.microsoft.com/office/powerpoint/2010/main" val="316510500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A67A6F-4DF7-4CDB-89ED-9A95F187A7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did God do to protect Cain from those who might kill him?  (4:15)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36AE63-2F56-4250-8734-9C00D467BF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He put a mark on Cain.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He gave Cain a sword that would defeat all enemies.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Both answers are correct.</a:t>
            </a:r>
          </a:p>
        </p:txBody>
      </p:sp>
    </p:spTree>
    <p:extLst>
      <p:ext uri="{BB962C8B-B14F-4D97-AF65-F5344CB8AC3E}">
        <p14:creationId xmlns:p14="http://schemas.microsoft.com/office/powerpoint/2010/main" val="344439712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BB8749-77B9-4C62-888D-33504ACDB3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Where did Cain go when he left?  (4:16)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15BDF6-743D-4EBE-8553-4E25B5E589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Nod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East of Eden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Both answers are correct.</a:t>
            </a:r>
          </a:p>
        </p:txBody>
      </p:sp>
    </p:spTree>
    <p:extLst>
      <p:ext uri="{BB962C8B-B14F-4D97-AF65-F5344CB8AC3E}">
        <p14:creationId xmlns:p14="http://schemas.microsoft.com/office/powerpoint/2010/main" val="351928085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BB8749-77B9-4C62-888D-33504ACDB3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Where did Cain go when he left?  (4:16)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15BDF6-743D-4EBE-8553-4E25B5E589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Nod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East of Eden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Both answers are correct.</a:t>
            </a:r>
          </a:p>
        </p:txBody>
      </p:sp>
    </p:spTree>
    <p:extLst>
      <p:ext uri="{BB962C8B-B14F-4D97-AF65-F5344CB8AC3E}">
        <p14:creationId xmlns:p14="http://schemas.microsoft.com/office/powerpoint/2010/main" val="283254480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6C2182-A809-4B2C-86E7-B03AB7F9BA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did Adam and Eve name their next son?  (4:25)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CB2BBA-2968-4CC8-A1C6-0464B58AE1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Joseph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Abel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Seth</a:t>
            </a:r>
          </a:p>
        </p:txBody>
      </p:sp>
    </p:spTree>
    <p:extLst>
      <p:ext uri="{BB962C8B-B14F-4D97-AF65-F5344CB8AC3E}">
        <p14:creationId xmlns:p14="http://schemas.microsoft.com/office/powerpoint/2010/main" val="356918961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6C2182-A809-4B2C-86E7-B03AB7F9BA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did Adam and Eve name their next son?  (4:25)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CB2BBA-2968-4CC8-A1C6-0464B58AE1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Joseph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Abel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Seth</a:t>
            </a:r>
          </a:p>
        </p:txBody>
      </p:sp>
    </p:spTree>
    <p:extLst>
      <p:ext uri="{BB962C8B-B14F-4D97-AF65-F5344CB8AC3E}">
        <p14:creationId xmlns:p14="http://schemas.microsoft.com/office/powerpoint/2010/main" val="548975022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167D0E-9547-42DA-B843-D713C8AF2E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happened at the time Seth’s son was born?  (4:26)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9E7AD6-414F-4921-9945-7CECF35620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Men turned away from God.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“People began to call on the name of the Lord.”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Both answers are correct.</a:t>
            </a:r>
          </a:p>
        </p:txBody>
      </p:sp>
    </p:spTree>
    <p:extLst>
      <p:ext uri="{BB962C8B-B14F-4D97-AF65-F5344CB8AC3E}">
        <p14:creationId xmlns:p14="http://schemas.microsoft.com/office/powerpoint/2010/main" val="4060606361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167D0E-9547-42DA-B843-D713C8AF2E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happened at the time Seth’s son was born?  (4:26)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9E7AD6-414F-4921-9945-7CECF35620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Men turned away from God.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“People began to call on the name of the Lord.”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Both answers are correct.</a:t>
            </a:r>
          </a:p>
        </p:txBody>
      </p:sp>
    </p:spTree>
    <p:extLst>
      <p:ext uri="{BB962C8B-B14F-4D97-AF65-F5344CB8AC3E}">
        <p14:creationId xmlns:p14="http://schemas.microsoft.com/office/powerpoint/2010/main" val="801944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C87D9A-0CDA-43AA-BCD4-67649E7888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Who was the oldest of Adam and Eve’s sons?  (4:1-2, 25)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AC7A55-F23E-49F3-98A4-406760B808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Abel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Seth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Cain</a:t>
            </a:r>
          </a:p>
        </p:txBody>
      </p:sp>
    </p:spTree>
    <p:extLst>
      <p:ext uri="{BB962C8B-B14F-4D97-AF65-F5344CB8AC3E}">
        <p14:creationId xmlns:p14="http://schemas.microsoft.com/office/powerpoint/2010/main" val="3799084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C87D9A-0CDA-43AA-BCD4-67649E7888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Who was the oldest of Adam and Eve’s sons?  (4:1-2, 25)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AC7A55-F23E-49F3-98A4-406760B808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Abel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Seth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Cain</a:t>
            </a:r>
          </a:p>
        </p:txBody>
      </p:sp>
    </p:spTree>
    <p:extLst>
      <p:ext uri="{BB962C8B-B14F-4D97-AF65-F5344CB8AC3E}">
        <p14:creationId xmlns:p14="http://schemas.microsoft.com/office/powerpoint/2010/main" val="15635940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FAF324-02B7-483F-B20D-618FF5B5D4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/>
              <a:t>What job did Cain have?  (4:2)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E42693-AFC4-44E5-8078-DCB471C73F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He kept flocks.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He worked the soil.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He worked by the water.</a:t>
            </a:r>
          </a:p>
        </p:txBody>
      </p:sp>
    </p:spTree>
    <p:extLst>
      <p:ext uri="{BB962C8B-B14F-4D97-AF65-F5344CB8AC3E}">
        <p14:creationId xmlns:p14="http://schemas.microsoft.com/office/powerpoint/2010/main" val="25358389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FAF324-02B7-483F-B20D-618FF5B5D4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/>
              <a:t>What job did Cain have?  (4:2)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E42693-AFC4-44E5-8078-DCB471C73F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He kept flocks.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He worked the soil.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He worked by the water.</a:t>
            </a:r>
          </a:p>
        </p:txBody>
      </p:sp>
    </p:spTree>
    <p:extLst>
      <p:ext uri="{BB962C8B-B14F-4D97-AF65-F5344CB8AC3E}">
        <p14:creationId xmlns:p14="http://schemas.microsoft.com/office/powerpoint/2010/main" val="8047099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0A23B6-B7CA-455C-8471-4A90B536EE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/>
              <a:t>What job did Abel have?  (4:2)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93B59F-FE27-4049-92F5-27F8C2B77E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3735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He worked by the water.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He worked the soil.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He kept flocks.</a:t>
            </a:r>
          </a:p>
        </p:txBody>
      </p:sp>
    </p:spTree>
    <p:extLst>
      <p:ext uri="{BB962C8B-B14F-4D97-AF65-F5344CB8AC3E}">
        <p14:creationId xmlns:p14="http://schemas.microsoft.com/office/powerpoint/2010/main" val="35618909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0A23B6-B7CA-455C-8471-4A90B536EE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/>
              <a:t>What job did Abel have?  (4:2)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93B59F-FE27-4049-92F5-27F8C2B77E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3735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He worked by the water.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He worked the soil.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He kept flocks.</a:t>
            </a:r>
          </a:p>
        </p:txBody>
      </p:sp>
    </p:spTree>
    <p:extLst>
      <p:ext uri="{BB962C8B-B14F-4D97-AF65-F5344CB8AC3E}">
        <p14:creationId xmlns:p14="http://schemas.microsoft.com/office/powerpoint/2010/main" val="1069082201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99</TotalTime>
  <Words>1032</Words>
  <Application>Microsoft Office PowerPoint</Application>
  <PresentationFormat>On-screen Show (4:3)</PresentationFormat>
  <Paragraphs>146</Paragraphs>
  <Slides>37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37</vt:i4>
      </vt:variant>
    </vt:vector>
  </HeadingPairs>
  <TitlesOfParts>
    <vt:vector size="40" baseType="lpstr">
      <vt:lpstr>Arial</vt:lpstr>
      <vt:lpstr>Calibri</vt:lpstr>
      <vt:lpstr>1_Office Theme</vt:lpstr>
      <vt:lpstr>GENESIS Dig Site 3</vt:lpstr>
      <vt:lpstr>What did Adam and Eve name their first two children?  (4:1-2)</vt:lpstr>
      <vt:lpstr>What did Adam and Eve name their first two children?  (4:1-2)</vt:lpstr>
      <vt:lpstr>Who was the oldest of Adam and Eve’s sons?  (4:1-2, 25)</vt:lpstr>
      <vt:lpstr>Who was the oldest of Adam and Eve’s sons?  (4:1-2, 25)</vt:lpstr>
      <vt:lpstr>What job did Cain have?  (4:2)</vt:lpstr>
      <vt:lpstr>What job did Cain have?  (4:2)</vt:lpstr>
      <vt:lpstr>What job did Abel have?  (4:2)</vt:lpstr>
      <vt:lpstr>What job did Abel have?  (4:2)</vt:lpstr>
      <vt:lpstr>What did Cain bring as an offering to God?  (4:3)</vt:lpstr>
      <vt:lpstr>What did Cain bring as an offering to God?  (4:3)</vt:lpstr>
      <vt:lpstr>What offering did Abel bring to God?  (4:4)</vt:lpstr>
      <vt:lpstr>What offering did Abel bring to God?  (4:4)</vt:lpstr>
      <vt:lpstr>With whose offering was the Lord pleased?  (4:4)</vt:lpstr>
      <vt:lpstr>With whose offering was the Lord pleased?  (4:4)</vt:lpstr>
      <vt:lpstr>Why was Cain angry?  (4:4-5)</vt:lpstr>
      <vt:lpstr>Why was Cain angry?  (4:4-5)</vt:lpstr>
      <vt:lpstr>What did the Lord say Cain must rule over?  (4:7)</vt:lpstr>
      <vt:lpstr>What did the Lord say Cain must rule over?  (4:7)</vt:lpstr>
      <vt:lpstr>What did Cain do to his brother?  (4:8)</vt:lpstr>
      <vt:lpstr>What did Cain do to his brother?  (4:8)</vt:lpstr>
      <vt:lpstr>What did Cain tell God about his brother?  (4:9)</vt:lpstr>
      <vt:lpstr>What did Cain tell God about his brother?  (4:9)</vt:lpstr>
      <vt:lpstr>Why did the Lord curse Cain?  (4:10-11)</vt:lpstr>
      <vt:lpstr>Why did the Lord curse Cain?  (4:10-11)</vt:lpstr>
      <vt:lpstr>What was Cain’s punishment?   (4:11-12)</vt:lpstr>
      <vt:lpstr>What was Cain’s punishment?   (4:11-12)</vt:lpstr>
      <vt:lpstr>What did Cain say to God about this punishment?  (4:13-14)</vt:lpstr>
      <vt:lpstr>What did Cain say to God about this punishment?  (4:13-14)</vt:lpstr>
      <vt:lpstr>What did God do to protect Cain from those who might kill him?  (4:15)</vt:lpstr>
      <vt:lpstr>What did God do to protect Cain from those who might kill him?  (4:15)</vt:lpstr>
      <vt:lpstr>Where did Cain go when he left?  (4:16)</vt:lpstr>
      <vt:lpstr>Where did Cain go when he left?  (4:16)</vt:lpstr>
      <vt:lpstr>What did Adam and Eve name their next son?  (4:25)</vt:lpstr>
      <vt:lpstr>What did Adam and Eve name their next son?  (4:25)</vt:lpstr>
      <vt:lpstr>What happened at the time Seth’s son was born?  (4:26)</vt:lpstr>
      <vt:lpstr>What happened at the time Seth’s son was born?  (4:26)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1st and 2nd Samuel Dig Site 9</dc:title>
  <dc:creator>Kathy Randels</dc:creator>
  <cp:lastModifiedBy>Kathy Randels</cp:lastModifiedBy>
  <cp:revision>18</cp:revision>
  <dcterms:created xsi:type="dcterms:W3CDTF">2016-04-16T17:22:52Z</dcterms:created>
  <dcterms:modified xsi:type="dcterms:W3CDTF">2019-05-31T14:05:11Z</dcterms:modified>
</cp:coreProperties>
</file>