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0" r:id="rId24"/>
    <p:sldId id="281" r:id="rId25"/>
    <p:sldId id="282" r:id="rId26"/>
    <p:sldId id="283" r:id="rId27"/>
    <p:sldId id="284" r:id="rId28"/>
    <p:sldId id="285" r:id="rId29"/>
    <p:sldId id="286" r:id="rId30"/>
    <p:sldId id="287" r:id="rId31"/>
    <p:sldId id="288" r:id="rId32"/>
    <p:sldId id="289" r:id="rId33"/>
    <p:sldId id="290" r:id="rId34"/>
    <p:sldId id="291" r:id="rId35"/>
    <p:sldId id="292" r:id="rId36"/>
    <p:sldId id="293" r:id="rId37"/>
    <p:sldId id="294" r:id="rId38"/>
    <p:sldId id="295" r:id="rId39"/>
    <p:sldId id="296" r:id="rId40"/>
    <p:sldId id="297" r:id="rId41"/>
    <p:sldId id="298" r:id="rId4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5/30/2019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/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5/30/2019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/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5/30/2019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/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5/30/2019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/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5/30/2019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/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5/30/2019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/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5/30/2019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/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5/30/2019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/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5/30/2019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/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5/30/2019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/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5/30/2019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/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5/30/2019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/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sz="6000" b="1" dirty="0"/>
              <a:t>GENESIS</a:t>
            </a:r>
            <a:br>
              <a:rPr lang="en-US" sz="6000" b="1" dirty="0"/>
            </a:br>
            <a:r>
              <a:rPr lang="en-US" sz="6000" b="1" dirty="0"/>
              <a:t>Dig Site 1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Red Level Questions</a:t>
            </a:r>
          </a:p>
        </p:txBody>
      </p:sp>
    </p:spTree>
    <p:extLst/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045C0B0-2206-4DE5-BD73-AB7C64B48C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name did God give to the darkness?  (1:5)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3DC8D4E-4D82-4411-A6AC-05899B4F94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Late night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Night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Midnight</a:t>
            </a:r>
          </a:p>
        </p:txBody>
      </p:sp>
    </p:spTree>
    <p:extLst>
      <p:ext uri="{BB962C8B-B14F-4D97-AF65-F5344CB8AC3E}">
        <p14:creationId xmlns:p14="http://schemas.microsoft.com/office/powerpoint/2010/main" val="16460539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045C0B0-2206-4DE5-BD73-AB7C64B48C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name did God give to the darkness?  (1:5)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3DC8D4E-4D82-4411-A6AC-05899B4F94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Late night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Night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Midnight</a:t>
            </a:r>
          </a:p>
        </p:txBody>
      </p:sp>
    </p:spTree>
    <p:extLst>
      <p:ext uri="{BB962C8B-B14F-4D97-AF65-F5344CB8AC3E}">
        <p14:creationId xmlns:p14="http://schemas.microsoft.com/office/powerpoint/2010/main" val="35139392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5D7CFB8-912E-41B7-93D1-70C15148B5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did God do on the second day?  (1:7-8)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6C8D79D-24D4-4250-BBF5-4D82B7DEE9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Created the stars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Separated the waters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Created man</a:t>
            </a:r>
          </a:p>
        </p:txBody>
      </p:sp>
    </p:spTree>
    <p:extLst>
      <p:ext uri="{BB962C8B-B14F-4D97-AF65-F5344CB8AC3E}">
        <p14:creationId xmlns:p14="http://schemas.microsoft.com/office/powerpoint/2010/main" val="263214725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5D7CFB8-912E-41B7-93D1-70C15148B5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did God do on the second day?  (1:7-8)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6C8D79D-24D4-4250-BBF5-4D82B7DEE9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Created the stars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Separated the waters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Created man</a:t>
            </a:r>
          </a:p>
        </p:txBody>
      </p:sp>
    </p:spTree>
    <p:extLst>
      <p:ext uri="{BB962C8B-B14F-4D97-AF65-F5344CB8AC3E}">
        <p14:creationId xmlns:p14="http://schemas.microsoft.com/office/powerpoint/2010/main" val="139688943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B9AD595-D653-4EA9-B53D-C21658AFC9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did God call the vault that separated the waters?  (1:6-8)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D3223EB-9BAC-4B63-ABA1-AF5A654D25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ocean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mountains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sky</a:t>
            </a:r>
          </a:p>
        </p:txBody>
      </p:sp>
    </p:spTree>
    <p:extLst>
      <p:ext uri="{BB962C8B-B14F-4D97-AF65-F5344CB8AC3E}">
        <p14:creationId xmlns:p14="http://schemas.microsoft.com/office/powerpoint/2010/main" val="251725881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B9AD595-D653-4EA9-B53D-C21658AFC9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did God call the vault that separated the waters?  (1:6-8)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D3223EB-9BAC-4B63-ABA1-AF5A654D25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ocean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mountains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The sky</a:t>
            </a:r>
          </a:p>
        </p:txBody>
      </p:sp>
    </p:spTree>
    <p:extLst>
      <p:ext uri="{BB962C8B-B14F-4D97-AF65-F5344CB8AC3E}">
        <p14:creationId xmlns:p14="http://schemas.microsoft.com/office/powerpoint/2010/main" val="68928312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1B6BD57-6CDB-419F-BD6D-BCDB394556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did God tell the land to produce on the third day?  (1:11, 13)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43E0485-89DF-444C-9ABC-F8A3B7390C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3735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Livestock and wild animals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Trees and plants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Both answers are correct</a:t>
            </a:r>
          </a:p>
        </p:txBody>
      </p:sp>
    </p:spTree>
    <p:extLst>
      <p:ext uri="{BB962C8B-B14F-4D97-AF65-F5344CB8AC3E}">
        <p14:creationId xmlns:p14="http://schemas.microsoft.com/office/powerpoint/2010/main" val="201631742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1B6BD57-6CDB-419F-BD6D-BCDB394556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did God tell the land to produce on the third day?  (1:11, 13)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43E0485-89DF-444C-9ABC-F8A3B7390C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3735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Livestock and wild animals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Trees and plants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Both answers are correct</a:t>
            </a:r>
          </a:p>
        </p:txBody>
      </p:sp>
    </p:spTree>
    <p:extLst>
      <p:ext uri="{BB962C8B-B14F-4D97-AF65-F5344CB8AC3E}">
        <p14:creationId xmlns:p14="http://schemas.microsoft.com/office/powerpoint/2010/main" val="406474107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64DB56D-78D8-4E27-8A13-0A654BEF65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happened on the fourth day of creation?  (1:16)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FA38ACC-5D50-462B-ACCB-9452D2E5FD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God placed the greater and lesser lights in the sky and made the stars.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God created fish and birds.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God created animals.</a:t>
            </a:r>
          </a:p>
        </p:txBody>
      </p:sp>
    </p:spTree>
    <p:extLst>
      <p:ext uri="{BB962C8B-B14F-4D97-AF65-F5344CB8AC3E}">
        <p14:creationId xmlns:p14="http://schemas.microsoft.com/office/powerpoint/2010/main" val="210815373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64DB56D-78D8-4E27-8A13-0A654BEF65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happened on the fourth day of creation?  (1:16)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FA38ACC-5D50-462B-ACCB-9452D2E5FD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God placed the greater and lesser lights in the sky and made the stars.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God created fish and birds.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God created animals.</a:t>
            </a:r>
          </a:p>
        </p:txBody>
      </p:sp>
    </p:spTree>
    <p:extLst>
      <p:ext uri="{BB962C8B-B14F-4D97-AF65-F5344CB8AC3E}">
        <p14:creationId xmlns:p14="http://schemas.microsoft.com/office/powerpoint/2010/main" val="7820185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F1FFEDF-B884-41E3-B5FE-828ABE4563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Who created the heavens and the earth?  (1:1)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E8A270D-16A5-4CEB-9F88-3CCA55615A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/>
              <a:t>Man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/>
              <a:t>God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/>
              <a:t>No one</a:t>
            </a:r>
          </a:p>
        </p:txBody>
      </p:sp>
    </p:spTree>
    <p:extLst>
      <p:ext uri="{BB962C8B-B14F-4D97-AF65-F5344CB8AC3E}">
        <p14:creationId xmlns:p14="http://schemas.microsoft.com/office/powerpoint/2010/main" val="308074036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48996D0-1962-48B6-AFE4-80B3A3A14F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Why did God create the greater and the lesser lights?  (1:14-18)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19FE6E2-7948-420B-88FA-D0C9BFBE1E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To govern the day and night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To mark the sacred times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Both answers are correct.</a:t>
            </a:r>
          </a:p>
        </p:txBody>
      </p:sp>
    </p:spTree>
    <p:extLst>
      <p:ext uri="{BB962C8B-B14F-4D97-AF65-F5344CB8AC3E}">
        <p14:creationId xmlns:p14="http://schemas.microsoft.com/office/powerpoint/2010/main" val="45606210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48996D0-1962-48B6-AFE4-80B3A3A14F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Why did God create the greater and the lesser lights?  (1:14-18)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19FE6E2-7948-420B-88FA-D0C9BFBE1E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To govern the day and night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To mark the sacred times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Both answers are correct.</a:t>
            </a:r>
          </a:p>
        </p:txBody>
      </p:sp>
    </p:spTree>
    <p:extLst>
      <p:ext uri="{BB962C8B-B14F-4D97-AF65-F5344CB8AC3E}">
        <p14:creationId xmlns:p14="http://schemas.microsoft.com/office/powerpoint/2010/main" val="287503922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33693F1-52ED-4EA2-A829-3876B18EEE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Why did God set the two lights in the vault of the sky?  (1:17)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9302E1D-667C-4F05-9E7F-F1342CF31F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To give light on the earth.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To have something to do on the fourth day.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Both answers are correct.</a:t>
            </a:r>
          </a:p>
        </p:txBody>
      </p:sp>
    </p:spTree>
    <p:extLst>
      <p:ext uri="{BB962C8B-B14F-4D97-AF65-F5344CB8AC3E}">
        <p14:creationId xmlns:p14="http://schemas.microsoft.com/office/powerpoint/2010/main" val="176469714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33693F1-52ED-4EA2-A829-3876B18EEE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Why did God set the two lights in the vault of the sky?  (1:17)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9302E1D-667C-4F05-9E7F-F1342CF31F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To give light on the earth.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To have something to do on the fourth day.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Both answers are correct.</a:t>
            </a:r>
          </a:p>
        </p:txBody>
      </p:sp>
    </p:spTree>
    <p:extLst>
      <p:ext uri="{BB962C8B-B14F-4D97-AF65-F5344CB8AC3E}">
        <p14:creationId xmlns:p14="http://schemas.microsoft.com/office/powerpoint/2010/main" val="52647876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D4F619F-AEF9-4E1A-BD81-252598689A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When did God create birds?  (1:20, 23)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1D51ACB-459D-4917-B212-F38791E84A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third day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fourth day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fifth day</a:t>
            </a:r>
          </a:p>
        </p:txBody>
      </p:sp>
    </p:spTree>
    <p:extLst>
      <p:ext uri="{BB962C8B-B14F-4D97-AF65-F5344CB8AC3E}">
        <p14:creationId xmlns:p14="http://schemas.microsoft.com/office/powerpoint/2010/main" val="217264198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D4F619F-AEF9-4E1A-BD81-252598689A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When did God create birds?  (1:20, 23)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1D51ACB-459D-4917-B212-F38791E84A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third day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fourth day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The fifth day</a:t>
            </a:r>
          </a:p>
        </p:txBody>
      </p:sp>
    </p:spTree>
    <p:extLst>
      <p:ext uri="{BB962C8B-B14F-4D97-AF65-F5344CB8AC3E}">
        <p14:creationId xmlns:p14="http://schemas.microsoft.com/office/powerpoint/2010/main" val="269109062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D1A6F9E-528F-46E4-8159-B58C98C416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/>
              <a:t>What command did God give to the creatures of the sea and the birds?  (1:20, 23)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B85E7F8-3478-48E3-80F4-D3319DCB50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362200"/>
            <a:ext cx="8229600" cy="37639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“Stay where I have put you.”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“Fill the seas and increase on earth.”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Both answers are correct.</a:t>
            </a:r>
          </a:p>
        </p:txBody>
      </p:sp>
    </p:spTree>
    <p:extLst>
      <p:ext uri="{BB962C8B-B14F-4D97-AF65-F5344CB8AC3E}">
        <p14:creationId xmlns:p14="http://schemas.microsoft.com/office/powerpoint/2010/main" val="265194081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D1A6F9E-528F-46E4-8159-B58C98C416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/>
              <a:t>What command did God give to the creatures of the sea and the birds?  (1:20, 23)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B85E7F8-3478-48E3-80F4-D3319DCB50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362200"/>
            <a:ext cx="8229600" cy="37639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“Stay where I have put you.”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“Fill the seas and increase on earth.”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Both answers are correct.</a:t>
            </a:r>
          </a:p>
        </p:txBody>
      </p:sp>
    </p:spTree>
    <p:extLst>
      <p:ext uri="{BB962C8B-B14F-4D97-AF65-F5344CB8AC3E}">
        <p14:creationId xmlns:p14="http://schemas.microsoft.com/office/powerpoint/2010/main" val="350040300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3C98604-F0E7-440E-BDE8-2720F20CFE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In whose image was mankind created?  (1:26-27)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282221C-6BFD-4A29-B638-A90A57AF78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Animals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Trees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In the image of God</a:t>
            </a:r>
          </a:p>
        </p:txBody>
      </p:sp>
    </p:spTree>
    <p:extLst>
      <p:ext uri="{BB962C8B-B14F-4D97-AF65-F5344CB8AC3E}">
        <p14:creationId xmlns:p14="http://schemas.microsoft.com/office/powerpoint/2010/main" val="64322748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3C98604-F0E7-440E-BDE8-2720F20CFE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In whose image was mankind created?  (1:26-27)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282221C-6BFD-4A29-B638-A90A57AF78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Animals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Trees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In the image of God</a:t>
            </a:r>
          </a:p>
        </p:txBody>
      </p:sp>
    </p:spTree>
    <p:extLst>
      <p:ext uri="{BB962C8B-B14F-4D97-AF65-F5344CB8AC3E}">
        <p14:creationId xmlns:p14="http://schemas.microsoft.com/office/powerpoint/2010/main" val="17959582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F1FFEDF-B884-41E3-B5FE-828ABE4563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Who created the heavens and the earth?  (1:1)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E8A270D-16A5-4CEB-9F88-3CCA55615A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/>
              <a:t>Man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God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/>
              <a:t>No one</a:t>
            </a:r>
          </a:p>
        </p:txBody>
      </p:sp>
    </p:spTree>
    <p:extLst>
      <p:ext uri="{BB962C8B-B14F-4D97-AF65-F5344CB8AC3E}">
        <p14:creationId xmlns:p14="http://schemas.microsoft.com/office/powerpoint/2010/main" val="336302439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CB8FA72-6A4C-470D-AE25-EE55BCB732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was mankind to rule over?  (1:26)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35286F2-CE87-4118-8F0B-CCCB02BC7F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Fish, birds and livestock.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Wild animals and all creatures that move on the ground.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Both answers are correct.</a:t>
            </a:r>
          </a:p>
        </p:txBody>
      </p:sp>
    </p:spTree>
    <p:extLst>
      <p:ext uri="{BB962C8B-B14F-4D97-AF65-F5344CB8AC3E}">
        <p14:creationId xmlns:p14="http://schemas.microsoft.com/office/powerpoint/2010/main" val="267242530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CB8FA72-6A4C-470D-AE25-EE55BCB732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was mankind to rule over?  (1:26)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35286F2-CE87-4118-8F0B-CCCB02BC7F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Fish, birds and livestock.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Wild animals and all creatures that move on the ground.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Both answers are correct.</a:t>
            </a:r>
          </a:p>
        </p:txBody>
      </p:sp>
    </p:spTree>
    <p:extLst>
      <p:ext uri="{BB962C8B-B14F-4D97-AF65-F5344CB8AC3E}">
        <p14:creationId xmlns:p14="http://schemas.microsoft.com/office/powerpoint/2010/main" val="383292902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8822547-7CA4-4947-91FE-0F83A73746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did God give the man and woman to eat in the garden?  (1:29)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6EC5D57-495D-4412-AEE7-F30BA7E19E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Meat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Seed-bearing plants and fruit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Both answers are correct</a:t>
            </a:r>
          </a:p>
        </p:txBody>
      </p:sp>
    </p:spTree>
    <p:extLst>
      <p:ext uri="{BB962C8B-B14F-4D97-AF65-F5344CB8AC3E}">
        <p14:creationId xmlns:p14="http://schemas.microsoft.com/office/powerpoint/2010/main" val="263371530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8822547-7CA4-4947-91FE-0F83A73746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did God give the man and woman to eat in the garden?  (1:29)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6EC5D57-495D-4412-AEE7-F30BA7E19E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Meat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Seed-bearing plants and fruit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Both answers are correct</a:t>
            </a:r>
          </a:p>
        </p:txBody>
      </p:sp>
    </p:spTree>
    <p:extLst>
      <p:ext uri="{BB962C8B-B14F-4D97-AF65-F5344CB8AC3E}">
        <p14:creationId xmlns:p14="http://schemas.microsoft.com/office/powerpoint/2010/main" val="82864463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F079634-9A35-4844-BBB0-21DBDA24F3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did God think about all that He had made?  (1:31)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0C1E1C4-6BC1-49B2-9BCA-3F36D11CCA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It was very good.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It was ok.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It was mostly good.</a:t>
            </a:r>
          </a:p>
        </p:txBody>
      </p:sp>
    </p:spTree>
    <p:extLst>
      <p:ext uri="{BB962C8B-B14F-4D97-AF65-F5344CB8AC3E}">
        <p14:creationId xmlns:p14="http://schemas.microsoft.com/office/powerpoint/2010/main" val="17089745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F079634-9A35-4844-BBB0-21DBDA24F3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did God think about all that He had made?  (1:31)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0C1E1C4-6BC1-49B2-9BCA-3F36D11CCA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It was very good.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It was ok.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It was mostly good.</a:t>
            </a:r>
          </a:p>
        </p:txBody>
      </p:sp>
    </p:spTree>
    <p:extLst>
      <p:ext uri="{BB962C8B-B14F-4D97-AF65-F5344CB8AC3E}">
        <p14:creationId xmlns:p14="http://schemas.microsoft.com/office/powerpoint/2010/main" val="289901418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DDFDDDC-F292-473A-A3A5-DC0BEBE6DF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did God do on the seventh day?  (2:2-3)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57556FE-91FD-437C-AA02-B25D35E7A6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/>
              <a:t>God blessed the day and made it holy.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/>
              <a:t>God rested.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/>
              <a:t>Both answers are correct.</a:t>
            </a:r>
          </a:p>
        </p:txBody>
      </p:sp>
    </p:spTree>
    <p:extLst>
      <p:ext uri="{BB962C8B-B14F-4D97-AF65-F5344CB8AC3E}">
        <p14:creationId xmlns:p14="http://schemas.microsoft.com/office/powerpoint/2010/main" val="375790547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DDFDDDC-F292-473A-A3A5-DC0BEBE6DF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did God do on the seventh day?  (2:2-3)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57556FE-91FD-437C-AA02-B25D35E7A6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/>
              <a:t>God blessed the day and made it holy.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/>
              <a:t>God rested.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Both answers are correct.</a:t>
            </a:r>
          </a:p>
        </p:txBody>
      </p:sp>
    </p:spTree>
    <p:extLst>
      <p:ext uri="{BB962C8B-B14F-4D97-AF65-F5344CB8AC3E}">
        <p14:creationId xmlns:p14="http://schemas.microsoft.com/office/powerpoint/2010/main" val="4268652595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160D4D8-D0B7-4A32-A776-B6BC94CF11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From what did God form a man?  (2:7)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9B6C636-64E8-45D3-A76A-ED662C5E09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dust of the ground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air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Both answers are correct</a:t>
            </a:r>
          </a:p>
        </p:txBody>
      </p:sp>
    </p:spTree>
    <p:extLst>
      <p:ext uri="{BB962C8B-B14F-4D97-AF65-F5344CB8AC3E}">
        <p14:creationId xmlns:p14="http://schemas.microsoft.com/office/powerpoint/2010/main" val="4136922450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160D4D8-D0B7-4A32-A776-B6BC94CF11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From what did God form a man?  (2:7)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9B6C636-64E8-45D3-A76A-ED662C5E09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The dust of the ground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air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Both answers are correct</a:t>
            </a:r>
          </a:p>
        </p:txBody>
      </p:sp>
    </p:spTree>
    <p:extLst>
      <p:ext uri="{BB962C8B-B14F-4D97-AF65-F5344CB8AC3E}">
        <p14:creationId xmlns:p14="http://schemas.microsoft.com/office/powerpoint/2010/main" val="20877148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6CB135F-A061-4F3F-87EC-B51E9EB534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When God created the earth, what was it like at first?  (1:2)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B75ACF4-D9B5-4EEB-917A-C716BFB953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/>
              <a:t>Green and full of life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/>
              <a:t>Formless, empty, and dark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/>
              <a:t>The Bible does not say</a:t>
            </a:r>
          </a:p>
        </p:txBody>
      </p:sp>
    </p:spTree>
    <p:extLst>
      <p:ext uri="{BB962C8B-B14F-4D97-AF65-F5344CB8AC3E}">
        <p14:creationId xmlns:p14="http://schemas.microsoft.com/office/powerpoint/2010/main" val="892514211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65E8C74-347F-4BB8-93CA-A37F5CB09A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did God breath into the nostrils of man?  (2:7)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A7BA3B6-D5C9-486C-B477-BD326926A7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Dust of the ground.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 great wind.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breath of life.</a:t>
            </a:r>
          </a:p>
        </p:txBody>
      </p:sp>
    </p:spTree>
    <p:extLst>
      <p:ext uri="{BB962C8B-B14F-4D97-AF65-F5344CB8AC3E}">
        <p14:creationId xmlns:p14="http://schemas.microsoft.com/office/powerpoint/2010/main" val="1288094861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65E8C74-347F-4BB8-93CA-A37F5CB09A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did God breath into the nostrils of man?  (2:7)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A7BA3B6-D5C9-486C-B477-BD326926A7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Dust of the ground.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 great wind.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The breath of life.</a:t>
            </a:r>
          </a:p>
        </p:txBody>
      </p:sp>
    </p:spTree>
    <p:extLst>
      <p:ext uri="{BB962C8B-B14F-4D97-AF65-F5344CB8AC3E}">
        <p14:creationId xmlns:p14="http://schemas.microsoft.com/office/powerpoint/2010/main" val="21859027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6CB135F-A061-4F3F-87EC-B51E9EB534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When God created the earth, what was it like at first?  (1:2)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B75ACF4-D9B5-4EEB-917A-C716BFB953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/>
              <a:t>Green and full of life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Formless, empty, and dark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/>
              <a:t>The Bible does not say</a:t>
            </a:r>
          </a:p>
        </p:txBody>
      </p:sp>
    </p:spTree>
    <p:extLst>
      <p:ext uri="{BB962C8B-B14F-4D97-AF65-F5344CB8AC3E}">
        <p14:creationId xmlns:p14="http://schemas.microsoft.com/office/powerpoint/2010/main" val="37227983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C172F95-2295-42B2-8E05-2F8FC8A69B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did God create on the first day?  (1:3, 5)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75321FC-92D2-48C6-9F91-AEB7D6E8D7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Sea life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Plants and trees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Light</a:t>
            </a:r>
          </a:p>
        </p:txBody>
      </p:sp>
    </p:spTree>
    <p:extLst>
      <p:ext uri="{BB962C8B-B14F-4D97-AF65-F5344CB8AC3E}">
        <p14:creationId xmlns:p14="http://schemas.microsoft.com/office/powerpoint/2010/main" val="23497318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C172F95-2295-42B2-8E05-2F8FC8A69B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did God create on the first day?  (1:3, 5)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75321FC-92D2-48C6-9F91-AEB7D6E8D7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Sea life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Plants and trees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Light</a:t>
            </a:r>
          </a:p>
        </p:txBody>
      </p:sp>
    </p:spTree>
    <p:extLst>
      <p:ext uri="{BB962C8B-B14F-4D97-AF65-F5344CB8AC3E}">
        <p14:creationId xmlns:p14="http://schemas.microsoft.com/office/powerpoint/2010/main" val="37474151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E9A5518-9DAD-4C3D-9E90-EB43C62B0D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name did God give to the light He created?  (1:5)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10BBA91-DBF3-40AC-869D-848A728F1A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Radiance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Sunshine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Day</a:t>
            </a:r>
          </a:p>
        </p:txBody>
      </p:sp>
    </p:spTree>
    <p:extLst>
      <p:ext uri="{BB962C8B-B14F-4D97-AF65-F5344CB8AC3E}">
        <p14:creationId xmlns:p14="http://schemas.microsoft.com/office/powerpoint/2010/main" val="29053545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E9A5518-9DAD-4C3D-9E90-EB43C62B0D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name did God give to the light He created?  (1:5)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10BBA91-DBF3-40AC-869D-848A728F1A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Radiance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Sunshine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Day</a:t>
            </a:r>
          </a:p>
        </p:txBody>
      </p:sp>
    </p:spTree>
    <p:extLst>
      <p:ext uri="{BB962C8B-B14F-4D97-AF65-F5344CB8AC3E}">
        <p14:creationId xmlns:p14="http://schemas.microsoft.com/office/powerpoint/2010/main" val="2382230766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80</TotalTime>
  <Words>1040</Words>
  <Application>Microsoft Office PowerPoint</Application>
  <PresentationFormat>On-screen Show (4:3)</PresentationFormat>
  <Paragraphs>162</Paragraphs>
  <Slides>41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41</vt:i4>
      </vt:variant>
    </vt:vector>
  </HeadingPairs>
  <TitlesOfParts>
    <vt:vector size="42" baseType="lpstr">
      <vt:lpstr>1_Office Theme</vt:lpstr>
      <vt:lpstr>GENESIS Dig Site 1</vt:lpstr>
      <vt:lpstr>Who created the heavens and the earth?  (1:1)</vt:lpstr>
      <vt:lpstr>Who created the heavens and the earth?  (1:1)</vt:lpstr>
      <vt:lpstr>When God created the earth, what was it like at first?  (1:2)</vt:lpstr>
      <vt:lpstr>When God created the earth, what was it like at first?  (1:2)</vt:lpstr>
      <vt:lpstr>What did God create on the first day?  (1:3, 5)</vt:lpstr>
      <vt:lpstr>What did God create on the first day?  (1:3, 5)</vt:lpstr>
      <vt:lpstr>What name did God give to the light He created?  (1:5)</vt:lpstr>
      <vt:lpstr>What name did God give to the light He created?  (1:5)</vt:lpstr>
      <vt:lpstr>What name did God give to the darkness?  (1:5)</vt:lpstr>
      <vt:lpstr>What name did God give to the darkness?  (1:5)</vt:lpstr>
      <vt:lpstr>What did God do on the second day?  (1:7-8)</vt:lpstr>
      <vt:lpstr>What did God do on the second day?  (1:7-8)</vt:lpstr>
      <vt:lpstr>What did God call the vault that separated the waters?  (1:6-8)</vt:lpstr>
      <vt:lpstr>What did God call the vault that separated the waters?  (1:6-8)</vt:lpstr>
      <vt:lpstr>What did God tell the land to produce on the third day?  (1:11, 13)</vt:lpstr>
      <vt:lpstr>What did God tell the land to produce on the third day?  (1:11, 13)</vt:lpstr>
      <vt:lpstr>What happened on the fourth day of creation?  (1:16)</vt:lpstr>
      <vt:lpstr>What happened on the fourth day of creation?  (1:16)</vt:lpstr>
      <vt:lpstr>Why did God create the greater and the lesser lights?  (1:14-18)</vt:lpstr>
      <vt:lpstr>Why did God create the greater and the lesser lights?  (1:14-18)</vt:lpstr>
      <vt:lpstr>Why did God set the two lights in the vault of the sky?  (1:17)</vt:lpstr>
      <vt:lpstr>Why did God set the two lights in the vault of the sky?  (1:17)</vt:lpstr>
      <vt:lpstr>When did God create birds?  (1:20, 23)</vt:lpstr>
      <vt:lpstr>When did God create birds?  (1:20, 23)</vt:lpstr>
      <vt:lpstr>What command did God give to the creatures of the sea and the birds?  (1:20, 23)</vt:lpstr>
      <vt:lpstr>What command did God give to the creatures of the sea and the birds?  (1:20, 23)</vt:lpstr>
      <vt:lpstr>In whose image was mankind created?  (1:26-27)</vt:lpstr>
      <vt:lpstr>In whose image was mankind created?  (1:26-27)</vt:lpstr>
      <vt:lpstr>What was mankind to rule over?  (1:26)</vt:lpstr>
      <vt:lpstr>What was mankind to rule over?  (1:26)</vt:lpstr>
      <vt:lpstr>What did God give the man and woman to eat in the garden?  (1:29)</vt:lpstr>
      <vt:lpstr>What did God give the man and woman to eat in the garden?  (1:29)</vt:lpstr>
      <vt:lpstr>What did God think about all that He had made?  (1:31)</vt:lpstr>
      <vt:lpstr>What did God think about all that He had made?  (1:31)</vt:lpstr>
      <vt:lpstr>What did God do on the seventh day?  (2:2-3)</vt:lpstr>
      <vt:lpstr>What did God do on the seventh day?  (2:2-3)</vt:lpstr>
      <vt:lpstr>From what did God form a man?  (2:7)</vt:lpstr>
      <vt:lpstr>From what did God form a man?  (2:7)</vt:lpstr>
      <vt:lpstr>What did God breath into the nostrils of man?  (2:7)</vt:lpstr>
      <vt:lpstr>What did God breath into the nostrils of man?  (2:7)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1st and 2nd Samuel Dig Site 9</dc:title>
  <dc:creator>Kathy Randels</dc:creator>
  <cp:lastModifiedBy>Kathy Randels</cp:lastModifiedBy>
  <cp:revision>13</cp:revision>
  <dcterms:created xsi:type="dcterms:W3CDTF">2016-04-16T17:22:52Z</dcterms:created>
  <dcterms:modified xsi:type="dcterms:W3CDTF">2019-05-30T14:37:10Z</dcterms:modified>
</cp:coreProperties>
</file>