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1" r:id="rId3"/>
  </p:sldMasterIdLst>
  <p:sldIdLst>
    <p:sldId id="291" r:id="rId4"/>
    <p:sldId id="318" r:id="rId5"/>
    <p:sldId id="267" r:id="rId6"/>
    <p:sldId id="292" r:id="rId7"/>
    <p:sldId id="268" r:id="rId8"/>
    <p:sldId id="269" r:id="rId9"/>
    <p:sldId id="270" r:id="rId10"/>
    <p:sldId id="274" r:id="rId11"/>
    <p:sldId id="271" r:id="rId12"/>
    <p:sldId id="272" r:id="rId13"/>
    <p:sldId id="293" r:id="rId14"/>
    <p:sldId id="275" r:id="rId15"/>
    <p:sldId id="295" r:id="rId16"/>
    <p:sldId id="273" r:id="rId17"/>
    <p:sldId id="294" r:id="rId18"/>
    <p:sldId id="281" r:id="rId19"/>
    <p:sldId id="285" r:id="rId20"/>
    <p:sldId id="286" r:id="rId21"/>
    <p:sldId id="287" r:id="rId22"/>
    <p:sldId id="282" r:id="rId23"/>
    <p:sldId id="297" r:id="rId24"/>
    <p:sldId id="288" r:id="rId25"/>
    <p:sldId id="283" r:id="rId26"/>
    <p:sldId id="289" r:id="rId27"/>
    <p:sldId id="290" r:id="rId28"/>
    <p:sldId id="284" r:id="rId29"/>
    <p:sldId id="296"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92DA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55ECE0-5212-42A8-BB54-541D03238B3E}" v="11" dt="2025-06-05T13:39:59.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1806"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pril Litman" userId="c83b8c5f662f391c" providerId="LiveId" clId="{F455ECE0-5212-42A8-BB54-541D03238B3E}"/>
    <pc:docChg chg="undo custSel addSld delSld modSld">
      <pc:chgData name="April Litman" userId="c83b8c5f662f391c" providerId="LiveId" clId="{F455ECE0-5212-42A8-BB54-541D03238B3E}" dt="2025-06-05T13:44:40.071" v="202" actId="47"/>
      <pc:docMkLst>
        <pc:docMk/>
      </pc:docMkLst>
      <pc:sldChg chg="del">
        <pc:chgData name="April Litman" userId="c83b8c5f662f391c" providerId="LiveId" clId="{F455ECE0-5212-42A8-BB54-541D03238B3E}" dt="2025-06-05T13:33:33.799" v="135" actId="47"/>
        <pc:sldMkLst>
          <pc:docMk/>
          <pc:sldMk cId="0" sldId="256"/>
        </pc:sldMkLst>
      </pc:sldChg>
      <pc:sldChg chg="del">
        <pc:chgData name="April Litman" userId="c83b8c5f662f391c" providerId="LiveId" clId="{F455ECE0-5212-42A8-BB54-541D03238B3E}" dt="2025-06-05T13:34:13.573" v="139" actId="47"/>
        <pc:sldMkLst>
          <pc:docMk/>
          <pc:sldMk cId="0" sldId="257"/>
        </pc:sldMkLst>
      </pc:sldChg>
      <pc:sldChg chg="del">
        <pc:chgData name="April Litman" userId="c83b8c5f662f391c" providerId="LiveId" clId="{F455ECE0-5212-42A8-BB54-541D03238B3E}" dt="2025-06-05T13:34:14.817" v="141" actId="47"/>
        <pc:sldMkLst>
          <pc:docMk/>
          <pc:sldMk cId="0" sldId="258"/>
        </pc:sldMkLst>
      </pc:sldChg>
      <pc:sldChg chg="del">
        <pc:chgData name="April Litman" userId="c83b8c5f662f391c" providerId="LiveId" clId="{F455ECE0-5212-42A8-BB54-541D03238B3E}" dt="2025-06-05T13:38:15.101" v="147" actId="47"/>
        <pc:sldMkLst>
          <pc:docMk/>
          <pc:sldMk cId="0" sldId="259"/>
        </pc:sldMkLst>
      </pc:sldChg>
      <pc:sldChg chg="del">
        <pc:chgData name="April Litman" userId="c83b8c5f662f391c" providerId="LiveId" clId="{F455ECE0-5212-42A8-BB54-541D03238B3E}" dt="2025-06-05T13:38:33.187" v="149" actId="47"/>
        <pc:sldMkLst>
          <pc:docMk/>
          <pc:sldMk cId="0" sldId="260"/>
        </pc:sldMkLst>
      </pc:sldChg>
      <pc:sldChg chg="del">
        <pc:chgData name="April Litman" userId="c83b8c5f662f391c" providerId="LiveId" clId="{F455ECE0-5212-42A8-BB54-541D03238B3E}" dt="2025-06-05T13:44:02.586" v="191" actId="47"/>
        <pc:sldMkLst>
          <pc:docMk/>
          <pc:sldMk cId="0" sldId="261"/>
        </pc:sldMkLst>
      </pc:sldChg>
      <pc:sldChg chg="del">
        <pc:chgData name="April Litman" userId="c83b8c5f662f391c" providerId="LiveId" clId="{F455ECE0-5212-42A8-BB54-541D03238B3E}" dt="2025-06-05T13:44:03.489" v="193" actId="47"/>
        <pc:sldMkLst>
          <pc:docMk/>
          <pc:sldMk cId="0" sldId="262"/>
        </pc:sldMkLst>
      </pc:sldChg>
      <pc:sldChg chg="del">
        <pc:chgData name="April Litman" userId="c83b8c5f662f391c" providerId="LiveId" clId="{F455ECE0-5212-42A8-BB54-541D03238B3E}" dt="2025-06-05T13:44:05.146" v="195" actId="47"/>
        <pc:sldMkLst>
          <pc:docMk/>
          <pc:sldMk cId="0" sldId="263"/>
        </pc:sldMkLst>
      </pc:sldChg>
      <pc:sldChg chg="del">
        <pc:chgData name="April Litman" userId="c83b8c5f662f391c" providerId="LiveId" clId="{F455ECE0-5212-42A8-BB54-541D03238B3E}" dt="2025-06-05T13:44:37.617" v="199" actId="47"/>
        <pc:sldMkLst>
          <pc:docMk/>
          <pc:sldMk cId="0" sldId="264"/>
        </pc:sldMkLst>
      </pc:sldChg>
      <pc:sldChg chg="modSp mod">
        <pc:chgData name="April Litman" userId="c83b8c5f662f391c" providerId="LiveId" clId="{F455ECE0-5212-42A8-BB54-541D03238B3E}" dt="2025-06-05T13:43:19.111" v="190" actId="115"/>
        <pc:sldMkLst>
          <pc:docMk/>
          <pc:sldMk cId="0" sldId="273"/>
        </pc:sldMkLst>
        <pc:spChg chg="mod">
          <ac:chgData name="April Litman" userId="c83b8c5f662f391c" providerId="LiveId" clId="{F455ECE0-5212-42A8-BB54-541D03238B3E}" dt="2025-06-05T13:43:19.111" v="190" actId="115"/>
          <ac:spMkLst>
            <pc:docMk/>
            <pc:sldMk cId="0" sldId="273"/>
            <ac:spMk id="32771" creationId="{4935C998-64B4-736D-FAC6-C4B795195C7E}"/>
          </ac:spMkLst>
        </pc:spChg>
      </pc:sldChg>
      <pc:sldChg chg="del">
        <pc:chgData name="April Litman" userId="c83b8c5f662f391c" providerId="LiveId" clId="{F455ECE0-5212-42A8-BB54-541D03238B3E}" dt="2025-06-05T13:44:39.343" v="201" actId="47"/>
        <pc:sldMkLst>
          <pc:docMk/>
          <pc:sldMk cId="0" sldId="277"/>
        </pc:sldMkLst>
      </pc:sldChg>
      <pc:sldChg chg="addSp delSp modSp mod">
        <pc:chgData name="April Litman" userId="c83b8c5f662f391c" providerId="LiveId" clId="{F455ECE0-5212-42A8-BB54-541D03238B3E}" dt="2025-06-05T13:41:22.073" v="180" actId="14100"/>
        <pc:sldMkLst>
          <pc:docMk/>
          <pc:sldMk cId="0" sldId="282"/>
        </pc:sldMkLst>
        <pc:spChg chg="add del">
          <ac:chgData name="April Litman" userId="c83b8c5f662f391c" providerId="LiveId" clId="{F455ECE0-5212-42A8-BB54-541D03238B3E}" dt="2025-06-05T13:40:06.325" v="165" actId="11529"/>
          <ac:spMkLst>
            <pc:docMk/>
            <pc:sldMk cId="0" sldId="282"/>
            <ac:spMk id="2" creationId="{A5CBD24F-1D8F-7F8C-1295-4571E41E58E2}"/>
          </ac:spMkLst>
        </pc:spChg>
        <pc:spChg chg="add mod">
          <ac:chgData name="April Litman" userId="c83b8c5f662f391c" providerId="LiveId" clId="{F455ECE0-5212-42A8-BB54-541D03238B3E}" dt="2025-06-05T13:41:22.073" v="180" actId="14100"/>
          <ac:spMkLst>
            <pc:docMk/>
            <pc:sldMk cId="0" sldId="282"/>
            <ac:spMk id="3" creationId="{4F2BE486-ABDA-5907-392C-75AD031B7949}"/>
          </ac:spMkLst>
        </pc:spChg>
        <pc:spChg chg="mod">
          <ac:chgData name="April Litman" userId="c83b8c5f662f391c" providerId="LiveId" clId="{F455ECE0-5212-42A8-BB54-541D03238B3E}" dt="2025-06-05T13:39:55.112" v="163" actId="208"/>
          <ac:spMkLst>
            <pc:docMk/>
            <pc:sldMk cId="0" sldId="282"/>
            <ac:spMk id="28675" creationId="{7D937AA3-ACEB-5EAE-C8A7-2D2170991375}"/>
          </ac:spMkLst>
        </pc:spChg>
      </pc:sldChg>
      <pc:sldChg chg="modSp mod">
        <pc:chgData name="April Litman" userId="c83b8c5f662f391c" providerId="LiveId" clId="{F455ECE0-5212-42A8-BB54-541D03238B3E}" dt="2025-06-05T13:42:28.265" v="187" actId="115"/>
        <pc:sldMkLst>
          <pc:docMk/>
          <pc:sldMk cId="0" sldId="285"/>
        </pc:sldMkLst>
        <pc:spChg chg="mod">
          <ac:chgData name="April Litman" userId="c83b8c5f662f391c" providerId="LiveId" clId="{F455ECE0-5212-42A8-BB54-541D03238B3E}" dt="2025-06-05T13:42:28.265" v="187" actId="115"/>
          <ac:spMkLst>
            <pc:docMk/>
            <pc:sldMk cId="0" sldId="285"/>
            <ac:spMk id="31747" creationId="{4E4C3F80-C931-698B-C5D0-AE07395B7C81}"/>
          </ac:spMkLst>
        </pc:spChg>
      </pc:sldChg>
      <pc:sldChg chg="modSp mod">
        <pc:chgData name="April Litman" userId="c83b8c5f662f391c" providerId="LiveId" clId="{F455ECE0-5212-42A8-BB54-541D03238B3E}" dt="2025-06-05T13:42:01.561" v="184" actId="13926"/>
        <pc:sldMkLst>
          <pc:docMk/>
          <pc:sldMk cId="0" sldId="286"/>
        </pc:sldMkLst>
        <pc:spChg chg="mod">
          <ac:chgData name="April Litman" userId="c83b8c5f662f391c" providerId="LiveId" clId="{F455ECE0-5212-42A8-BB54-541D03238B3E}" dt="2025-06-05T13:42:01.561" v="184" actId="13926"/>
          <ac:spMkLst>
            <pc:docMk/>
            <pc:sldMk cId="0" sldId="286"/>
            <ac:spMk id="32771" creationId="{F517872C-B9D1-5490-D3AC-63E6E373A9D9}"/>
          </ac:spMkLst>
        </pc:spChg>
      </pc:sldChg>
      <pc:sldChg chg="modSp mod">
        <pc:chgData name="April Litman" userId="c83b8c5f662f391c" providerId="LiveId" clId="{F455ECE0-5212-42A8-BB54-541D03238B3E}" dt="2025-06-05T13:39:13.133" v="162" actId="1038"/>
        <pc:sldMkLst>
          <pc:docMk/>
          <pc:sldMk cId="0" sldId="287"/>
        </pc:sldMkLst>
        <pc:spChg chg="mod">
          <ac:chgData name="April Litman" userId="c83b8c5f662f391c" providerId="LiveId" clId="{F455ECE0-5212-42A8-BB54-541D03238B3E}" dt="2025-06-05T13:39:13.133" v="162" actId="1038"/>
          <ac:spMkLst>
            <pc:docMk/>
            <pc:sldMk cId="0" sldId="287"/>
            <ac:spMk id="41986" creationId="{2601DFC2-7AB6-7F87-EC64-E4404CC781D4}"/>
          </ac:spMkLst>
        </pc:spChg>
      </pc:sldChg>
      <pc:sldChg chg="modSp mod">
        <pc:chgData name="April Litman" userId="c83b8c5f662f391c" providerId="LiveId" clId="{F455ECE0-5212-42A8-BB54-541D03238B3E}" dt="2025-06-05T13:31:50.801" v="51" actId="1035"/>
        <pc:sldMkLst>
          <pc:docMk/>
          <pc:sldMk cId="0" sldId="291"/>
        </pc:sldMkLst>
        <pc:spChg chg="mod">
          <ac:chgData name="April Litman" userId="c83b8c5f662f391c" providerId="LiveId" clId="{F455ECE0-5212-42A8-BB54-541D03238B3E}" dt="2025-06-05T13:31:48.417" v="50" actId="1036"/>
          <ac:spMkLst>
            <pc:docMk/>
            <pc:sldMk cId="0" sldId="291"/>
            <ac:spMk id="2" creationId="{016AE73A-937E-0347-5542-DB65544A1A79}"/>
          </ac:spMkLst>
        </pc:spChg>
        <pc:picChg chg="mod">
          <ac:chgData name="April Litman" userId="c83b8c5f662f391c" providerId="LiveId" clId="{F455ECE0-5212-42A8-BB54-541D03238B3E}" dt="2025-06-05T13:31:50.801" v="51" actId="1035"/>
          <ac:picMkLst>
            <pc:docMk/>
            <pc:sldMk cId="0" sldId="291"/>
            <ac:picMk id="6147" creationId="{AB08CA63-85A6-BE14-1F06-8D735B5873D2}"/>
          </ac:picMkLst>
        </pc:picChg>
      </pc:sldChg>
      <pc:sldChg chg="modSp mod">
        <pc:chgData name="April Litman" userId="c83b8c5f662f391c" providerId="LiveId" clId="{F455ECE0-5212-42A8-BB54-541D03238B3E}" dt="2025-06-05T13:42:53.594" v="189" actId="115"/>
        <pc:sldMkLst>
          <pc:docMk/>
          <pc:sldMk cId="0" sldId="294"/>
        </pc:sldMkLst>
        <pc:spChg chg="mod">
          <ac:chgData name="April Litman" userId="c83b8c5f662f391c" providerId="LiveId" clId="{F455ECE0-5212-42A8-BB54-541D03238B3E}" dt="2025-06-05T13:42:53.594" v="189" actId="115"/>
          <ac:spMkLst>
            <pc:docMk/>
            <pc:sldMk cId="0" sldId="294"/>
            <ac:spMk id="33795" creationId="{28A5DC2C-F147-792A-FB79-C4F43BD95585}"/>
          </ac:spMkLst>
        </pc:spChg>
      </pc:sldChg>
      <pc:sldChg chg="del">
        <pc:chgData name="April Litman" userId="c83b8c5f662f391c" providerId="LiveId" clId="{F455ECE0-5212-42A8-BB54-541D03238B3E}" dt="2025-06-05T13:33:35.216" v="136" actId="47"/>
        <pc:sldMkLst>
          <pc:docMk/>
          <pc:sldMk cId="0" sldId="298"/>
        </pc:sldMkLst>
      </pc:sldChg>
      <pc:sldChg chg="del">
        <pc:chgData name="April Litman" userId="c83b8c5f662f391c" providerId="LiveId" clId="{F455ECE0-5212-42A8-BB54-541D03238B3E}" dt="2025-06-05T13:34:14.099" v="140" actId="47"/>
        <pc:sldMkLst>
          <pc:docMk/>
          <pc:sldMk cId="0" sldId="299"/>
        </pc:sldMkLst>
      </pc:sldChg>
      <pc:sldChg chg="del">
        <pc:chgData name="April Litman" userId="c83b8c5f662f391c" providerId="LiveId" clId="{F455ECE0-5212-42A8-BB54-541D03238B3E}" dt="2025-06-05T13:34:15.406" v="142" actId="47"/>
        <pc:sldMkLst>
          <pc:docMk/>
          <pc:sldMk cId="0" sldId="300"/>
        </pc:sldMkLst>
      </pc:sldChg>
      <pc:sldChg chg="del">
        <pc:chgData name="April Litman" userId="c83b8c5f662f391c" providerId="LiveId" clId="{F455ECE0-5212-42A8-BB54-541D03238B3E}" dt="2025-06-05T13:38:15.831" v="148" actId="47"/>
        <pc:sldMkLst>
          <pc:docMk/>
          <pc:sldMk cId="0" sldId="301"/>
        </pc:sldMkLst>
      </pc:sldChg>
      <pc:sldChg chg="del">
        <pc:chgData name="April Litman" userId="c83b8c5f662f391c" providerId="LiveId" clId="{F455ECE0-5212-42A8-BB54-541D03238B3E}" dt="2025-06-05T13:44:02.966" v="192" actId="47"/>
        <pc:sldMkLst>
          <pc:docMk/>
          <pc:sldMk cId="0" sldId="302"/>
        </pc:sldMkLst>
      </pc:sldChg>
      <pc:sldChg chg="del">
        <pc:chgData name="April Litman" userId="c83b8c5f662f391c" providerId="LiveId" clId="{F455ECE0-5212-42A8-BB54-541D03238B3E}" dt="2025-06-05T13:44:04.164" v="194" actId="47"/>
        <pc:sldMkLst>
          <pc:docMk/>
          <pc:sldMk cId="0" sldId="303"/>
        </pc:sldMkLst>
      </pc:sldChg>
      <pc:sldChg chg="del">
        <pc:chgData name="April Litman" userId="c83b8c5f662f391c" providerId="LiveId" clId="{F455ECE0-5212-42A8-BB54-541D03238B3E}" dt="2025-06-05T13:44:05.713" v="196" actId="47"/>
        <pc:sldMkLst>
          <pc:docMk/>
          <pc:sldMk cId="0" sldId="304"/>
        </pc:sldMkLst>
      </pc:sldChg>
      <pc:sldChg chg="del">
        <pc:chgData name="April Litman" userId="c83b8c5f662f391c" providerId="LiveId" clId="{F455ECE0-5212-42A8-BB54-541D03238B3E}" dt="2025-06-05T13:44:38.282" v="200" actId="47"/>
        <pc:sldMkLst>
          <pc:docMk/>
          <pc:sldMk cId="0" sldId="305"/>
        </pc:sldMkLst>
      </pc:sldChg>
      <pc:sldChg chg="del">
        <pc:chgData name="April Litman" userId="c83b8c5f662f391c" providerId="LiveId" clId="{F455ECE0-5212-42A8-BB54-541D03238B3E}" dt="2025-06-05T13:44:40.071" v="202" actId="47"/>
        <pc:sldMkLst>
          <pc:docMk/>
          <pc:sldMk cId="0" sldId="306"/>
        </pc:sldMkLst>
      </pc:sldChg>
      <pc:sldChg chg="del">
        <pc:chgData name="April Litman" userId="c83b8c5f662f391c" providerId="LiveId" clId="{F455ECE0-5212-42A8-BB54-541D03238B3E}" dt="2025-06-05T13:38:33.932" v="150" actId="47"/>
        <pc:sldMkLst>
          <pc:docMk/>
          <pc:sldMk cId="0" sldId="307"/>
        </pc:sldMkLst>
      </pc:sldChg>
      <pc:sldChg chg="del">
        <pc:chgData name="April Litman" userId="c83b8c5f662f391c" providerId="LiveId" clId="{F455ECE0-5212-42A8-BB54-541D03238B3E}" dt="2025-06-05T13:33:38.207" v="137" actId="47"/>
        <pc:sldMkLst>
          <pc:docMk/>
          <pc:sldMk cId="0" sldId="308"/>
        </pc:sldMkLst>
      </pc:sldChg>
      <pc:sldChg chg="del">
        <pc:chgData name="April Litman" userId="c83b8c5f662f391c" providerId="LiveId" clId="{F455ECE0-5212-42A8-BB54-541D03238B3E}" dt="2025-06-05T13:33:39.536" v="138" actId="47"/>
        <pc:sldMkLst>
          <pc:docMk/>
          <pc:sldMk cId="0" sldId="309"/>
        </pc:sldMkLst>
      </pc:sldChg>
      <pc:sldChg chg="del">
        <pc:chgData name="April Litman" userId="c83b8c5f662f391c" providerId="LiveId" clId="{F455ECE0-5212-42A8-BB54-541D03238B3E}" dt="2025-06-05T13:34:16.765" v="143" actId="47"/>
        <pc:sldMkLst>
          <pc:docMk/>
          <pc:sldMk cId="0" sldId="310"/>
        </pc:sldMkLst>
      </pc:sldChg>
      <pc:sldChg chg="del">
        <pc:chgData name="April Litman" userId="c83b8c5f662f391c" providerId="LiveId" clId="{F455ECE0-5212-42A8-BB54-541D03238B3E}" dt="2025-06-05T13:34:17.412" v="144" actId="47"/>
        <pc:sldMkLst>
          <pc:docMk/>
          <pc:sldMk cId="0" sldId="311"/>
        </pc:sldMkLst>
      </pc:sldChg>
      <pc:sldChg chg="del">
        <pc:chgData name="April Litman" userId="c83b8c5f662f391c" providerId="LiveId" clId="{F455ECE0-5212-42A8-BB54-541D03238B3E}" dt="2025-06-05T13:38:13.676" v="145" actId="47"/>
        <pc:sldMkLst>
          <pc:docMk/>
          <pc:sldMk cId="0" sldId="312"/>
        </pc:sldMkLst>
      </pc:sldChg>
      <pc:sldChg chg="del">
        <pc:chgData name="April Litman" userId="c83b8c5f662f391c" providerId="LiveId" clId="{F455ECE0-5212-42A8-BB54-541D03238B3E}" dt="2025-06-05T13:38:14.252" v="146" actId="47"/>
        <pc:sldMkLst>
          <pc:docMk/>
          <pc:sldMk cId="0" sldId="313"/>
        </pc:sldMkLst>
      </pc:sldChg>
      <pc:sldChg chg="del">
        <pc:chgData name="April Litman" userId="c83b8c5f662f391c" providerId="LiveId" clId="{F455ECE0-5212-42A8-BB54-541D03238B3E}" dt="2025-06-05T13:38:34.611" v="151" actId="47"/>
        <pc:sldMkLst>
          <pc:docMk/>
          <pc:sldMk cId="0" sldId="314"/>
        </pc:sldMkLst>
      </pc:sldChg>
      <pc:sldChg chg="del">
        <pc:chgData name="April Litman" userId="c83b8c5f662f391c" providerId="LiveId" clId="{F455ECE0-5212-42A8-BB54-541D03238B3E}" dt="2025-06-05T13:38:35.503" v="152" actId="47"/>
        <pc:sldMkLst>
          <pc:docMk/>
          <pc:sldMk cId="0" sldId="315"/>
        </pc:sldMkLst>
      </pc:sldChg>
      <pc:sldChg chg="del">
        <pc:chgData name="April Litman" userId="c83b8c5f662f391c" providerId="LiveId" clId="{F455ECE0-5212-42A8-BB54-541D03238B3E}" dt="2025-06-05T13:44:35.921" v="197" actId="47"/>
        <pc:sldMkLst>
          <pc:docMk/>
          <pc:sldMk cId="0" sldId="316"/>
        </pc:sldMkLst>
      </pc:sldChg>
      <pc:sldChg chg="del">
        <pc:chgData name="April Litman" userId="c83b8c5f662f391c" providerId="LiveId" clId="{F455ECE0-5212-42A8-BB54-541D03238B3E}" dt="2025-06-05T13:44:36.734" v="198" actId="47"/>
        <pc:sldMkLst>
          <pc:docMk/>
          <pc:sldMk cId="0" sldId="317"/>
        </pc:sldMkLst>
      </pc:sldChg>
      <pc:sldChg chg="modSp add mod">
        <pc:chgData name="April Litman" userId="c83b8c5f662f391c" providerId="LiveId" clId="{F455ECE0-5212-42A8-BB54-541D03238B3E}" dt="2025-06-05T13:32:57.389" v="134" actId="1035"/>
        <pc:sldMkLst>
          <pc:docMk/>
          <pc:sldMk cId="2604855603" sldId="318"/>
        </pc:sldMkLst>
        <pc:spChg chg="mod">
          <ac:chgData name="April Litman" userId="c83b8c5f662f391c" providerId="LiveId" clId="{F455ECE0-5212-42A8-BB54-541D03238B3E}" dt="2025-06-05T13:32:53.689" v="132" actId="1036"/>
          <ac:spMkLst>
            <pc:docMk/>
            <pc:sldMk cId="2604855603" sldId="318"/>
            <ac:spMk id="2" creationId="{392FB62C-CE94-C322-DC8D-B012972919DA}"/>
          </ac:spMkLst>
        </pc:spChg>
        <pc:picChg chg="mod">
          <ac:chgData name="April Litman" userId="c83b8c5f662f391c" providerId="LiveId" clId="{F455ECE0-5212-42A8-BB54-541D03238B3E}" dt="2025-06-05T13:32:57.389" v="134" actId="1035"/>
          <ac:picMkLst>
            <pc:docMk/>
            <pc:sldMk cId="2604855603" sldId="318"/>
            <ac:picMk id="6147" creationId="{CCECD469-5CFB-B707-83A0-C6BB8F16557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F322070A-7CCA-D223-F633-AAFCEDE5CF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9020822-61A0-356A-A87D-B02C6A4ED2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29AD1C8-BEA8-CB32-12F1-00B057AABBBA}"/>
              </a:ext>
            </a:extLst>
          </p:cNvPr>
          <p:cNvSpPr>
            <a:spLocks noGrp="1" noChangeArrowheads="1"/>
          </p:cNvSpPr>
          <p:nvPr>
            <p:ph type="sldNum" sz="quarter" idx="12"/>
          </p:nvPr>
        </p:nvSpPr>
        <p:spPr>
          <a:ln/>
        </p:spPr>
        <p:txBody>
          <a:bodyPr/>
          <a:lstStyle>
            <a:lvl1pPr>
              <a:defRPr/>
            </a:lvl1pPr>
          </a:lstStyle>
          <a:p>
            <a:fld id="{C4475760-3215-4E5C-9C5F-B0EF50C7A368}" type="slidenum">
              <a:rPr lang="en-US" altLang="en-US"/>
              <a:pPr/>
              <a:t>‹#›</a:t>
            </a:fld>
            <a:endParaRPr lang="en-US" altLang="en-US"/>
          </a:p>
        </p:txBody>
      </p:sp>
    </p:spTree>
    <p:extLst>
      <p:ext uri="{BB962C8B-B14F-4D97-AF65-F5344CB8AC3E}">
        <p14:creationId xmlns:p14="http://schemas.microsoft.com/office/powerpoint/2010/main" val="329340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B695066-098A-88B8-A7CF-4ACA071363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5DFD450-053E-5D96-8027-F17EED77A16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2B41144-C9F6-32DC-857D-02117C9CA17C}"/>
              </a:ext>
            </a:extLst>
          </p:cNvPr>
          <p:cNvSpPr>
            <a:spLocks noGrp="1" noChangeArrowheads="1"/>
          </p:cNvSpPr>
          <p:nvPr>
            <p:ph type="sldNum" sz="quarter" idx="12"/>
          </p:nvPr>
        </p:nvSpPr>
        <p:spPr>
          <a:ln/>
        </p:spPr>
        <p:txBody>
          <a:bodyPr/>
          <a:lstStyle>
            <a:lvl1pPr>
              <a:defRPr/>
            </a:lvl1pPr>
          </a:lstStyle>
          <a:p>
            <a:fld id="{8C9D09BF-4BAC-4B47-A5CC-63E8CEB033DC}" type="slidenum">
              <a:rPr lang="en-US" altLang="en-US"/>
              <a:pPr/>
              <a:t>‹#›</a:t>
            </a:fld>
            <a:endParaRPr lang="en-US" altLang="en-US"/>
          </a:p>
        </p:txBody>
      </p:sp>
    </p:spTree>
    <p:extLst>
      <p:ext uri="{BB962C8B-B14F-4D97-AF65-F5344CB8AC3E}">
        <p14:creationId xmlns:p14="http://schemas.microsoft.com/office/powerpoint/2010/main" val="251336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859716D-5B9A-DC49-ADE5-987AB13C5D8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F5DECF8-15D4-A629-9689-DD646782086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EB964BA-0A6F-C589-3454-D4B342B9EDD4}"/>
              </a:ext>
            </a:extLst>
          </p:cNvPr>
          <p:cNvSpPr>
            <a:spLocks noGrp="1" noChangeArrowheads="1"/>
          </p:cNvSpPr>
          <p:nvPr>
            <p:ph type="sldNum" sz="quarter" idx="12"/>
          </p:nvPr>
        </p:nvSpPr>
        <p:spPr>
          <a:ln/>
        </p:spPr>
        <p:txBody>
          <a:bodyPr/>
          <a:lstStyle>
            <a:lvl1pPr>
              <a:defRPr/>
            </a:lvl1pPr>
          </a:lstStyle>
          <a:p>
            <a:fld id="{082E20D7-55DA-4958-870F-90AD03A04358}" type="slidenum">
              <a:rPr lang="en-US" altLang="en-US"/>
              <a:pPr/>
              <a:t>‹#›</a:t>
            </a:fld>
            <a:endParaRPr lang="en-US" altLang="en-US"/>
          </a:p>
        </p:txBody>
      </p:sp>
    </p:spTree>
    <p:extLst>
      <p:ext uri="{BB962C8B-B14F-4D97-AF65-F5344CB8AC3E}">
        <p14:creationId xmlns:p14="http://schemas.microsoft.com/office/powerpoint/2010/main" val="370550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C719E5AA-6C0E-3897-E019-9541CDBA21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ADAD4D33-D314-9E45-F64B-2E65C335516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4F98775C-511A-4BEE-19FE-8D92406CB5AF}"/>
              </a:ext>
            </a:extLst>
          </p:cNvPr>
          <p:cNvSpPr>
            <a:spLocks noGrp="1" noChangeArrowheads="1"/>
          </p:cNvSpPr>
          <p:nvPr>
            <p:ph type="sldNum" sz="quarter" idx="12"/>
          </p:nvPr>
        </p:nvSpPr>
        <p:spPr>
          <a:ln/>
        </p:spPr>
        <p:txBody>
          <a:bodyPr/>
          <a:lstStyle>
            <a:lvl1pPr>
              <a:defRPr/>
            </a:lvl1pPr>
          </a:lstStyle>
          <a:p>
            <a:fld id="{B9BBC080-23D1-486C-8229-424B007EA3D6}" type="slidenum">
              <a:rPr lang="en-US" altLang="en-US"/>
              <a:pPr/>
              <a:t>‹#›</a:t>
            </a:fld>
            <a:endParaRPr lang="en-US" altLang="en-US"/>
          </a:p>
        </p:txBody>
      </p:sp>
    </p:spTree>
    <p:extLst>
      <p:ext uri="{BB962C8B-B14F-4D97-AF65-F5344CB8AC3E}">
        <p14:creationId xmlns:p14="http://schemas.microsoft.com/office/powerpoint/2010/main" val="2211953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F22D06E-CB90-6838-B1CB-0F904B3D43AA}"/>
              </a:ext>
            </a:extLst>
          </p:cNvPr>
          <p:cNvGrpSpPr>
            <a:grpSpLocks/>
          </p:cNvGrpSpPr>
          <p:nvPr/>
        </p:nvGrpSpPr>
        <p:grpSpPr bwMode="auto">
          <a:xfrm>
            <a:off x="0" y="0"/>
            <a:ext cx="9142413" cy="6856413"/>
            <a:chOff x="0" y="0"/>
            <a:chExt cx="5759" cy="4319"/>
          </a:xfrm>
        </p:grpSpPr>
        <p:sp>
          <p:nvSpPr>
            <p:cNvPr id="3" name="Freeform 3">
              <a:extLst>
                <a:ext uri="{FF2B5EF4-FFF2-40B4-BE49-F238E27FC236}">
                  <a16:creationId xmlns:a16="http://schemas.microsoft.com/office/drawing/2014/main" id="{6B96CD49-328D-A244-83A4-BF554517627D}"/>
                </a:ext>
              </a:extLst>
            </p:cNvPr>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nvGrpSpPr>
            <p:cNvPr id="4" name="Group 4">
              <a:extLst>
                <a:ext uri="{FF2B5EF4-FFF2-40B4-BE49-F238E27FC236}">
                  <a16:creationId xmlns:a16="http://schemas.microsoft.com/office/drawing/2014/main" id="{6A4BEE57-4295-BDBB-054D-1DB234F8BFCB}"/>
                </a:ext>
              </a:extLst>
            </p:cNvPr>
            <p:cNvGrpSpPr>
              <a:grpSpLocks/>
            </p:cNvGrpSpPr>
            <p:nvPr userDrawn="1"/>
          </p:nvGrpSpPr>
          <p:grpSpPr bwMode="auto">
            <a:xfrm>
              <a:off x="0" y="0"/>
              <a:ext cx="5759" cy="4319"/>
              <a:chOff x="0" y="0"/>
              <a:chExt cx="5759" cy="4319"/>
            </a:xfrm>
          </p:grpSpPr>
          <p:sp>
            <p:nvSpPr>
              <p:cNvPr id="5" name="Freeform 5">
                <a:extLst>
                  <a:ext uri="{FF2B5EF4-FFF2-40B4-BE49-F238E27FC236}">
                    <a16:creationId xmlns:a16="http://schemas.microsoft.com/office/drawing/2014/main" id="{90DACB32-87DC-9CB7-EFF1-9AD0356C994E}"/>
                  </a:ext>
                </a:extLst>
              </p:cNvPr>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 name="Freeform 6">
                <a:extLst>
                  <a:ext uri="{FF2B5EF4-FFF2-40B4-BE49-F238E27FC236}">
                    <a16:creationId xmlns:a16="http://schemas.microsoft.com/office/drawing/2014/main" id="{98F5AA01-0DEC-A2A8-7A29-7BE7400AE6D8}"/>
                  </a:ext>
                </a:extLst>
              </p:cNvPr>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7" name="Freeform 7">
                <a:extLst>
                  <a:ext uri="{FF2B5EF4-FFF2-40B4-BE49-F238E27FC236}">
                    <a16:creationId xmlns:a16="http://schemas.microsoft.com/office/drawing/2014/main" id="{B8EA430E-9D6F-6885-2974-66E7F883102F}"/>
                  </a:ext>
                </a:extLst>
              </p:cNvPr>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8" name="Freeform 8">
                <a:extLst>
                  <a:ext uri="{FF2B5EF4-FFF2-40B4-BE49-F238E27FC236}">
                    <a16:creationId xmlns:a16="http://schemas.microsoft.com/office/drawing/2014/main" id="{6ABD28CF-2CF3-0E30-35DB-5565358E6BD9}"/>
                  </a:ext>
                </a:extLst>
              </p:cNvPr>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9" name="Freeform 9">
                <a:extLst>
                  <a:ext uri="{FF2B5EF4-FFF2-40B4-BE49-F238E27FC236}">
                    <a16:creationId xmlns:a16="http://schemas.microsoft.com/office/drawing/2014/main" id="{0E1F2A4C-9D4D-2E88-CD6E-EDB6D512701B}"/>
                  </a:ext>
                </a:extLst>
              </p:cNvPr>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0" name="Freeform 10">
                <a:extLst>
                  <a:ext uri="{FF2B5EF4-FFF2-40B4-BE49-F238E27FC236}">
                    <a16:creationId xmlns:a16="http://schemas.microsoft.com/office/drawing/2014/main" id="{D54B5971-AE90-51DB-25DB-BB7B1688D9AD}"/>
                  </a:ext>
                </a:extLst>
              </p:cNvPr>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1" name="Freeform 11">
                <a:extLst>
                  <a:ext uri="{FF2B5EF4-FFF2-40B4-BE49-F238E27FC236}">
                    <a16:creationId xmlns:a16="http://schemas.microsoft.com/office/drawing/2014/main" id="{48104771-A465-CBC1-3AA2-880E12E179AE}"/>
                  </a:ext>
                </a:extLst>
              </p:cNvPr>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2" name="Freeform 12">
                <a:extLst>
                  <a:ext uri="{FF2B5EF4-FFF2-40B4-BE49-F238E27FC236}">
                    <a16:creationId xmlns:a16="http://schemas.microsoft.com/office/drawing/2014/main" id="{6A4EC5C5-9BFE-CCD7-A157-AFD8F0E4A7F3}"/>
                  </a:ext>
                </a:extLst>
              </p:cNvPr>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3" name="Freeform 13">
                <a:extLst>
                  <a:ext uri="{FF2B5EF4-FFF2-40B4-BE49-F238E27FC236}">
                    <a16:creationId xmlns:a16="http://schemas.microsoft.com/office/drawing/2014/main" id="{DCB3E3C1-F16F-A5BD-DA98-1E4AB730F2EB}"/>
                  </a:ext>
                </a:extLst>
              </p:cNvPr>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4" name="Freeform 14">
                <a:extLst>
                  <a:ext uri="{FF2B5EF4-FFF2-40B4-BE49-F238E27FC236}">
                    <a16:creationId xmlns:a16="http://schemas.microsoft.com/office/drawing/2014/main" id="{344CC375-54EF-558F-4FBA-FA0B89CDD41A}"/>
                  </a:ext>
                </a:extLst>
              </p:cNvPr>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5" name="Freeform 15">
                <a:extLst>
                  <a:ext uri="{FF2B5EF4-FFF2-40B4-BE49-F238E27FC236}">
                    <a16:creationId xmlns:a16="http://schemas.microsoft.com/office/drawing/2014/main" id="{168A734D-30F4-0C99-5AF9-4197C4E02B1F}"/>
                  </a:ext>
                </a:extLst>
              </p:cNvPr>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6" name="Freeform 16">
                <a:extLst>
                  <a:ext uri="{FF2B5EF4-FFF2-40B4-BE49-F238E27FC236}">
                    <a16:creationId xmlns:a16="http://schemas.microsoft.com/office/drawing/2014/main" id="{9616C3B4-CA09-3FC6-6E31-82680014CA78}"/>
                  </a:ext>
                </a:extLst>
              </p:cNvPr>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7" name="Freeform 17">
                <a:extLst>
                  <a:ext uri="{FF2B5EF4-FFF2-40B4-BE49-F238E27FC236}">
                    <a16:creationId xmlns:a16="http://schemas.microsoft.com/office/drawing/2014/main" id="{6E7982FD-933E-4B0D-2CBE-6B7BCF66680F}"/>
                  </a:ext>
                </a:extLst>
              </p:cNvPr>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8" name="Freeform 18">
                <a:extLst>
                  <a:ext uri="{FF2B5EF4-FFF2-40B4-BE49-F238E27FC236}">
                    <a16:creationId xmlns:a16="http://schemas.microsoft.com/office/drawing/2014/main" id="{BB28A41B-6CFB-A5FF-6820-30A3262B6EAE}"/>
                  </a:ext>
                </a:extLst>
              </p:cNvPr>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19" name="Freeform 19">
                <a:extLst>
                  <a:ext uri="{FF2B5EF4-FFF2-40B4-BE49-F238E27FC236}">
                    <a16:creationId xmlns:a16="http://schemas.microsoft.com/office/drawing/2014/main" id="{2FAE9514-D054-1051-CC40-00A556624EBB}"/>
                  </a:ext>
                </a:extLst>
              </p:cNvPr>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0" name="Freeform 20">
                <a:extLst>
                  <a:ext uri="{FF2B5EF4-FFF2-40B4-BE49-F238E27FC236}">
                    <a16:creationId xmlns:a16="http://schemas.microsoft.com/office/drawing/2014/main" id="{D1F44D15-20DD-4D1E-A7C2-DDBA10DD5722}"/>
                  </a:ext>
                </a:extLst>
              </p:cNvPr>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1" name="Freeform 21">
                <a:extLst>
                  <a:ext uri="{FF2B5EF4-FFF2-40B4-BE49-F238E27FC236}">
                    <a16:creationId xmlns:a16="http://schemas.microsoft.com/office/drawing/2014/main" id="{253B3612-0C47-B3BF-12DB-30E052FD882D}"/>
                  </a:ext>
                </a:extLst>
              </p:cNvPr>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2" name="Freeform 22">
                <a:extLst>
                  <a:ext uri="{FF2B5EF4-FFF2-40B4-BE49-F238E27FC236}">
                    <a16:creationId xmlns:a16="http://schemas.microsoft.com/office/drawing/2014/main" id="{7FE18E2F-C048-F32D-FEE6-E4BA79A3D126}"/>
                  </a:ext>
                </a:extLst>
              </p:cNvPr>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3" name="Freeform 23">
                <a:extLst>
                  <a:ext uri="{FF2B5EF4-FFF2-40B4-BE49-F238E27FC236}">
                    <a16:creationId xmlns:a16="http://schemas.microsoft.com/office/drawing/2014/main" id="{E7EECDAE-8EC9-D3C4-9F1F-20B0FBDB25A6}"/>
                  </a:ext>
                </a:extLst>
              </p:cNvPr>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4" name="Freeform 24">
                <a:extLst>
                  <a:ext uri="{FF2B5EF4-FFF2-40B4-BE49-F238E27FC236}">
                    <a16:creationId xmlns:a16="http://schemas.microsoft.com/office/drawing/2014/main" id="{29B212E1-2C39-ADE6-1CB6-0C84585EB7B7}"/>
                  </a:ext>
                </a:extLst>
              </p:cNvPr>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5" name="Freeform 25">
                <a:extLst>
                  <a:ext uri="{FF2B5EF4-FFF2-40B4-BE49-F238E27FC236}">
                    <a16:creationId xmlns:a16="http://schemas.microsoft.com/office/drawing/2014/main" id="{89C5195E-D31D-5913-CAD2-A7DF6DEAAD06}"/>
                  </a:ext>
                </a:extLst>
              </p:cNvPr>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6" name="Freeform 26">
                <a:extLst>
                  <a:ext uri="{FF2B5EF4-FFF2-40B4-BE49-F238E27FC236}">
                    <a16:creationId xmlns:a16="http://schemas.microsoft.com/office/drawing/2014/main" id="{DAF41B66-72AB-A197-5513-214A80EA49C1}"/>
                  </a:ext>
                </a:extLst>
              </p:cNvPr>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7" name="Freeform 27">
                <a:extLst>
                  <a:ext uri="{FF2B5EF4-FFF2-40B4-BE49-F238E27FC236}">
                    <a16:creationId xmlns:a16="http://schemas.microsoft.com/office/drawing/2014/main" id="{58FD5309-2EA4-89D2-2F75-368062FD649C}"/>
                  </a:ext>
                </a:extLst>
              </p:cNvPr>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8" name="Freeform 28">
                <a:extLst>
                  <a:ext uri="{FF2B5EF4-FFF2-40B4-BE49-F238E27FC236}">
                    <a16:creationId xmlns:a16="http://schemas.microsoft.com/office/drawing/2014/main" id="{FF4C4C17-7F33-BCA2-2541-8D06206BC905}"/>
                  </a:ext>
                </a:extLst>
              </p:cNvPr>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9" name="Freeform 29">
                <a:extLst>
                  <a:ext uri="{FF2B5EF4-FFF2-40B4-BE49-F238E27FC236}">
                    <a16:creationId xmlns:a16="http://schemas.microsoft.com/office/drawing/2014/main" id="{55E8CB31-FFA1-CECA-AB07-A32C78CE00F7}"/>
                  </a:ext>
                </a:extLst>
              </p:cNvPr>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nvGrpSpPr>
              <p:cNvPr id="30" name="Group 30">
                <a:extLst>
                  <a:ext uri="{FF2B5EF4-FFF2-40B4-BE49-F238E27FC236}">
                    <a16:creationId xmlns:a16="http://schemas.microsoft.com/office/drawing/2014/main" id="{712FC12B-0ACB-724A-7879-5BD4005A7835}"/>
                  </a:ext>
                </a:extLst>
              </p:cNvPr>
              <p:cNvGrpSpPr>
                <a:grpSpLocks/>
              </p:cNvGrpSpPr>
              <p:nvPr/>
            </p:nvGrpSpPr>
            <p:grpSpPr bwMode="auto">
              <a:xfrm>
                <a:off x="0" y="0"/>
                <a:ext cx="5758" cy="1045"/>
                <a:chOff x="0" y="0"/>
                <a:chExt cx="5758" cy="1045"/>
              </a:xfrm>
            </p:grpSpPr>
            <p:sp>
              <p:nvSpPr>
                <p:cNvPr id="52" name="Freeform 31">
                  <a:extLst>
                    <a:ext uri="{FF2B5EF4-FFF2-40B4-BE49-F238E27FC236}">
                      <a16:creationId xmlns:a16="http://schemas.microsoft.com/office/drawing/2014/main" id="{918B51BB-6C9C-3A04-D9E2-8BFE1ECCBD52}"/>
                    </a:ext>
                  </a:extLst>
                </p:cNvPr>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3" name="Freeform 32">
                  <a:extLst>
                    <a:ext uri="{FF2B5EF4-FFF2-40B4-BE49-F238E27FC236}">
                      <a16:creationId xmlns:a16="http://schemas.microsoft.com/office/drawing/2014/main" id="{C0B2DBF8-24A7-4B33-43D1-C5315973F4C1}"/>
                    </a:ext>
                  </a:extLst>
                </p:cNvPr>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4" name="Freeform 33">
                  <a:extLst>
                    <a:ext uri="{FF2B5EF4-FFF2-40B4-BE49-F238E27FC236}">
                      <a16:creationId xmlns:a16="http://schemas.microsoft.com/office/drawing/2014/main" id="{52F6D132-7C9F-D0C5-2A7D-ADA157B90734}"/>
                    </a:ext>
                  </a:extLst>
                </p:cNvPr>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5" name="Freeform 34">
                  <a:extLst>
                    <a:ext uri="{FF2B5EF4-FFF2-40B4-BE49-F238E27FC236}">
                      <a16:creationId xmlns:a16="http://schemas.microsoft.com/office/drawing/2014/main" id="{A638EFF7-BB5C-1854-54DF-90F2303530FC}"/>
                    </a:ext>
                  </a:extLst>
                </p:cNvPr>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6" name="Freeform 35">
                  <a:extLst>
                    <a:ext uri="{FF2B5EF4-FFF2-40B4-BE49-F238E27FC236}">
                      <a16:creationId xmlns:a16="http://schemas.microsoft.com/office/drawing/2014/main" id="{BE174CBD-E5BE-348B-89EE-A6E89E34C3F6}"/>
                    </a:ext>
                  </a:extLst>
                </p:cNvPr>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7" name="Freeform 36">
                  <a:extLst>
                    <a:ext uri="{FF2B5EF4-FFF2-40B4-BE49-F238E27FC236}">
                      <a16:creationId xmlns:a16="http://schemas.microsoft.com/office/drawing/2014/main" id="{1138EF82-1DDD-6763-8512-BBCCD6AFFDB3}"/>
                    </a:ext>
                  </a:extLst>
                </p:cNvPr>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8" name="Freeform 37">
                  <a:extLst>
                    <a:ext uri="{FF2B5EF4-FFF2-40B4-BE49-F238E27FC236}">
                      <a16:creationId xmlns:a16="http://schemas.microsoft.com/office/drawing/2014/main" id="{47D820E7-75B3-BDC2-C665-3B5D08F29282}"/>
                    </a:ext>
                  </a:extLst>
                </p:cNvPr>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59" name="Freeform 38">
                  <a:extLst>
                    <a:ext uri="{FF2B5EF4-FFF2-40B4-BE49-F238E27FC236}">
                      <a16:creationId xmlns:a16="http://schemas.microsoft.com/office/drawing/2014/main" id="{09807FB8-8EC4-4347-71BB-0C4ACF1400F5}"/>
                    </a:ext>
                  </a:extLst>
                </p:cNvPr>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0" name="Freeform 39">
                  <a:extLst>
                    <a:ext uri="{FF2B5EF4-FFF2-40B4-BE49-F238E27FC236}">
                      <a16:creationId xmlns:a16="http://schemas.microsoft.com/office/drawing/2014/main" id="{D8DCBD00-B5FA-6D55-8D6F-418E88470F92}"/>
                    </a:ext>
                  </a:extLst>
                </p:cNvPr>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1" name="Freeform 40">
                  <a:extLst>
                    <a:ext uri="{FF2B5EF4-FFF2-40B4-BE49-F238E27FC236}">
                      <a16:creationId xmlns:a16="http://schemas.microsoft.com/office/drawing/2014/main" id="{A40458C6-B37D-0B5D-D5D3-0E843B74C2FD}"/>
                    </a:ext>
                  </a:extLst>
                </p:cNvPr>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2" name="Freeform 41">
                  <a:extLst>
                    <a:ext uri="{FF2B5EF4-FFF2-40B4-BE49-F238E27FC236}">
                      <a16:creationId xmlns:a16="http://schemas.microsoft.com/office/drawing/2014/main" id="{127074B2-F0C6-09C2-BDF9-A90DA070F12F}"/>
                    </a:ext>
                  </a:extLst>
                </p:cNvPr>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63" name="Freeform 42">
                  <a:extLst>
                    <a:ext uri="{FF2B5EF4-FFF2-40B4-BE49-F238E27FC236}">
                      <a16:creationId xmlns:a16="http://schemas.microsoft.com/office/drawing/2014/main" id="{B2E4CEB7-36C2-D204-C75E-98B831BB2672}"/>
                    </a:ext>
                  </a:extLst>
                </p:cNvPr>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2048" name="Freeform 43">
                  <a:extLst>
                    <a:ext uri="{FF2B5EF4-FFF2-40B4-BE49-F238E27FC236}">
                      <a16:creationId xmlns:a16="http://schemas.microsoft.com/office/drawing/2014/main" id="{C55BF212-2696-C8D3-B327-4936D296D23D}"/>
                    </a:ext>
                  </a:extLst>
                </p:cNvPr>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2049" name="Freeform 44">
                  <a:extLst>
                    <a:ext uri="{FF2B5EF4-FFF2-40B4-BE49-F238E27FC236}">
                      <a16:creationId xmlns:a16="http://schemas.microsoft.com/office/drawing/2014/main" id="{58D73AFE-18DC-E75A-7E2F-9AE4CB1E2BD0}"/>
                    </a:ext>
                  </a:extLst>
                </p:cNvPr>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2050" name="Freeform 45">
                  <a:extLst>
                    <a:ext uri="{FF2B5EF4-FFF2-40B4-BE49-F238E27FC236}">
                      <a16:creationId xmlns:a16="http://schemas.microsoft.com/office/drawing/2014/main" id="{4003CBC0-E051-42E6-7D3F-99FA2A74C306}"/>
                    </a:ext>
                  </a:extLst>
                </p:cNvPr>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grpSp>
            <p:nvGrpSpPr>
              <p:cNvPr id="31" name="Group 46">
                <a:extLst>
                  <a:ext uri="{FF2B5EF4-FFF2-40B4-BE49-F238E27FC236}">
                    <a16:creationId xmlns:a16="http://schemas.microsoft.com/office/drawing/2014/main" id="{194CCA9C-1AE7-5E8A-7F8F-FD1ADA1A6D7E}"/>
                  </a:ext>
                </a:extLst>
              </p:cNvPr>
              <p:cNvGrpSpPr>
                <a:grpSpLocks/>
              </p:cNvGrpSpPr>
              <p:nvPr/>
            </p:nvGrpSpPr>
            <p:grpSpPr bwMode="auto">
              <a:xfrm>
                <a:off x="0" y="558"/>
                <a:ext cx="5758" cy="487"/>
                <a:chOff x="0" y="558"/>
                <a:chExt cx="5758" cy="487"/>
              </a:xfrm>
            </p:grpSpPr>
            <p:sp>
              <p:nvSpPr>
                <p:cNvPr id="50" name="Freeform 47">
                  <a:extLst>
                    <a:ext uri="{FF2B5EF4-FFF2-40B4-BE49-F238E27FC236}">
                      <a16:creationId xmlns:a16="http://schemas.microsoft.com/office/drawing/2014/main" id="{557C872D-6799-BD9C-6D54-AE09ED1F7EDD}"/>
                    </a:ext>
                  </a:extLst>
                </p:cNvPr>
                <p:cNvSpPr>
                  <a:spLocks/>
                </p:cNvSpPr>
                <p:nvPr/>
              </p:nvSpPr>
              <p:spPr bwMode="hidden">
                <a:xfrm>
                  <a:off x="0" y="618"/>
                  <a:ext cx="306" cy="427"/>
                </a:xfrm>
                <a:custGeom>
                  <a:avLst/>
                  <a:gdLst>
                    <a:gd name="T0" fmla="*/ 284 w 305"/>
                    <a:gd name="T1" fmla="*/ 429 h 426"/>
                    <a:gd name="T2" fmla="*/ 308 w 305"/>
                    <a:gd name="T3" fmla="*/ 429 h 426"/>
                    <a:gd name="T4" fmla="*/ 0 w 305"/>
                    <a:gd name="T5" fmla="*/ 0 h 426"/>
                    <a:gd name="T6" fmla="*/ 0 w 305"/>
                    <a:gd name="T7" fmla="*/ 66 h 426"/>
                    <a:gd name="T8" fmla="*/ 254 w 305"/>
                    <a:gd name="T9" fmla="*/ 429 h 426"/>
                    <a:gd name="T10" fmla="*/ 284 w 305"/>
                    <a:gd name="T11" fmla="*/ 429 h 426"/>
                    <a:gd name="T12" fmla="*/ 284 w 305"/>
                    <a:gd name="T13" fmla="*/ 429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8">
                  <a:extLst>
                    <a:ext uri="{FF2B5EF4-FFF2-40B4-BE49-F238E27FC236}">
                      <a16:creationId xmlns:a16="http://schemas.microsoft.com/office/drawing/2014/main" id="{212FDEA3-1B1D-4341-BEF9-D2D6F4228700}"/>
                    </a:ext>
                  </a:extLst>
                </p:cNvPr>
                <p:cNvSpPr>
                  <a:spLocks/>
                </p:cNvSpPr>
                <p:nvPr/>
              </p:nvSpPr>
              <p:spPr bwMode="hidden">
                <a:xfrm>
                  <a:off x="5410" y="558"/>
                  <a:ext cx="348" cy="487"/>
                </a:xfrm>
                <a:custGeom>
                  <a:avLst/>
                  <a:gdLst>
                    <a:gd name="T0" fmla="*/ 24 w 347"/>
                    <a:gd name="T1" fmla="*/ 489 h 486"/>
                    <a:gd name="T2" fmla="*/ 48 w 347"/>
                    <a:gd name="T3" fmla="*/ 489 h 486"/>
                    <a:gd name="T4" fmla="*/ 350 w 347"/>
                    <a:gd name="T5" fmla="*/ 72 h 486"/>
                    <a:gd name="T6" fmla="*/ 350 w 347"/>
                    <a:gd name="T7" fmla="*/ 0 h 486"/>
                    <a:gd name="T8" fmla="*/ 0 w 347"/>
                    <a:gd name="T9" fmla="*/ 489 h 486"/>
                    <a:gd name="T10" fmla="*/ 24 w 347"/>
                    <a:gd name="T11" fmla="*/ 489 h 486"/>
                    <a:gd name="T12" fmla="*/ 24 w 347"/>
                    <a:gd name="T13" fmla="*/ 489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2" name="Group 49">
                <a:extLst>
                  <a:ext uri="{FF2B5EF4-FFF2-40B4-BE49-F238E27FC236}">
                    <a16:creationId xmlns:a16="http://schemas.microsoft.com/office/drawing/2014/main" id="{6DC7846B-DA0B-3BCA-AD86-DBBDA2F57471}"/>
                  </a:ext>
                </a:extLst>
              </p:cNvPr>
              <p:cNvGrpSpPr>
                <a:grpSpLocks/>
              </p:cNvGrpSpPr>
              <p:nvPr/>
            </p:nvGrpSpPr>
            <p:grpSpPr bwMode="auto">
              <a:xfrm>
                <a:off x="264" y="1039"/>
                <a:ext cx="5200" cy="3280"/>
                <a:chOff x="264" y="1039"/>
                <a:chExt cx="5200" cy="3280"/>
              </a:xfrm>
            </p:grpSpPr>
            <p:sp>
              <p:nvSpPr>
                <p:cNvPr id="41" name="Freeform 50">
                  <a:extLst>
                    <a:ext uri="{FF2B5EF4-FFF2-40B4-BE49-F238E27FC236}">
                      <a16:creationId xmlns:a16="http://schemas.microsoft.com/office/drawing/2014/main" id="{212A07E6-0376-165D-1F89-BE90DB839A7F}"/>
                    </a:ext>
                  </a:extLst>
                </p:cNvPr>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2" name="Freeform 51">
                  <a:extLst>
                    <a:ext uri="{FF2B5EF4-FFF2-40B4-BE49-F238E27FC236}">
                      <a16:creationId xmlns:a16="http://schemas.microsoft.com/office/drawing/2014/main" id="{83C5F6BD-A07F-31D8-E8C8-384D6F410332}"/>
                    </a:ext>
                  </a:extLst>
                </p:cNvPr>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3" name="Freeform 52">
                  <a:extLst>
                    <a:ext uri="{FF2B5EF4-FFF2-40B4-BE49-F238E27FC236}">
                      <a16:creationId xmlns:a16="http://schemas.microsoft.com/office/drawing/2014/main" id="{565F338A-1815-D2C7-D412-EA1D0A4FA362}"/>
                    </a:ext>
                  </a:extLst>
                </p:cNvPr>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4" name="Freeform 53">
                  <a:extLst>
                    <a:ext uri="{FF2B5EF4-FFF2-40B4-BE49-F238E27FC236}">
                      <a16:creationId xmlns:a16="http://schemas.microsoft.com/office/drawing/2014/main" id="{4D4D0281-E472-EB50-2BBF-48A086B6F0EA}"/>
                    </a:ext>
                  </a:extLst>
                </p:cNvPr>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5" name="Freeform 54">
                  <a:extLst>
                    <a:ext uri="{FF2B5EF4-FFF2-40B4-BE49-F238E27FC236}">
                      <a16:creationId xmlns:a16="http://schemas.microsoft.com/office/drawing/2014/main" id="{2641AF49-DBE9-6B94-45E2-356EA7A028FC}"/>
                    </a:ext>
                  </a:extLst>
                </p:cNvPr>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6" name="Freeform 55">
                  <a:extLst>
                    <a:ext uri="{FF2B5EF4-FFF2-40B4-BE49-F238E27FC236}">
                      <a16:creationId xmlns:a16="http://schemas.microsoft.com/office/drawing/2014/main" id="{D888E7CB-DF75-89C7-6521-C6D35CCE8BCD}"/>
                    </a:ext>
                  </a:extLst>
                </p:cNvPr>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7" name="Freeform 56">
                  <a:extLst>
                    <a:ext uri="{FF2B5EF4-FFF2-40B4-BE49-F238E27FC236}">
                      <a16:creationId xmlns:a16="http://schemas.microsoft.com/office/drawing/2014/main" id="{CA2F2FE3-25DE-0984-DDF2-396702DF7888}"/>
                    </a:ext>
                  </a:extLst>
                </p:cNvPr>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8" name="Freeform 57">
                  <a:extLst>
                    <a:ext uri="{FF2B5EF4-FFF2-40B4-BE49-F238E27FC236}">
                      <a16:creationId xmlns:a16="http://schemas.microsoft.com/office/drawing/2014/main" id="{A5B53E1D-23ED-3A09-2249-2A601587F258}"/>
                    </a:ext>
                  </a:extLst>
                </p:cNvPr>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9" name="Freeform 58">
                  <a:extLst>
                    <a:ext uri="{FF2B5EF4-FFF2-40B4-BE49-F238E27FC236}">
                      <a16:creationId xmlns:a16="http://schemas.microsoft.com/office/drawing/2014/main" id="{71514415-7176-C72F-A412-9BD0C090D414}"/>
                    </a:ext>
                  </a:extLst>
                </p:cNvPr>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sp>
            <p:nvSpPr>
              <p:cNvPr id="33" name="Freeform 59">
                <a:extLst>
                  <a:ext uri="{FF2B5EF4-FFF2-40B4-BE49-F238E27FC236}">
                    <a16:creationId xmlns:a16="http://schemas.microsoft.com/office/drawing/2014/main" id="{28151554-3864-63DB-8A59-BE23D941E25A}"/>
                  </a:ext>
                </a:extLst>
              </p:cNvPr>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4" name="Freeform 60">
                <a:extLst>
                  <a:ext uri="{FF2B5EF4-FFF2-40B4-BE49-F238E27FC236}">
                    <a16:creationId xmlns:a16="http://schemas.microsoft.com/office/drawing/2014/main" id="{F2E10421-368B-ECBD-DEC8-2B2F39D6BDC2}"/>
                  </a:ext>
                </a:extLst>
              </p:cNvPr>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61">
                <a:extLst>
                  <a:ext uri="{FF2B5EF4-FFF2-40B4-BE49-F238E27FC236}">
                    <a16:creationId xmlns:a16="http://schemas.microsoft.com/office/drawing/2014/main" id="{DF58E4CD-7385-4AD5-822A-3C988F4408BA}"/>
                  </a:ext>
                </a:extLst>
              </p:cNvPr>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62">
                <a:extLst>
                  <a:ext uri="{FF2B5EF4-FFF2-40B4-BE49-F238E27FC236}">
                    <a16:creationId xmlns:a16="http://schemas.microsoft.com/office/drawing/2014/main" id="{0E75279A-19F0-1182-F758-DE806D1DA0A4}"/>
                  </a:ext>
                </a:extLst>
              </p:cNvPr>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63">
                <a:extLst>
                  <a:ext uri="{FF2B5EF4-FFF2-40B4-BE49-F238E27FC236}">
                    <a16:creationId xmlns:a16="http://schemas.microsoft.com/office/drawing/2014/main" id="{BEABAEA1-6894-6451-A0CB-0AD7F090C413}"/>
                  </a:ext>
                </a:extLst>
              </p:cNvPr>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38" name="Freeform 64">
                <a:extLst>
                  <a:ext uri="{FF2B5EF4-FFF2-40B4-BE49-F238E27FC236}">
                    <a16:creationId xmlns:a16="http://schemas.microsoft.com/office/drawing/2014/main" id="{08D53826-AD61-185F-F972-4A64CBBFA782}"/>
                  </a:ext>
                </a:extLst>
              </p:cNvPr>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65">
                <a:extLst>
                  <a:ext uri="{FF2B5EF4-FFF2-40B4-BE49-F238E27FC236}">
                    <a16:creationId xmlns:a16="http://schemas.microsoft.com/office/drawing/2014/main" id="{05010206-2C85-B0C1-95DD-8D6C6B8FBF9E}"/>
                  </a:ext>
                </a:extLst>
              </p:cNvPr>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66">
                <a:extLst>
                  <a:ext uri="{FF2B5EF4-FFF2-40B4-BE49-F238E27FC236}">
                    <a16:creationId xmlns:a16="http://schemas.microsoft.com/office/drawing/2014/main" id="{1B32504E-EB01-6590-7B01-1554DB7EB310}"/>
                  </a:ext>
                </a:extLst>
              </p:cNvPr>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2051"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en-US" altLang="en-US" noProof="0"/>
              <a:t>Click to edit Master title style</a:t>
            </a:r>
          </a:p>
        </p:txBody>
      </p:sp>
      <p:sp>
        <p:nvSpPr>
          <p:cNvPr id="42052"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42053" name="Rectangle 69">
            <a:extLst>
              <a:ext uri="{FF2B5EF4-FFF2-40B4-BE49-F238E27FC236}">
                <a16:creationId xmlns:a16="http://schemas.microsoft.com/office/drawing/2014/main" id="{8CFFE5DD-5564-D321-BDE3-1A8E5B0E70F7}"/>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42054" name="Rectangle 70">
            <a:extLst>
              <a:ext uri="{FF2B5EF4-FFF2-40B4-BE49-F238E27FC236}">
                <a16:creationId xmlns:a16="http://schemas.microsoft.com/office/drawing/2014/main" id="{54374249-ECA7-8E51-084C-F3B44869EE7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2055" name="Rectangle 71">
            <a:extLst>
              <a:ext uri="{FF2B5EF4-FFF2-40B4-BE49-F238E27FC236}">
                <a16:creationId xmlns:a16="http://schemas.microsoft.com/office/drawing/2014/main" id="{DE5E6B9D-21D1-8D36-B640-5FABC8ED855D}"/>
              </a:ext>
            </a:extLst>
          </p:cNvPr>
          <p:cNvSpPr>
            <a:spLocks noGrp="1" noChangeArrowheads="1"/>
          </p:cNvSpPr>
          <p:nvPr>
            <p:ph type="sldNum" sz="quarter" idx="12"/>
          </p:nvPr>
        </p:nvSpPr>
        <p:spPr/>
        <p:txBody>
          <a:bodyPr/>
          <a:lstStyle>
            <a:lvl1pPr>
              <a:defRPr/>
            </a:lvl1pPr>
          </a:lstStyle>
          <a:p>
            <a:fld id="{B2F973FA-4DD6-49E7-860F-F2EC31D0DF14}" type="slidenum">
              <a:rPr lang="en-US" altLang="en-US"/>
              <a:pPr/>
              <a:t>‹#›</a:t>
            </a:fld>
            <a:endParaRPr lang="en-US" altLang="en-US"/>
          </a:p>
        </p:txBody>
      </p:sp>
    </p:spTree>
    <p:extLst>
      <p:ext uri="{BB962C8B-B14F-4D97-AF65-F5344CB8AC3E}">
        <p14:creationId xmlns:p14="http://schemas.microsoft.com/office/powerpoint/2010/main" val="3398921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1287B823-CEC4-076B-40A8-2B0EA361427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9">
            <a:extLst>
              <a:ext uri="{FF2B5EF4-FFF2-40B4-BE49-F238E27FC236}">
                <a16:creationId xmlns:a16="http://schemas.microsoft.com/office/drawing/2014/main" id="{BE4862AF-6FA8-48C0-F875-D257D4A86D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0">
            <a:extLst>
              <a:ext uri="{FF2B5EF4-FFF2-40B4-BE49-F238E27FC236}">
                <a16:creationId xmlns:a16="http://schemas.microsoft.com/office/drawing/2014/main" id="{472B328B-87E6-EAD8-F0AD-CC6CCF9339E6}"/>
              </a:ext>
            </a:extLst>
          </p:cNvPr>
          <p:cNvSpPr>
            <a:spLocks noGrp="1" noChangeArrowheads="1"/>
          </p:cNvSpPr>
          <p:nvPr>
            <p:ph type="sldNum" sz="quarter" idx="12"/>
          </p:nvPr>
        </p:nvSpPr>
        <p:spPr>
          <a:ln/>
        </p:spPr>
        <p:txBody>
          <a:bodyPr/>
          <a:lstStyle>
            <a:lvl1pPr>
              <a:defRPr/>
            </a:lvl1pPr>
          </a:lstStyle>
          <a:p>
            <a:fld id="{6FAA5FD0-3FBE-4394-A46C-CF2DA389A72B}" type="slidenum">
              <a:rPr lang="en-US" altLang="en-US"/>
              <a:pPr/>
              <a:t>‹#›</a:t>
            </a:fld>
            <a:endParaRPr lang="en-US" altLang="en-US"/>
          </a:p>
        </p:txBody>
      </p:sp>
    </p:spTree>
    <p:extLst>
      <p:ext uri="{BB962C8B-B14F-4D97-AF65-F5344CB8AC3E}">
        <p14:creationId xmlns:p14="http://schemas.microsoft.com/office/powerpoint/2010/main" val="2859261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8">
            <a:extLst>
              <a:ext uri="{FF2B5EF4-FFF2-40B4-BE49-F238E27FC236}">
                <a16:creationId xmlns:a16="http://schemas.microsoft.com/office/drawing/2014/main" id="{9C076C57-7F2F-DF7B-EFD0-805C3231F1D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9">
            <a:extLst>
              <a:ext uri="{FF2B5EF4-FFF2-40B4-BE49-F238E27FC236}">
                <a16:creationId xmlns:a16="http://schemas.microsoft.com/office/drawing/2014/main" id="{CB27AA04-2187-FA50-DB7E-9087108502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0">
            <a:extLst>
              <a:ext uri="{FF2B5EF4-FFF2-40B4-BE49-F238E27FC236}">
                <a16:creationId xmlns:a16="http://schemas.microsoft.com/office/drawing/2014/main" id="{E0634F14-3984-F41C-0426-49899F772BB5}"/>
              </a:ext>
            </a:extLst>
          </p:cNvPr>
          <p:cNvSpPr>
            <a:spLocks noGrp="1" noChangeArrowheads="1"/>
          </p:cNvSpPr>
          <p:nvPr>
            <p:ph type="sldNum" sz="quarter" idx="12"/>
          </p:nvPr>
        </p:nvSpPr>
        <p:spPr>
          <a:ln/>
        </p:spPr>
        <p:txBody>
          <a:bodyPr/>
          <a:lstStyle>
            <a:lvl1pPr>
              <a:defRPr/>
            </a:lvl1pPr>
          </a:lstStyle>
          <a:p>
            <a:fld id="{4EE30D12-9781-42C9-B5CB-EE56EEF26089}" type="slidenum">
              <a:rPr lang="en-US" altLang="en-US"/>
              <a:pPr/>
              <a:t>‹#›</a:t>
            </a:fld>
            <a:endParaRPr lang="en-US" altLang="en-US"/>
          </a:p>
        </p:txBody>
      </p:sp>
    </p:spTree>
    <p:extLst>
      <p:ext uri="{BB962C8B-B14F-4D97-AF65-F5344CB8AC3E}">
        <p14:creationId xmlns:p14="http://schemas.microsoft.com/office/powerpoint/2010/main" val="2716639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5613" y="1598613"/>
            <a:ext cx="4037012"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598613"/>
            <a:ext cx="4037013" cy="4497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a:extLst>
              <a:ext uri="{FF2B5EF4-FFF2-40B4-BE49-F238E27FC236}">
                <a16:creationId xmlns:a16="http://schemas.microsoft.com/office/drawing/2014/main" id="{912916F8-E7E0-4BDC-6F0F-5423B6809F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9">
            <a:extLst>
              <a:ext uri="{FF2B5EF4-FFF2-40B4-BE49-F238E27FC236}">
                <a16:creationId xmlns:a16="http://schemas.microsoft.com/office/drawing/2014/main" id="{77C5387C-6F6C-C2A1-A6EA-E636AE57981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0">
            <a:extLst>
              <a:ext uri="{FF2B5EF4-FFF2-40B4-BE49-F238E27FC236}">
                <a16:creationId xmlns:a16="http://schemas.microsoft.com/office/drawing/2014/main" id="{A166E218-FC50-79BB-1085-E384CBE043D4}"/>
              </a:ext>
            </a:extLst>
          </p:cNvPr>
          <p:cNvSpPr>
            <a:spLocks noGrp="1" noChangeArrowheads="1"/>
          </p:cNvSpPr>
          <p:nvPr>
            <p:ph type="sldNum" sz="quarter" idx="12"/>
          </p:nvPr>
        </p:nvSpPr>
        <p:spPr>
          <a:ln/>
        </p:spPr>
        <p:txBody>
          <a:bodyPr/>
          <a:lstStyle>
            <a:lvl1pPr>
              <a:defRPr/>
            </a:lvl1pPr>
          </a:lstStyle>
          <a:p>
            <a:fld id="{9CABA414-536A-474D-B898-E829DFB8F136}" type="slidenum">
              <a:rPr lang="en-US" altLang="en-US"/>
              <a:pPr/>
              <a:t>‹#›</a:t>
            </a:fld>
            <a:endParaRPr lang="en-US" altLang="en-US"/>
          </a:p>
        </p:txBody>
      </p:sp>
    </p:spTree>
    <p:extLst>
      <p:ext uri="{BB962C8B-B14F-4D97-AF65-F5344CB8AC3E}">
        <p14:creationId xmlns:p14="http://schemas.microsoft.com/office/powerpoint/2010/main" val="3022430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a:extLst>
              <a:ext uri="{FF2B5EF4-FFF2-40B4-BE49-F238E27FC236}">
                <a16:creationId xmlns:a16="http://schemas.microsoft.com/office/drawing/2014/main" id="{8DC39C96-511C-010D-31FB-41E18E6EAA4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9">
            <a:extLst>
              <a:ext uri="{FF2B5EF4-FFF2-40B4-BE49-F238E27FC236}">
                <a16:creationId xmlns:a16="http://schemas.microsoft.com/office/drawing/2014/main" id="{6495275C-E17F-A107-4A01-90561E1DC8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0">
            <a:extLst>
              <a:ext uri="{FF2B5EF4-FFF2-40B4-BE49-F238E27FC236}">
                <a16:creationId xmlns:a16="http://schemas.microsoft.com/office/drawing/2014/main" id="{583DCFA9-BBBB-7D35-A584-71AFCC557765}"/>
              </a:ext>
            </a:extLst>
          </p:cNvPr>
          <p:cNvSpPr>
            <a:spLocks noGrp="1" noChangeArrowheads="1"/>
          </p:cNvSpPr>
          <p:nvPr>
            <p:ph type="sldNum" sz="quarter" idx="12"/>
          </p:nvPr>
        </p:nvSpPr>
        <p:spPr>
          <a:ln/>
        </p:spPr>
        <p:txBody>
          <a:bodyPr/>
          <a:lstStyle>
            <a:lvl1pPr>
              <a:defRPr/>
            </a:lvl1pPr>
          </a:lstStyle>
          <a:p>
            <a:fld id="{0B507839-8E71-4852-944A-3396A37B3BA9}" type="slidenum">
              <a:rPr lang="en-US" altLang="en-US"/>
              <a:pPr/>
              <a:t>‹#›</a:t>
            </a:fld>
            <a:endParaRPr lang="en-US" altLang="en-US"/>
          </a:p>
        </p:txBody>
      </p:sp>
    </p:spTree>
    <p:extLst>
      <p:ext uri="{BB962C8B-B14F-4D97-AF65-F5344CB8AC3E}">
        <p14:creationId xmlns:p14="http://schemas.microsoft.com/office/powerpoint/2010/main" val="29811034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a:extLst>
              <a:ext uri="{FF2B5EF4-FFF2-40B4-BE49-F238E27FC236}">
                <a16:creationId xmlns:a16="http://schemas.microsoft.com/office/drawing/2014/main" id="{23EA2EF3-BC7C-E3E2-8A9A-1D15CB8584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9">
            <a:extLst>
              <a:ext uri="{FF2B5EF4-FFF2-40B4-BE49-F238E27FC236}">
                <a16:creationId xmlns:a16="http://schemas.microsoft.com/office/drawing/2014/main" id="{04A6857C-FC94-1BC5-C0BA-5F0669F0B7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0">
            <a:extLst>
              <a:ext uri="{FF2B5EF4-FFF2-40B4-BE49-F238E27FC236}">
                <a16:creationId xmlns:a16="http://schemas.microsoft.com/office/drawing/2014/main" id="{E199976A-E12E-99C8-057C-6E1F13DA4391}"/>
              </a:ext>
            </a:extLst>
          </p:cNvPr>
          <p:cNvSpPr>
            <a:spLocks noGrp="1" noChangeArrowheads="1"/>
          </p:cNvSpPr>
          <p:nvPr>
            <p:ph type="sldNum" sz="quarter" idx="12"/>
          </p:nvPr>
        </p:nvSpPr>
        <p:spPr>
          <a:ln/>
        </p:spPr>
        <p:txBody>
          <a:bodyPr/>
          <a:lstStyle>
            <a:lvl1pPr>
              <a:defRPr/>
            </a:lvl1pPr>
          </a:lstStyle>
          <a:p>
            <a:fld id="{AF964B86-85D1-46A2-9C53-1E15064AF21F}" type="slidenum">
              <a:rPr lang="en-US" altLang="en-US"/>
              <a:pPr/>
              <a:t>‹#›</a:t>
            </a:fld>
            <a:endParaRPr lang="en-US" altLang="en-US"/>
          </a:p>
        </p:txBody>
      </p:sp>
    </p:spTree>
    <p:extLst>
      <p:ext uri="{BB962C8B-B14F-4D97-AF65-F5344CB8AC3E}">
        <p14:creationId xmlns:p14="http://schemas.microsoft.com/office/powerpoint/2010/main" val="881667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a:extLst>
              <a:ext uri="{FF2B5EF4-FFF2-40B4-BE49-F238E27FC236}">
                <a16:creationId xmlns:a16="http://schemas.microsoft.com/office/drawing/2014/main" id="{676D2C53-B862-5C65-DF2D-313090A6DA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9">
            <a:extLst>
              <a:ext uri="{FF2B5EF4-FFF2-40B4-BE49-F238E27FC236}">
                <a16:creationId xmlns:a16="http://schemas.microsoft.com/office/drawing/2014/main" id="{86DC0ED7-7B4B-EB93-F823-75798B34A7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0">
            <a:extLst>
              <a:ext uri="{FF2B5EF4-FFF2-40B4-BE49-F238E27FC236}">
                <a16:creationId xmlns:a16="http://schemas.microsoft.com/office/drawing/2014/main" id="{CE92A3FA-9B4A-89EE-74D9-A28B76DE442D}"/>
              </a:ext>
            </a:extLst>
          </p:cNvPr>
          <p:cNvSpPr>
            <a:spLocks noGrp="1" noChangeArrowheads="1"/>
          </p:cNvSpPr>
          <p:nvPr>
            <p:ph type="sldNum" sz="quarter" idx="12"/>
          </p:nvPr>
        </p:nvSpPr>
        <p:spPr>
          <a:ln/>
        </p:spPr>
        <p:txBody>
          <a:bodyPr/>
          <a:lstStyle>
            <a:lvl1pPr>
              <a:defRPr/>
            </a:lvl1pPr>
          </a:lstStyle>
          <a:p>
            <a:fld id="{F8C4F915-37BE-4D8A-8666-7AF9AC57D907}" type="slidenum">
              <a:rPr lang="en-US" altLang="en-US"/>
              <a:pPr/>
              <a:t>‹#›</a:t>
            </a:fld>
            <a:endParaRPr lang="en-US" altLang="en-US"/>
          </a:p>
        </p:txBody>
      </p:sp>
    </p:spTree>
    <p:extLst>
      <p:ext uri="{BB962C8B-B14F-4D97-AF65-F5344CB8AC3E}">
        <p14:creationId xmlns:p14="http://schemas.microsoft.com/office/powerpoint/2010/main" val="385776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3C3AFC2-DADC-F8E5-3372-809478236C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2F5B93D-AEB0-9702-FE29-60E07EE31B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1C54768-881C-57E3-248C-F68C2BE6DB9A}"/>
              </a:ext>
            </a:extLst>
          </p:cNvPr>
          <p:cNvSpPr>
            <a:spLocks noGrp="1" noChangeArrowheads="1"/>
          </p:cNvSpPr>
          <p:nvPr>
            <p:ph type="sldNum" sz="quarter" idx="12"/>
          </p:nvPr>
        </p:nvSpPr>
        <p:spPr>
          <a:ln/>
        </p:spPr>
        <p:txBody>
          <a:bodyPr/>
          <a:lstStyle>
            <a:lvl1pPr>
              <a:defRPr/>
            </a:lvl1pPr>
          </a:lstStyle>
          <a:p>
            <a:fld id="{CB9A9DAA-C2FA-4383-90D4-48AE5CFF5929}" type="slidenum">
              <a:rPr lang="en-US" altLang="en-US"/>
              <a:pPr/>
              <a:t>‹#›</a:t>
            </a:fld>
            <a:endParaRPr lang="en-US" altLang="en-US"/>
          </a:p>
        </p:txBody>
      </p:sp>
    </p:spTree>
    <p:extLst>
      <p:ext uri="{BB962C8B-B14F-4D97-AF65-F5344CB8AC3E}">
        <p14:creationId xmlns:p14="http://schemas.microsoft.com/office/powerpoint/2010/main" val="2218093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8">
            <a:extLst>
              <a:ext uri="{FF2B5EF4-FFF2-40B4-BE49-F238E27FC236}">
                <a16:creationId xmlns:a16="http://schemas.microsoft.com/office/drawing/2014/main" id="{75EC1171-8B7F-A59C-2762-5D16BA58146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9">
            <a:extLst>
              <a:ext uri="{FF2B5EF4-FFF2-40B4-BE49-F238E27FC236}">
                <a16:creationId xmlns:a16="http://schemas.microsoft.com/office/drawing/2014/main" id="{A8FEF9FE-DC0F-BC20-E18F-19360B456B7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0">
            <a:extLst>
              <a:ext uri="{FF2B5EF4-FFF2-40B4-BE49-F238E27FC236}">
                <a16:creationId xmlns:a16="http://schemas.microsoft.com/office/drawing/2014/main" id="{09A753FA-4323-B00A-46B0-56683523B8CB}"/>
              </a:ext>
            </a:extLst>
          </p:cNvPr>
          <p:cNvSpPr>
            <a:spLocks noGrp="1" noChangeArrowheads="1"/>
          </p:cNvSpPr>
          <p:nvPr>
            <p:ph type="sldNum" sz="quarter" idx="12"/>
          </p:nvPr>
        </p:nvSpPr>
        <p:spPr>
          <a:ln/>
        </p:spPr>
        <p:txBody>
          <a:bodyPr/>
          <a:lstStyle>
            <a:lvl1pPr>
              <a:defRPr/>
            </a:lvl1pPr>
          </a:lstStyle>
          <a:p>
            <a:fld id="{7BD7E1E6-B5FB-4671-8B7E-EB30F556AF4B}" type="slidenum">
              <a:rPr lang="en-US" altLang="en-US"/>
              <a:pPr/>
              <a:t>‹#›</a:t>
            </a:fld>
            <a:endParaRPr lang="en-US" altLang="en-US"/>
          </a:p>
        </p:txBody>
      </p:sp>
    </p:spTree>
    <p:extLst>
      <p:ext uri="{BB962C8B-B14F-4D97-AF65-F5344CB8AC3E}">
        <p14:creationId xmlns:p14="http://schemas.microsoft.com/office/powerpoint/2010/main" val="2109285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8">
            <a:extLst>
              <a:ext uri="{FF2B5EF4-FFF2-40B4-BE49-F238E27FC236}">
                <a16:creationId xmlns:a16="http://schemas.microsoft.com/office/drawing/2014/main" id="{B27DB42D-479F-9589-3C68-A61C3CC14C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9">
            <a:extLst>
              <a:ext uri="{FF2B5EF4-FFF2-40B4-BE49-F238E27FC236}">
                <a16:creationId xmlns:a16="http://schemas.microsoft.com/office/drawing/2014/main" id="{8397A420-8843-6A34-7CEF-86EC2751A4E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0">
            <a:extLst>
              <a:ext uri="{FF2B5EF4-FFF2-40B4-BE49-F238E27FC236}">
                <a16:creationId xmlns:a16="http://schemas.microsoft.com/office/drawing/2014/main" id="{DED077FF-D1EF-B5A9-7B82-9F739E407F69}"/>
              </a:ext>
            </a:extLst>
          </p:cNvPr>
          <p:cNvSpPr>
            <a:spLocks noGrp="1" noChangeArrowheads="1"/>
          </p:cNvSpPr>
          <p:nvPr>
            <p:ph type="sldNum" sz="quarter" idx="12"/>
          </p:nvPr>
        </p:nvSpPr>
        <p:spPr>
          <a:ln/>
        </p:spPr>
        <p:txBody>
          <a:bodyPr/>
          <a:lstStyle>
            <a:lvl1pPr>
              <a:defRPr/>
            </a:lvl1pPr>
          </a:lstStyle>
          <a:p>
            <a:fld id="{70B98B18-3082-409F-A5B1-8AA4AA74018B}" type="slidenum">
              <a:rPr lang="en-US" altLang="en-US"/>
              <a:pPr/>
              <a:t>‹#›</a:t>
            </a:fld>
            <a:endParaRPr lang="en-US" altLang="en-US"/>
          </a:p>
        </p:txBody>
      </p:sp>
    </p:spTree>
    <p:extLst>
      <p:ext uri="{BB962C8B-B14F-4D97-AF65-F5344CB8AC3E}">
        <p14:creationId xmlns:p14="http://schemas.microsoft.com/office/powerpoint/2010/main" val="3925224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CB871017-8D79-3CFA-1268-5E7E89E7F4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9">
            <a:extLst>
              <a:ext uri="{FF2B5EF4-FFF2-40B4-BE49-F238E27FC236}">
                <a16:creationId xmlns:a16="http://schemas.microsoft.com/office/drawing/2014/main" id="{2D18879F-151F-0F46-B469-DA072D9EA33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0">
            <a:extLst>
              <a:ext uri="{FF2B5EF4-FFF2-40B4-BE49-F238E27FC236}">
                <a16:creationId xmlns:a16="http://schemas.microsoft.com/office/drawing/2014/main" id="{17D9F6F9-5EB0-0DA3-4A09-F44882086449}"/>
              </a:ext>
            </a:extLst>
          </p:cNvPr>
          <p:cNvSpPr>
            <a:spLocks noGrp="1" noChangeArrowheads="1"/>
          </p:cNvSpPr>
          <p:nvPr>
            <p:ph type="sldNum" sz="quarter" idx="12"/>
          </p:nvPr>
        </p:nvSpPr>
        <p:spPr>
          <a:ln/>
        </p:spPr>
        <p:txBody>
          <a:bodyPr/>
          <a:lstStyle>
            <a:lvl1pPr>
              <a:defRPr/>
            </a:lvl1pPr>
          </a:lstStyle>
          <a:p>
            <a:fld id="{23E63334-2924-4E94-818B-0BA2D5E134EE}" type="slidenum">
              <a:rPr lang="en-US" altLang="en-US"/>
              <a:pPr/>
              <a:t>‹#›</a:t>
            </a:fld>
            <a:endParaRPr lang="en-US" altLang="en-US"/>
          </a:p>
        </p:txBody>
      </p:sp>
    </p:spTree>
    <p:extLst>
      <p:ext uri="{BB962C8B-B14F-4D97-AF65-F5344CB8AC3E}">
        <p14:creationId xmlns:p14="http://schemas.microsoft.com/office/powerpoint/2010/main" val="2210439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3050"/>
            <a:ext cx="2055813" cy="5822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5613" y="273050"/>
            <a:ext cx="6018212" cy="5822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9DEEC329-8162-512A-442F-31802B50EFF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9">
            <a:extLst>
              <a:ext uri="{FF2B5EF4-FFF2-40B4-BE49-F238E27FC236}">
                <a16:creationId xmlns:a16="http://schemas.microsoft.com/office/drawing/2014/main" id="{0BF5B9F3-F044-4935-89E2-63C2A0D997C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0">
            <a:extLst>
              <a:ext uri="{FF2B5EF4-FFF2-40B4-BE49-F238E27FC236}">
                <a16:creationId xmlns:a16="http://schemas.microsoft.com/office/drawing/2014/main" id="{27361C4D-0480-235E-FD5F-35719EC4B428}"/>
              </a:ext>
            </a:extLst>
          </p:cNvPr>
          <p:cNvSpPr>
            <a:spLocks noGrp="1" noChangeArrowheads="1"/>
          </p:cNvSpPr>
          <p:nvPr>
            <p:ph type="sldNum" sz="quarter" idx="12"/>
          </p:nvPr>
        </p:nvSpPr>
        <p:spPr>
          <a:ln/>
        </p:spPr>
        <p:txBody>
          <a:bodyPr/>
          <a:lstStyle>
            <a:lvl1pPr>
              <a:defRPr/>
            </a:lvl1pPr>
          </a:lstStyle>
          <a:p>
            <a:fld id="{15FF6D1D-0DD0-4EF3-BB53-5EDE4722C180}" type="slidenum">
              <a:rPr lang="en-US" altLang="en-US"/>
              <a:pPr/>
              <a:t>‹#›</a:t>
            </a:fld>
            <a:endParaRPr lang="en-US" altLang="en-US"/>
          </a:p>
        </p:txBody>
      </p:sp>
    </p:spTree>
    <p:extLst>
      <p:ext uri="{BB962C8B-B14F-4D97-AF65-F5344CB8AC3E}">
        <p14:creationId xmlns:p14="http://schemas.microsoft.com/office/powerpoint/2010/main" val="526411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DC2DF861-25FD-F939-5699-41007733D501}"/>
              </a:ext>
            </a:extLst>
          </p:cNvPr>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58"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altLang="en-US" noProof="0"/>
              <a:t>Click to edit Master title style</a:t>
            </a:r>
          </a:p>
        </p:txBody>
      </p:sp>
      <p:sp>
        <p:nvSpPr>
          <p:cNvPr id="4505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3" name="Rectangle 5">
            <a:extLst>
              <a:ext uri="{FF2B5EF4-FFF2-40B4-BE49-F238E27FC236}">
                <a16:creationId xmlns:a16="http://schemas.microsoft.com/office/drawing/2014/main" id="{4EF51C56-4F19-C091-702E-8292997CB23E}"/>
              </a:ext>
            </a:extLst>
          </p:cNvPr>
          <p:cNvSpPr>
            <a:spLocks noGrp="1" noChangeArrowheads="1"/>
          </p:cNvSpPr>
          <p:nvPr>
            <p:ph type="ftr" sz="quarter" idx="10"/>
          </p:nvPr>
        </p:nvSpPr>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B027328-4C0E-C454-2CD3-5643360F5CC3}"/>
              </a:ext>
            </a:extLst>
          </p:cNvPr>
          <p:cNvSpPr>
            <a:spLocks noGrp="1" noChangeArrowheads="1"/>
          </p:cNvSpPr>
          <p:nvPr>
            <p:ph type="sldNum" sz="quarter" idx="11"/>
          </p:nvPr>
        </p:nvSpPr>
        <p:spPr/>
        <p:txBody>
          <a:bodyPr/>
          <a:lstStyle>
            <a:lvl1pPr>
              <a:defRPr/>
            </a:lvl1pPr>
          </a:lstStyle>
          <a:p>
            <a:fld id="{C1344B05-2944-495D-B757-AB3AE818E1C5}" type="slidenum">
              <a:rPr lang="en-US" altLang="en-US"/>
              <a:pPr/>
              <a:t>‹#›</a:t>
            </a:fld>
            <a:endParaRPr lang="en-US" altLang="en-US"/>
          </a:p>
        </p:txBody>
      </p:sp>
      <p:sp>
        <p:nvSpPr>
          <p:cNvPr id="5" name="Rectangle 7">
            <a:extLst>
              <a:ext uri="{FF2B5EF4-FFF2-40B4-BE49-F238E27FC236}">
                <a16:creationId xmlns:a16="http://schemas.microsoft.com/office/drawing/2014/main" id="{421F44FE-8259-5471-743D-48AB3FCE4FB0}"/>
              </a:ext>
            </a:extLst>
          </p:cNvPr>
          <p:cNvSpPr>
            <a:spLocks noGrp="1" noChangeArrowheads="1"/>
          </p:cNvSpPr>
          <p:nvPr>
            <p:ph type="dt" sz="quarter" idx="12"/>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3409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57976DD-0D96-6590-8D53-C8E870378F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D6B3F73-1472-A8D4-D6E5-CD291F0147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5311E3E-A8CF-A3C2-BBF2-FFE4972992E3}"/>
              </a:ext>
            </a:extLst>
          </p:cNvPr>
          <p:cNvSpPr>
            <a:spLocks noGrp="1" noChangeArrowheads="1"/>
          </p:cNvSpPr>
          <p:nvPr>
            <p:ph type="sldNum" sz="quarter" idx="12"/>
          </p:nvPr>
        </p:nvSpPr>
        <p:spPr>
          <a:ln/>
        </p:spPr>
        <p:txBody>
          <a:bodyPr/>
          <a:lstStyle>
            <a:lvl1pPr>
              <a:defRPr/>
            </a:lvl1pPr>
          </a:lstStyle>
          <a:p>
            <a:fld id="{8E59AE6C-D73F-43EF-8D23-D224208CC44B}" type="slidenum">
              <a:rPr lang="en-US" altLang="en-US"/>
              <a:pPr/>
              <a:t>‹#›</a:t>
            </a:fld>
            <a:endParaRPr lang="en-US" altLang="en-US"/>
          </a:p>
        </p:txBody>
      </p:sp>
    </p:spTree>
    <p:extLst>
      <p:ext uri="{BB962C8B-B14F-4D97-AF65-F5344CB8AC3E}">
        <p14:creationId xmlns:p14="http://schemas.microsoft.com/office/powerpoint/2010/main" val="8109110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E043C990-3B39-1051-E5AA-CDFACE2F06A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242069D-C87B-C5E0-B86F-4C176A3EB9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DDE1163-B02F-0091-3091-BD8F3C4168B7}"/>
              </a:ext>
            </a:extLst>
          </p:cNvPr>
          <p:cNvSpPr>
            <a:spLocks noGrp="1" noChangeArrowheads="1"/>
          </p:cNvSpPr>
          <p:nvPr>
            <p:ph type="sldNum" sz="quarter" idx="12"/>
          </p:nvPr>
        </p:nvSpPr>
        <p:spPr>
          <a:ln/>
        </p:spPr>
        <p:txBody>
          <a:bodyPr/>
          <a:lstStyle>
            <a:lvl1pPr>
              <a:defRPr/>
            </a:lvl1pPr>
          </a:lstStyle>
          <a:p>
            <a:fld id="{520ECB74-50AA-44EB-99C8-A34918CE5D49}" type="slidenum">
              <a:rPr lang="en-US" altLang="en-US"/>
              <a:pPr/>
              <a:t>‹#›</a:t>
            </a:fld>
            <a:endParaRPr lang="en-US" altLang="en-US"/>
          </a:p>
        </p:txBody>
      </p:sp>
    </p:spTree>
    <p:extLst>
      <p:ext uri="{BB962C8B-B14F-4D97-AF65-F5344CB8AC3E}">
        <p14:creationId xmlns:p14="http://schemas.microsoft.com/office/powerpoint/2010/main" val="4164770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2BC74CE-8E7D-457C-3AEC-5789128E8B1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3E9ECE3-2450-0348-D9F2-78976160584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30C9572-6C99-C0F0-F6C3-A8208BC37DC9}"/>
              </a:ext>
            </a:extLst>
          </p:cNvPr>
          <p:cNvSpPr>
            <a:spLocks noGrp="1" noChangeArrowheads="1"/>
          </p:cNvSpPr>
          <p:nvPr>
            <p:ph type="sldNum" sz="quarter" idx="12"/>
          </p:nvPr>
        </p:nvSpPr>
        <p:spPr>
          <a:ln/>
        </p:spPr>
        <p:txBody>
          <a:bodyPr/>
          <a:lstStyle>
            <a:lvl1pPr>
              <a:defRPr/>
            </a:lvl1pPr>
          </a:lstStyle>
          <a:p>
            <a:fld id="{86A5335A-70E2-4349-BF0B-E5E7E7C5AC49}" type="slidenum">
              <a:rPr lang="en-US" altLang="en-US"/>
              <a:pPr/>
              <a:t>‹#›</a:t>
            </a:fld>
            <a:endParaRPr lang="en-US" altLang="en-US"/>
          </a:p>
        </p:txBody>
      </p:sp>
    </p:spTree>
    <p:extLst>
      <p:ext uri="{BB962C8B-B14F-4D97-AF65-F5344CB8AC3E}">
        <p14:creationId xmlns:p14="http://schemas.microsoft.com/office/powerpoint/2010/main" val="8683715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A3FB4DA-4DD3-3885-1FD8-C4F959C941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892DC9C-29B9-F5EA-C99E-69BCF0BB5F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5CDB608-C639-0D5C-6D35-E05F64A2C738}"/>
              </a:ext>
            </a:extLst>
          </p:cNvPr>
          <p:cNvSpPr>
            <a:spLocks noGrp="1" noChangeArrowheads="1"/>
          </p:cNvSpPr>
          <p:nvPr>
            <p:ph type="sldNum" sz="quarter" idx="12"/>
          </p:nvPr>
        </p:nvSpPr>
        <p:spPr>
          <a:ln/>
        </p:spPr>
        <p:txBody>
          <a:bodyPr/>
          <a:lstStyle>
            <a:lvl1pPr>
              <a:defRPr/>
            </a:lvl1pPr>
          </a:lstStyle>
          <a:p>
            <a:fld id="{D11D3D9C-ECDF-4416-BC57-62C772B07777}" type="slidenum">
              <a:rPr lang="en-US" altLang="en-US"/>
              <a:pPr/>
              <a:t>‹#›</a:t>
            </a:fld>
            <a:endParaRPr lang="en-US" altLang="en-US"/>
          </a:p>
        </p:txBody>
      </p:sp>
    </p:spTree>
    <p:extLst>
      <p:ext uri="{BB962C8B-B14F-4D97-AF65-F5344CB8AC3E}">
        <p14:creationId xmlns:p14="http://schemas.microsoft.com/office/powerpoint/2010/main" val="3183601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7053066-3EA4-DFF6-ED10-87D0EBD905B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48821267-8E9B-879D-304F-BF629B29BC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96B4C8C2-1B1A-7B0B-8491-78AA75DB48E1}"/>
              </a:ext>
            </a:extLst>
          </p:cNvPr>
          <p:cNvSpPr>
            <a:spLocks noGrp="1" noChangeArrowheads="1"/>
          </p:cNvSpPr>
          <p:nvPr>
            <p:ph type="sldNum" sz="quarter" idx="12"/>
          </p:nvPr>
        </p:nvSpPr>
        <p:spPr>
          <a:ln/>
        </p:spPr>
        <p:txBody>
          <a:bodyPr/>
          <a:lstStyle>
            <a:lvl1pPr>
              <a:defRPr/>
            </a:lvl1pPr>
          </a:lstStyle>
          <a:p>
            <a:fld id="{9A6AC6EF-EF7D-450D-8470-C86DF9B8D01D}" type="slidenum">
              <a:rPr lang="en-US" altLang="en-US"/>
              <a:pPr/>
              <a:t>‹#›</a:t>
            </a:fld>
            <a:endParaRPr lang="en-US" altLang="en-US"/>
          </a:p>
        </p:txBody>
      </p:sp>
    </p:spTree>
    <p:extLst>
      <p:ext uri="{BB962C8B-B14F-4D97-AF65-F5344CB8AC3E}">
        <p14:creationId xmlns:p14="http://schemas.microsoft.com/office/powerpoint/2010/main" val="2009859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C3CCD32D-BB11-42EF-72C0-A319A1F936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D33DA66-9AA1-92DD-241E-634FDF74C6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1237942-A2A1-2C3D-9C45-C651A2B45EAD}"/>
              </a:ext>
            </a:extLst>
          </p:cNvPr>
          <p:cNvSpPr>
            <a:spLocks noGrp="1" noChangeArrowheads="1"/>
          </p:cNvSpPr>
          <p:nvPr>
            <p:ph type="sldNum" sz="quarter" idx="12"/>
          </p:nvPr>
        </p:nvSpPr>
        <p:spPr>
          <a:ln/>
        </p:spPr>
        <p:txBody>
          <a:bodyPr/>
          <a:lstStyle>
            <a:lvl1pPr>
              <a:defRPr/>
            </a:lvl1pPr>
          </a:lstStyle>
          <a:p>
            <a:fld id="{9FE352DF-5D75-427D-A870-CF8235E32E54}" type="slidenum">
              <a:rPr lang="en-US" altLang="en-US"/>
              <a:pPr/>
              <a:t>‹#›</a:t>
            </a:fld>
            <a:endParaRPr lang="en-US" altLang="en-US"/>
          </a:p>
        </p:txBody>
      </p:sp>
    </p:spTree>
    <p:extLst>
      <p:ext uri="{BB962C8B-B14F-4D97-AF65-F5344CB8AC3E}">
        <p14:creationId xmlns:p14="http://schemas.microsoft.com/office/powerpoint/2010/main" val="3436781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217311D-0A47-A8B1-5402-E964F7605B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57C9C45-F7EB-DF78-5E4A-7F07B5F0AF8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D7075ED4-3E2C-1E5A-3750-BB747EB546C7}"/>
              </a:ext>
            </a:extLst>
          </p:cNvPr>
          <p:cNvSpPr>
            <a:spLocks noGrp="1" noChangeArrowheads="1"/>
          </p:cNvSpPr>
          <p:nvPr>
            <p:ph type="sldNum" sz="quarter" idx="12"/>
          </p:nvPr>
        </p:nvSpPr>
        <p:spPr>
          <a:ln/>
        </p:spPr>
        <p:txBody>
          <a:bodyPr/>
          <a:lstStyle>
            <a:lvl1pPr>
              <a:defRPr/>
            </a:lvl1pPr>
          </a:lstStyle>
          <a:p>
            <a:fld id="{D835CB72-33F9-41B4-AD1C-D34F074BF333}" type="slidenum">
              <a:rPr lang="en-US" altLang="en-US"/>
              <a:pPr/>
              <a:t>‹#›</a:t>
            </a:fld>
            <a:endParaRPr lang="en-US" altLang="en-US"/>
          </a:p>
        </p:txBody>
      </p:sp>
    </p:spTree>
    <p:extLst>
      <p:ext uri="{BB962C8B-B14F-4D97-AF65-F5344CB8AC3E}">
        <p14:creationId xmlns:p14="http://schemas.microsoft.com/office/powerpoint/2010/main" val="235769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9677B8E-12D7-1509-B512-B353DDE644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CFA096D-9068-9679-644F-F78AF9910D2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97117C5-B738-BBD8-424F-F2AFCDEF622D}"/>
              </a:ext>
            </a:extLst>
          </p:cNvPr>
          <p:cNvSpPr>
            <a:spLocks noGrp="1" noChangeArrowheads="1"/>
          </p:cNvSpPr>
          <p:nvPr>
            <p:ph type="sldNum" sz="quarter" idx="12"/>
          </p:nvPr>
        </p:nvSpPr>
        <p:spPr>
          <a:ln/>
        </p:spPr>
        <p:txBody>
          <a:bodyPr/>
          <a:lstStyle>
            <a:lvl1pPr>
              <a:defRPr/>
            </a:lvl1pPr>
          </a:lstStyle>
          <a:p>
            <a:fld id="{7366EAA5-745F-47B9-A277-B9490CEEE0A8}" type="slidenum">
              <a:rPr lang="en-US" altLang="en-US"/>
              <a:pPr/>
              <a:t>‹#›</a:t>
            </a:fld>
            <a:endParaRPr lang="en-US" altLang="en-US"/>
          </a:p>
        </p:txBody>
      </p:sp>
    </p:spTree>
    <p:extLst>
      <p:ext uri="{BB962C8B-B14F-4D97-AF65-F5344CB8AC3E}">
        <p14:creationId xmlns:p14="http://schemas.microsoft.com/office/powerpoint/2010/main" val="426250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F2720F2D-8EC1-FF4A-A8F5-54B0C943690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67708EB-E20A-74F7-08EF-F34D6424C7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B18BC1E-E5DF-5E7C-10FB-172DA3AFEF37}"/>
              </a:ext>
            </a:extLst>
          </p:cNvPr>
          <p:cNvSpPr>
            <a:spLocks noGrp="1" noChangeArrowheads="1"/>
          </p:cNvSpPr>
          <p:nvPr>
            <p:ph type="sldNum" sz="quarter" idx="12"/>
          </p:nvPr>
        </p:nvSpPr>
        <p:spPr>
          <a:ln/>
        </p:spPr>
        <p:txBody>
          <a:bodyPr/>
          <a:lstStyle>
            <a:lvl1pPr>
              <a:defRPr/>
            </a:lvl1pPr>
          </a:lstStyle>
          <a:p>
            <a:fld id="{6843DD96-99D3-4C5D-9F1A-BE13516F39DC}" type="slidenum">
              <a:rPr lang="en-US" altLang="en-US"/>
              <a:pPr/>
              <a:t>‹#›</a:t>
            </a:fld>
            <a:endParaRPr lang="en-US" altLang="en-US"/>
          </a:p>
        </p:txBody>
      </p:sp>
    </p:spTree>
    <p:extLst>
      <p:ext uri="{BB962C8B-B14F-4D97-AF65-F5344CB8AC3E}">
        <p14:creationId xmlns:p14="http://schemas.microsoft.com/office/powerpoint/2010/main" val="135418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08F3D7-39CD-C041-A431-67E617F468E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AE85A61-5AAC-726B-3ABC-9C77C9B2FB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3AF4857-CB60-1838-1480-AE62D5FF2FAB}"/>
              </a:ext>
            </a:extLst>
          </p:cNvPr>
          <p:cNvSpPr>
            <a:spLocks noGrp="1" noChangeArrowheads="1"/>
          </p:cNvSpPr>
          <p:nvPr>
            <p:ph type="sldNum" sz="quarter" idx="12"/>
          </p:nvPr>
        </p:nvSpPr>
        <p:spPr>
          <a:ln/>
        </p:spPr>
        <p:txBody>
          <a:bodyPr/>
          <a:lstStyle>
            <a:lvl1pPr>
              <a:defRPr/>
            </a:lvl1pPr>
          </a:lstStyle>
          <a:p>
            <a:fld id="{A6FA12C7-2DF9-4890-B70B-C7FD2D6E564D}" type="slidenum">
              <a:rPr lang="en-US" altLang="en-US"/>
              <a:pPr/>
              <a:t>‹#›</a:t>
            </a:fld>
            <a:endParaRPr lang="en-US" altLang="en-US"/>
          </a:p>
        </p:txBody>
      </p:sp>
    </p:spTree>
    <p:extLst>
      <p:ext uri="{BB962C8B-B14F-4D97-AF65-F5344CB8AC3E}">
        <p14:creationId xmlns:p14="http://schemas.microsoft.com/office/powerpoint/2010/main" val="22612736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1F53435-D0FF-690D-11DE-C26791E0857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D7FAEBF-DD51-FD36-D0BB-04A4916C20F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BE36138-39F3-D09F-A7D0-677BD94512E3}"/>
              </a:ext>
            </a:extLst>
          </p:cNvPr>
          <p:cNvSpPr>
            <a:spLocks noGrp="1" noChangeArrowheads="1"/>
          </p:cNvSpPr>
          <p:nvPr>
            <p:ph type="sldNum" sz="quarter" idx="12"/>
          </p:nvPr>
        </p:nvSpPr>
        <p:spPr>
          <a:ln/>
        </p:spPr>
        <p:txBody>
          <a:bodyPr/>
          <a:lstStyle>
            <a:lvl1pPr>
              <a:defRPr/>
            </a:lvl1pPr>
          </a:lstStyle>
          <a:p>
            <a:fld id="{8D092B11-6C0B-4A15-8ED6-280C78082A39}" type="slidenum">
              <a:rPr lang="en-US" altLang="en-US"/>
              <a:pPr/>
              <a:t>‹#›</a:t>
            </a:fld>
            <a:endParaRPr lang="en-US" altLang="en-US"/>
          </a:p>
        </p:txBody>
      </p:sp>
    </p:spTree>
    <p:extLst>
      <p:ext uri="{BB962C8B-B14F-4D97-AF65-F5344CB8AC3E}">
        <p14:creationId xmlns:p14="http://schemas.microsoft.com/office/powerpoint/2010/main" val="212082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0BDCA99-28B9-85E2-CBAE-DB95CCD69E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3014302-818A-BDCD-F963-7F3E242D69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D847A11-1509-0934-F7F2-C01CA050FDDF}"/>
              </a:ext>
            </a:extLst>
          </p:cNvPr>
          <p:cNvSpPr>
            <a:spLocks noGrp="1" noChangeArrowheads="1"/>
          </p:cNvSpPr>
          <p:nvPr>
            <p:ph type="sldNum" sz="quarter" idx="12"/>
          </p:nvPr>
        </p:nvSpPr>
        <p:spPr>
          <a:ln/>
        </p:spPr>
        <p:txBody>
          <a:bodyPr/>
          <a:lstStyle>
            <a:lvl1pPr>
              <a:defRPr/>
            </a:lvl1pPr>
          </a:lstStyle>
          <a:p>
            <a:fld id="{E33DDA7C-3C62-4881-A0B0-4ADE33CD4D6C}" type="slidenum">
              <a:rPr lang="en-US" altLang="en-US"/>
              <a:pPr/>
              <a:t>‹#›</a:t>
            </a:fld>
            <a:endParaRPr lang="en-US" altLang="en-US"/>
          </a:p>
        </p:txBody>
      </p:sp>
    </p:spTree>
    <p:extLst>
      <p:ext uri="{BB962C8B-B14F-4D97-AF65-F5344CB8AC3E}">
        <p14:creationId xmlns:p14="http://schemas.microsoft.com/office/powerpoint/2010/main" val="313047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EB6B45F-72BC-9B0F-7B6D-0A82720090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23596A4-418D-CE89-45D6-AA0A6416C2F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FD5D92C5-4C97-112E-4BED-316789D02697}"/>
              </a:ext>
            </a:extLst>
          </p:cNvPr>
          <p:cNvSpPr>
            <a:spLocks noGrp="1" noChangeArrowheads="1"/>
          </p:cNvSpPr>
          <p:nvPr>
            <p:ph type="sldNum" sz="quarter" idx="12"/>
          </p:nvPr>
        </p:nvSpPr>
        <p:spPr>
          <a:ln/>
        </p:spPr>
        <p:txBody>
          <a:bodyPr/>
          <a:lstStyle>
            <a:lvl1pPr>
              <a:defRPr/>
            </a:lvl1pPr>
          </a:lstStyle>
          <a:p>
            <a:fld id="{822ADCE8-4A75-4531-B371-9C316268992C}" type="slidenum">
              <a:rPr lang="en-US" altLang="en-US"/>
              <a:pPr/>
              <a:t>‹#›</a:t>
            </a:fld>
            <a:endParaRPr lang="en-US" altLang="en-US"/>
          </a:p>
        </p:txBody>
      </p:sp>
    </p:spTree>
    <p:extLst>
      <p:ext uri="{BB962C8B-B14F-4D97-AF65-F5344CB8AC3E}">
        <p14:creationId xmlns:p14="http://schemas.microsoft.com/office/powerpoint/2010/main" val="210831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8D0217C-61D5-1609-4201-819E6995975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22E4796F-9796-71A2-F5B8-2A6ACB2B76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B056DD4-8CE0-358C-6A5C-E328BCAA6266}"/>
              </a:ext>
            </a:extLst>
          </p:cNvPr>
          <p:cNvSpPr>
            <a:spLocks noGrp="1" noChangeArrowheads="1"/>
          </p:cNvSpPr>
          <p:nvPr>
            <p:ph type="sldNum" sz="quarter" idx="12"/>
          </p:nvPr>
        </p:nvSpPr>
        <p:spPr>
          <a:ln/>
        </p:spPr>
        <p:txBody>
          <a:bodyPr/>
          <a:lstStyle>
            <a:lvl1pPr>
              <a:defRPr/>
            </a:lvl1pPr>
          </a:lstStyle>
          <a:p>
            <a:fld id="{25F0D05B-3B97-43B1-A38C-161F167F148F}" type="slidenum">
              <a:rPr lang="en-US" altLang="en-US"/>
              <a:pPr/>
              <a:t>‹#›</a:t>
            </a:fld>
            <a:endParaRPr lang="en-US" altLang="en-US"/>
          </a:p>
        </p:txBody>
      </p:sp>
    </p:spTree>
    <p:extLst>
      <p:ext uri="{BB962C8B-B14F-4D97-AF65-F5344CB8AC3E}">
        <p14:creationId xmlns:p14="http://schemas.microsoft.com/office/powerpoint/2010/main" val="4578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44C54B1-609D-6E7D-DB81-158F16885AB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7632752-DCA1-59E9-4F47-30DCCF2966D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EC73BAD-EEA3-4BD0-866E-D1B8E50B08C9}"/>
              </a:ext>
            </a:extLst>
          </p:cNvPr>
          <p:cNvSpPr>
            <a:spLocks noGrp="1" noChangeArrowheads="1"/>
          </p:cNvSpPr>
          <p:nvPr>
            <p:ph type="sldNum" sz="quarter" idx="12"/>
          </p:nvPr>
        </p:nvSpPr>
        <p:spPr>
          <a:ln/>
        </p:spPr>
        <p:txBody>
          <a:bodyPr/>
          <a:lstStyle>
            <a:lvl1pPr>
              <a:defRPr/>
            </a:lvl1pPr>
          </a:lstStyle>
          <a:p>
            <a:fld id="{C8794D5E-880A-40E4-88A7-0D11662BF8FD}" type="slidenum">
              <a:rPr lang="en-US" altLang="en-US"/>
              <a:pPr/>
              <a:t>‹#›</a:t>
            </a:fld>
            <a:endParaRPr lang="en-US" altLang="en-US"/>
          </a:p>
        </p:txBody>
      </p:sp>
    </p:spTree>
    <p:extLst>
      <p:ext uri="{BB962C8B-B14F-4D97-AF65-F5344CB8AC3E}">
        <p14:creationId xmlns:p14="http://schemas.microsoft.com/office/powerpoint/2010/main" val="3703802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9A8B2E2-ADAC-12AC-21DF-6BB3560DABD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011EBB3-2DB3-C1DF-A540-B9B79B6022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60DF29A-5816-4510-CC43-6CDFD3E5BB28}"/>
              </a:ext>
            </a:extLst>
          </p:cNvPr>
          <p:cNvSpPr>
            <a:spLocks noGrp="1" noChangeArrowheads="1"/>
          </p:cNvSpPr>
          <p:nvPr>
            <p:ph type="sldNum" sz="quarter" idx="12"/>
          </p:nvPr>
        </p:nvSpPr>
        <p:spPr>
          <a:ln/>
        </p:spPr>
        <p:txBody>
          <a:bodyPr/>
          <a:lstStyle>
            <a:lvl1pPr>
              <a:defRPr/>
            </a:lvl1pPr>
          </a:lstStyle>
          <a:p>
            <a:fld id="{7326868E-DBD8-4534-8D76-39818E711BA1}" type="slidenum">
              <a:rPr lang="en-US" altLang="en-US"/>
              <a:pPr/>
              <a:t>‹#›</a:t>
            </a:fld>
            <a:endParaRPr lang="en-US" altLang="en-US"/>
          </a:p>
        </p:txBody>
      </p:sp>
    </p:spTree>
    <p:extLst>
      <p:ext uri="{BB962C8B-B14F-4D97-AF65-F5344CB8AC3E}">
        <p14:creationId xmlns:p14="http://schemas.microsoft.com/office/powerpoint/2010/main" val="767037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E529FB51-8D3E-9B99-7C4D-71B06F96CBD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200726A-9860-D4EE-F954-841B66EEED0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8567D4A-4CC0-CD89-0B6F-2BC4EF6CCDF2}"/>
              </a:ext>
            </a:extLst>
          </p:cNvPr>
          <p:cNvSpPr>
            <a:spLocks noGrp="1" noChangeArrowheads="1"/>
          </p:cNvSpPr>
          <p:nvPr>
            <p:ph type="sldNum" sz="quarter" idx="12"/>
          </p:nvPr>
        </p:nvSpPr>
        <p:spPr>
          <a:ln/>
        </p:spPr>
        <p:txBody>
          <a:bodyPr/>
          <a:lstStyle>
            <a:lvl1pPr>
              <a:defRPr/>
            </a:lvl1pPr>
          </a:lstStyle>
          <a:p>
            <a:fld id="{24DD3978-5481-4554-8FF8-E94D18EA8180}" type="slidenum">
              <a:rPr lang="en-US" altLang="en-US"/>
              <a:pPr/>
              <a:t>‹#›</a:t>
            </a:fld>
            <a:endParaRPr lang="en-US" altLang="en-US"/>
          </a:p>
        </p:txBody>
      </p:sp>
    </p:spTree>
    <p:extLst>
      <p:ext uri="{BB962C8B-B14F-4D97-AF65-F5344CB8AC3E}">
        <p14:creationId xmlns:p14="http://schemas.microsoft.com/office/powerpoint/2010/main" val="59497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5A4B4C6-9002-44B2-A4CF-8749D0EDB3D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B0406FA-B2F6-FAAB-6E0F-D29021238F1C}"/>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D8F6D16-8B24-F6AF-132E-480BA077DAE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DF9BFB7F-02E6-1B07-9E04-FA6C6A265C8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1812F69D-0015-CCF8-D942-3D6180541EA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E276640E-1C9F-4A00-ACC6-F86CE5BFD4C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14161"/>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4B2EBCDE-18C6-F1D1-1398-5D8B8134ABAA}"/>
              </a:ext>
            </a:extLst>
          </p:cNvPr>
          <p:cNvGrpSpPr>
            <a:grpSpLocks/>
          </p:cNvGrpSpPr>
          <p:nvPr/>
        </p:nvGrpSpPr>
        <p:grpSpPr bwMode="auto">
          <a:xfrm>
            <a:off x="0" y="0"/>
            <a:ext cx="9142413" cy="6856413"/>
            <a:chOff x="0" y="0"/>
            <a:chExt cx="5759" cy="4319"/>
          </a:xfrm>
        </p:grpSpPr>
        <p:sp>
          <p:nvSpPr>
            <p:cNvPr id="40963" name="Freeform 3">
              <a:extLst>
                <a:ext uri="{FF2B5EF4-FFF2-40B4-BE49-F238E27FC236}">
                  <a16:creationId xmlns:a16="http://schemas.microsoft.com/office/drawing/2014/main" id="{0F3B351E-3425-E501-2C32-41CF9468B053}"/>
                </a:ext>
              </a:extLst>
            </p:cNvPr>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nvGrpSpPr>
            <p:cNvPr id="2057" name="Group 4">
              <a:extLst>
                <a:ext uri="{FF2B5EF4-FFF2-40B4-BE49-F238E27FC236}">
                  <a16:creationId xmlns:a16="http://schemas.microsoft.com/office/drawing/2014/main" id="{FDCAD5A5-058F-AE68-9CBB-BC6A644FBDB7}"/>
                </a:ext>
              </a:extLst>
            </p:cNvPr>
            <p:cNvGrpSpPr>
              <a:grpSpLocks/>
            </p:cNvGrpSpPr>
            <p:nvPr userDrawn="1"/>
          </p:nvGrpSpPr>
          <p:grpSpPr bwMode="auto">
            <a:xfrm>
              <a:off x="0" y="0"/>
              <a:ext cx="5759" cy="4319"/>
              <a:chOff x="0" y="0"/>
              <a:chExt cx="5759" cy="4319"/>
            </a:xfrm>
          </p:grpSpPr>
          <p:sp>
            <p:nvSpPr>
              <p:cNvPr id="40965" name="Freeform 5">
                <a:extLst>
                  <a:ext uri="{FF2B5EF4-FFF2-40B4-BE49-F238E27FC236}">
                    <a16:creationId xmlns:a16="http://schemas.microsoft.com/office/drawing/2014/main" id="{5FB0D334-31F8-34BD-2A31-1E38F58A18D9}"/>
                  </a:ext>
                </a:extLst>
              </p:cNvPr>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66" name="Freeform 6">
                <a:extLst>
                  <a:ext uri="{FF2B5EF4-FFF2-40B4-BE49-F238E27FC236}">
                    <a16:creationId xmlns:a16="http://schemas.microsoft.com/office/drawing/2014/main" id="{3CBC5F34-C73F-9523-1970-BD33FF065F5E}"/>
                  </a:ext>
                </a:extLst>
              </p:cNvPr>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67" name="Freeform 7">
                <a:extLst>
                  <a:ext uri="{FF2B5EF4-FFF2-40B4-BE49-F238E27FC236}">
                    <a16:creationId xmlns:a16="http://schemas.microsoft.com/office/drawing/2014/main" id="{64521F14-C209-F4D4-334A-7D0BEE75DFC8}"/>
                  </a:ext>
                </a:extLst>
              </p:cNvPr>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68" name="Freeform 8">
                <a:extLst>
                  <a:ext uri="{FF2B5EF4-FFF2-40B4-BE49-F238E27FC236}">
                    <a16:creationId xmlns:a16="http://schemas.microsoft.com/office/drawing/2014/main" id="{805D79C0-8A62-A960-0B29-46C8920694A4}"/>
                  </a:ext>
                </a:extLst>
              </p:cNvPr>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69" name="Freeform 9">
                <a:extLst>
                  <a:ext uri="{FF2B5EF4-FFF2-40B4-BE49-F238E27FC236}">
                    <a16:creationId xmlns:a16="http://schemas.microsoft.com/office/drawing/2014/main" id="{893CF041-F4BA-7688-EAFD-F935A489F970}"/>
                  </a:ext>
                </a:extLst>
              </p:cNvPr>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70" name="Freeform 10">
                <a:extLst>
                  <a:ext uri="{FF2B5EF4-FFF2-40B4-BE49-F238E27FC236}">
                    <a16:creationId xmlns:a16="http://schemas.microsoft.com/office/drawing/2014/main" id="{BCC7476C-192C-B7F2-B7E3-337F5890AA25}"/>
                  </a:ext>
                </a:extLst>
              </p:cNvPr>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71" name="Freeform 11">
                <a:extLst>
                  <a:ext uri="{FF2B5EF4-FFF2-40B4-BE49-F238E27FC236}">
                    <a16:creationId xmlns:a16="http://schemas.microsoft.com/office/drawing/2014/main" id="{D3781E70-C162-2CD4-4B00-790EF5F7A4F5}"/>
                  </a:ext>
                </a:extLst>
              </p:cNvPr>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72" name="Freeform 12">
                <a:extLst>
                  <a:ext uri="{FF2B5EF4-FFF2-40B4-BE49-F238E27FC236}">
                    <a16:creationId xmlns:a16="http://schemas.microsoft.com/office/drawing/2014/main" id="{F79AB436-5B59-006C-04C7-B3F9D6354B73}"/>
                  </a:ext>
                </a:extLst>
              </p:cNvPr>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73" name="Freeform 13">
                <a:extLst>
                  <a:ext uri="{FF2B5EF4-FFF2-40B4-BE49-F238E27FC236}">
                    <a16:creationId xmlns:a16="http://schemas.microsoft.com/office/drawing/2014/main" id="{C277054A-3357-3915-4EFC-E977A3D81158}"/>
                  </a:ext>
                </a:extLst>
              </p:cNvPr>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74" name="Freeform 14">
                <a:extLst>
                  <a:ext uri="{FF2B5EF4-FFF2-40B4-BE49-F238E27FC236}">
                    <a16:creationId xmlns:a16="http://schemas.microsoft.com/office/drawing/2014/main" id="{D89AEC96-F315-09EE-755C-0E86160405E1}"/>
                  </a:ext>
                </a:extLst>
              </p:cNvPr>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75" name="Freeform 15">
                <a:extLst>
                  <a:ext uri="{FF2B5EF4-FFF2-40B4-BE49-F238E27FC236}">
                    <a16:creationId xmlns:a16="http://schemas.microsoft.com/office/drawing/2014/main" id="{9D7F701F-EE89-B389-2E6A-B2BB1BDB6C62}"/>
                  </a:ext>
                </a:extLst>
              </p:cNvPr>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76" name="Freeform 16">
                <a:extLst>
                  <a:ext uri="{FF2B5EF4-FFF2-40B4-BE49-F238E27FC236}">
                    <a16:creationId xmlns:a16="http://schemas.microsoft.com/office/drawing/2014/main" id="{80566DAB-1555-43BB-D84F-235556C26133}"/>
                  </a:ext>
                </a:extLst>
              </p:cNvPr>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77" name="Freeform 17">
                <a:extLst>
                  <a:ext uri="{FF2B5EF4-FFF2-40B4-BE49-F238E27FC236}">
                    <a16:creationId xmlns:a16="http://schemas.microsoft.com/office/drawing/2014/main" id="{3A351B5F-FA8A-7B3B-371D-54149808ABF7}"/>
                  </a:ext>
                </a:extLst>
              </p:cNvPr>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78" name="Freeform 18">
                <a:extLst>
                  <a:ext uri="{FF2B5EF4-FFF2-40B4-BE49-F238E27FC236}">
                    <a16:creationId xmlns:a16="http://schemas.microsoft.com/office/drawing/2014/main" id="{A807D6E1-42D8-D392-5259-EF81C9F95BE2}"/>
                  </a:ext>
                </a:extLst>
              </p:cNvPr>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79" name="Freeform 19">
                <a:extLst>
                  <a:ext uri="{FF2B5EF4-FFF2-40B4-BE49-F238E27FC236}">
                    <a16:creationId xmlns:a16="http://schemas.microsoft.com/office/drawing/2014/main" id="{8108C070-32BA-9FDB-2E30-507104EBAA0F}"/>
                  </a:ext>
                </a:extLst>
              </p:cNvPr>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80" name="Freeform 20">
                <a:extLst>
                  <a:ext uri="{FF2B5EF4-FFF2-40B4-BE49-F238E27FC236}">
                    <a16:creationId xmlns:a16="http://schemas.microsoft.com/office/drawing/2014/main" id="{681F502B-149C-E690-268A-B1F1E601CA21}"/>
                  </a:ext>
                </a:extLst>
              </p:cNvPr>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81" name="Freeform 21">
                <a:extLst>
                  <a:ext uri="{FF2B5EF4-FFF2-40B4-BE49-F238E27FC236}">
                    <a16:creationId xmlns:a16="http://schemas.microsoft.com/office/drawing/2014/main" id="{4A1ED54C-1C26-C72C-3E55-E1B7762DDD43}"/>
                  </a:ext>
                </a:extLst>
              </p:cNvPr>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82" name="Freeform 22">
                <a:extLst>
                  <a:ext uri="{FF2B5EF4-FFF2-40B4-BE49-F238E27FC236}">
                    <a16:creationId xmlns:a16="http://schemas.microsoft.com/office/drawing/2014/main" id="{96619C36-BF60-D29E-7AF2-8904DB5C455D}"/>
                  </a:ext>
                </a:extLst>
              </p:cNvPr>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83" name="Freeform 23">
                <a:extLst>
                  <a:ext uri="{FF2B5EF4-FFF2-40B4-BE49-F238E27FC236}">
                    <a16:creationId xmlns:a16="http://schemas.microsoft.com/office/drawing/2014/main" id="{4EA55241-4BF1-3BF9-F497-3B20B1EDDF8E}"/>
                  </a:ext>
                </a:extLst>
              </p:cNvPr>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84" name="Freeform 24">
                <a:extLst>
                  <a:ext uri="{FF2B5EF4-FFF2-40B4-BE49-F238E27FC236}">
                    <a16:creationId xmlns:a16="http://schemas.microsoft.com/office/drawing/2014/main" id="{DCF01351-6703-B41B-EE82-2142AE10EE1F}"/>
                  </a:ext>
                </a:extLst>
              </p:cNvPr>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85" name="Freeform 25">
                <a:extLst>
                  <a:ext uri="{FF2B5EF4-FFF2-40B4-BE49-F238E27FC236}">
                    <a16:creationId xmlns:a16="http://schemas.microsoft.com/office/drawing/2014/main" id="{F6D4D5CE-A103-8837-5EC1-CE179CFD3A19}"/>
                  </a:ext>
                </a:extLst>
              </p:cNvPr>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86" name="Freeform 26">
                <a:extLst>
                  <a:ext uri="{FF2B5EF4-FFF2-40B4-BE49-F238E27FC236}">
                    <a16:creationId xmlns:a16="http://schemas.microsoft.com/office/drawing/2014/main" id="{83D06016-6E92-8A6E-EE35-890260F3852E}"/>
                  </a:ext>
                </a:extLst>
              </p:cNvPr>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87" name="Freeform 27">
                <a:extLst>
                  <a:ext uri="{FF2B5EF4-FFF2-40B4-BE49-F238E27FC236}">
                    <a16:creationId xmlns:a16="http://schemas.microsoft.com/office/drawing/2014/main" id="{EC54A0B8-F2F7-9024-9AE2-283EFAC44718}"/>
                  </a:ext>
                </a:extLst>
              </p:cNvPr>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88" name="Freeform 28">
                <a:extLst>
                  <a:ext uri="{FF2B5EF4-FFF2-40B4-BE49-F238E27FC236}">
                    <a16:creationId xmlns:a16="http://schemas.microsoft.com/office/drawing/2014/main" id="{553364D3-3A9B-315B-08B0-FC486FF3B08A}"/>
                  </a:ext>
                </a:extLst>
              </p:cNvPr>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89" name="Freeform 29">
                <a:extLst>
                  <a:ext uri="{FF2B5EF4-FFF2-40B4-BE49-F238E27FC236}">
                    <a16:creationId xmlns:a16="http://schemas.microsoft.com/office/drawing/2014/main" id="{D28A6BF9-5050-14A7-C9D9-BDAE62816CF2}"/>
                  </a:ext>
                </a:extLst>
              </p:cNvPr>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nvGrpSpPr>
              <p:cNvPr id="2083" name="Group 30">
                <a:extLst>
                  <a:ext uri="{FF2B5EF4-FFF2-40B4-BE49-F238E27FC236}">
                    <a16:creationId xmlns:a16="http://schemas.microsoft.com/office/drawing/2014/main" id="{F31BBBA1-B085-2503-EE1B-BA89BA7B0A51}"/>
                  </a:ext>
                </a:extLst>
              </p:cNvPr>
              <p:cNvGrpSpPr>
                <a:grpSpLocks/>
              </p:cNvGrpSpPr>
              <p:nvPr userDrawn="1"/>
            </p:nvGrpSpPr>
            <p:grpSpPr bwMode="auto">
              <a:xfrm>
                <a:off x="0" y="0"/>
                <a:ext cx="5758" cy="1045"/>
                <a:chOff x="0" y="0"/>
                <a:chExt cx="5758" cy="1045"/>
              </a:xfrm>
            </p:grpSpPr>
            <p:sp>
              <p:nvSpPr>
                <p:cNvPr id="40991" name="Freeform 31">
                  <a:extLst>
                    <a:ext uri="{FF2B5EF4-FFF2-40B4-BE49-F238E27FC236}">
                      <a16:creationId xmlns:a16="http://schemas.microsoft.com/office/drawing/2014/main" id="{6BA5C13A-FA9E-A566-36CD-DABBA0D7DC51}"/>
                    </a:ext>
                  </a:extLst>
                </p:cNvPr>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92" name="Freeform 32">
                  <a:extLst>
                    <a:ext uri="{FF2B5EF4-FFF2-40B4-BE49-F238E27FC236}">
                      <a16:creationId xmlns:a16="http://schemas.microsoft.com/office/drawing/2014/main" id="{5429B515-4DF4-E5DB-4A88-482A202D950B}"/>
                    </a:ext>
                  </a:extLst>
                </p:cNvPr>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93" name="Freeform 33">
                  <a:extLst>
                    <a:ext uri="{FF2B5EF4-FFF2-40B4-BE49-F238E27FC236}">
                      <a16:creationId xmlns:a16="http://schemas.microsoft.com/office/drawing/2014/main" id="{670DD34D-656B-6770-A5E7-094383B4FD3A}"/>
                    </a:ext>
                  </a:extLst>
                </p:cNvPr>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94" name="Freeform 34">
                  <a:extLst>
                    <a:ext uri="{FF2B5EF4-FFF2-40B4-BE49-F238E27FC236}">
                      <a16:creationId xmlns:a16="http://schemas.microsoft.com/office/drawing/2014/main" id="{471743CF-BC2B-433F-17F0-98A6E508001F}"/>
                    </a:ext>
                  </a:extLst>
                </p:cNvPr>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95" name="Freeform 35">
                  <a:extLst>
                    <a:ext uri="{FF2B5EF4-FFF2-40B4-BE49-F238E27FC236}">
                      <a16:creationId xmlns:a16="http://schemas.microsoft.com/office/drawing/2014/main" id="{DA858B4A-B76C-670D-9E4B-2D5FC309D910}"/>
                    </a:ext>
                  </a:extLst>
                </p:cNvPr>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96" name="Freeform 36">
                  <a:extLst>
                    <a:ext uri="{FF2B5EF4-FFF2-40B4-BE49-F238E27FC236}">
                      <a16:creationId xmlns:a16="http://schemas.microsoft.com/office/drawing/2014/main" id="{CA12F68D-FD06-AE3F-40BD-A90ADF8993DE}"/>
                    </a:ext>
                  </a:extLst>
                </p:cNvPr>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97" name="Freeform 37">
                  <a:extLst>
                    <a:ext uri="{FF2B5EF4-FFF2-40B4-BE49-F238E27FC236}">
                      <a16:creationId xmlns:a16="http://schemas.microsoft.com/office/drawing/2014/main" id="{991A8AEA-6EE3-03AF-CD6E-B64218853F0F}"/>
                    </a:ext>
                  </a:extLst>
                </p:cNvPr>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98" name="Freeform 38">
                  <a:extLst>
                    <a:ext uri="{FF2B5EF4-FFF2-40B4-BE49-F238E27FC236}">
                      <a16:creationId xmlns:a16="http://schemas.microsoft.com/office/drawing/2014/main" id="{0634E79B-E9EF-B24A-5835-7FE67247C7C9}"/>
                    </a:ext>
                  </a:extLst>
                </p:cNvPr>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0999" name="Freeform 39">
                  <a:extLst>
                    <a:ext uri="{FF2B5EF4-FFF2-40B4-BE49-F238E27FC236}">
                      <a16:creationId xmlns:a16="http://schemas.microsoft.com/office/drawing/2014/main" id="{510FFAD5-C11D-84EA-C8CB-7C2973A38A01}"/>
                    </a:ext>
                  </a:extLst>
                </p:cNvPr>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000" name="Freeform 40">
                  <a:extLst>
                    <a:ext uri="{FF2B5EF4-FFF2-40B4-BE49-F238E27FC236}">
                      <a16:creationId xmlns:a16="http://schemas.microsoft.com/office/drawing/2014/main" id="{536EC489-CD03-E070-1976-32B0E2A5EF18}"/>
                    </a:ext>
                  </a:extLst>
                </p:cNvPr>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001" name="Freeform 41">
                  <a:extLst>
                    <a:ext uri="{FF2B5EF4-FFF2-40B4-BE49-F238E27FC236}">
                      <a16:creationId xmlns:a16="http://schemas.microsoft.com/office/drawing/2014/main" id="{EF506D0A-1D94-C96F-52A3-F207D0648891}"/>
                    </a:ext>
                  </a:extLst>
                </p:cNvPr>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002" name="Freeform 42">
                  <a:extLst>
                    <a:ext uri="{FF2B5EF4-FFF2-40B4-BE49-F238E27FC236}">
                      <a16:creationId xmlns:a16="http://schemas.microsoft.com/office/drawing/2014/main" id="{FD0E4C2E-6DF2-6799-2A4F-3C775F95E067}"/>
                    </a:ext>
                  </a:extLst>
                </p:cNvPr>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003" name="Freeform 43">
                  <a:extLst>
                    <a:ext uri="{FF2B5EF4-FFF2-40B4-BE49-F238E27FC236}">
                      <a16:creationId xmlns:a16="http://schemas.microsoft.com/office/drawing/2014/main" id="{81F5E2F5-2A17-8492-925F-4EC32F4BA878}"/>
                    </a:ext>
                  </a:extLst>
                </p:cNvPr>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004" name="Freeform 44">
                  <a:extLst>
                    <a:ext uri="{FF2B5EF4-FFF2-40B4-BE49-F238E27FC236}">
                      <a16:creationId xmlns:a16="http://schemas.microsoft.com/office/drawing/2014/main" id="{6125151C-BA03-DDED-D6F1-0D3E42FBE2EC}"/>
                    </a:ext>
                  </a:extLst>
                </p:cNvPr>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005" name="Freeform 45">
                  <a:extLst>
                    <a:ext uri="{FF2B5EF4-FFF2-40B4-BE49-F238E27FC236}">
                      <a16:creationId xmlns:a16="http://schemas.microsoft.com/office/drawing/2014/main" id="{E6F270A2-9F2D-D1DD-D021-E36E0F4A4B3B}"/>
                    </a:ext>
                  </a:extLst>
                </p:cNvPr>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grpSp>
            <p:nvGrpSpPr>
              <p:cNvPr id="2084" name="Group 46">
                <a:extLst>
                  <a:ext uri="{FF2B5EF4-FFF2-40B4-BE49-F238E27FC236}">
                    <a16:creationId xmlns:a16="http://schemas.microsoft.com/office/drawing/2014/main" id="{7C695C37-0343-9FAD-5FA6-D5ADD4BAF6BD}"/>
                  </a:ext>
                </a:extLst>
              </p:cNvPr>
              <p:cNvGrpSpPr>
                <a:grpSpLocks/>
              </p:cNvGrpSpPr>
              <p:nvPr userDrawn="1"/>
            </p:nvGrpSpPr>
            <p:grpSpPr bwMode="auto">
              <a:xfrm>
                <a:off x="0" y="558"/>
                <a:ext cx="5758" cy="487"/>
                <a:chOff x="0" y="558"/>
                <a:chExt cx="5758" cy="487"/>
              </a:xfrm>
            </p:grpSpPr>
            <p:sp>
              <p:nvSpPr>
                <p:cNvPr id="2103" name="Freeform 47">
                  <a:extLst>
                    <a:ext uri="{FF2B5EF4-FFF2-40B4-BE49-F238E27FC236}">
                      <a16:creationId xmlns:a16="http://schemas.microsoft.com/office/drawing/2014/main" id="{5188DA9D-0FFF-8F00-2EF0-864BEC838593}"/>
                    </a:ext>
                  </a:extLst>
                </p:cNvPr>
                <p:cNvSpPr>
                  <a:spLocks/>
                </p:cNvSpPr>
                <p:nvPr/>
              </p:nvSpPr>
              <p:spPr bwMode="hidden">
                <a:xfrm>
                  <a:off x="0" y="618"/>
                  <a:ext cx="306" cy="427"/>
                </a:xfrm>
                <a:custGeom>
                  <a:avLst/>
                  <a:gdLst>
                    <a:gd name="T0" fmla="*/ 284 w 305"/>
                    <a:gd name="T1" fmla="*/ 429 h 426"/>
                    <a:gd name="T2" fmla="*/ 308 w 305"/>
                    <a:gd name="T3" fmla="*/ 429 h 426"/>
                    <a:gd name="T4" fmla="*/ 0 w 305"/>
                    <a:gd name="T5" fmla="*/ 0 h 426"/>
                    <a:gd name="T6" fmla="*/ 0 w 305"/>
                    <a:gd name="T7" fmla="*/ 66 h 426"/>
                    <a:gd name="T8" fmla="*/ 254 w 305"/>
                    <a:gd name="T9" fmla="*/ 429 h 426"/>
                    <a:gd name="T10" fmla="*/ 284 w 305"/>
                    <a:gd name="T11" fmla="*/ 429 h 426"/>
                    <a:gd name="T12" fmla="*/ 284 w 305"/>
                    <a:gd name="T13" fmla="*/ 429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4" name="Freeform 48">
                  <a:extLst>
                    <a:ext uri="{FF2B5EF4-FFF2-40B4-BE49-F238E27FC236}">
                      <a16:creationId xmlns:a16="http://schemas.microsoft.com/office/drawing/2014/main" id="{FCE0DD86-0EF6-E909-EC82-861D8D8B4DC2}"/>
                    </a:ext>
                  </a:extLst>
                </p:cNvPr>
                <p:cNvSpPr>
                  <a:spLocks/>
                </p:cNvSpPr>
                <p:nvPr/>
              </p:nvSpPr>
              <p:spPr bwMode="hidden">
                <a:xfrm>
                  <a:off x="5410" y="558"/>
                  <a:ext cx="348" cy="487"/>
                </a:xfrm>
                <a:custGeom>
                  <a:avLst/>
                  <a:gdLst>
                    <a:gd name="T0" fmla="*/ 24 w 347"/>
                    <a:gd name="T1" fmla="*/ 489 h 486"/>
                    <a:gd name="T2" fmla="*/ 48 w 347"/>
                    <a:gd name="T3" fmla="*/ 489 h 486"/>
                    <a:gd name="T4" fmla="*/ 350 w 347"/>
                    <a:gd name="T5" fmla="*/ 72 h 486"/>
                    <a:gd name="T6" fmla="*/ 350 w 347"/>
                    <a:gd name="T7" fmla="*/ 0 h 486"/>
                    <a:gd name="T8" fmla="*/ 0 w 347"/>
                    <a:gd name="T9" fmla="*/ 489 h 486"/>
                    <a:gd name="T10" fmla="*/ 24 w 347"/>
                    <a:gd name="T11" fmla="*/ 489 h 486"/>
                    <a:gd name="T12" fmla="*/ 24 w 347"/>
                    <a:gd name="T13" fmla="*/ 489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85" name="Group 49">
                <a:extLst>
                  <a:ext uri="{FF2B5EF4-FFF2-40B4-BE49-F238E27FC236}">
                    <a16:creationId xmlns:a16="http://schemas.microsoft.com/office/drawing/2014/main" id="{7D2FF4DB-D1F1-4B60-5D10-A2F7F12A6FC2}"/>
                  </a:ext>
                </a:extLst>
              </p:cNvPr>
              <p:cNvGrpSpPr>
                <a:grpSpLocks/>
              </p:cNvGrpSpPr>
              <p:nvPr userDrawn="1"/>
            </p:nvGrpSpPr>
            <p:grpSpPr bwMode="auto">
              <a:xfrm>
                <a:off x="264" y="1039"/>
                <a:ext cx="5200" cy="3280"/>
                <a:chOff x="264" y="1039"/>
                <a:chExt cx="5200" cy="3280"/>
              </a:xfrm>
            </p:grpSpPr>
            <p:sp>
              <p:nvSpPr>
                <p:cNvPr id="41010" name="Freeform 50">
                  <a:extLst>
                    <a:ext uri="{FF2B5EF4-FFF2-40B4-BE49-F238E27FC236}">
                      <a16:creationId xmlns:a16="http://schemas.microsoft.com/office/drawing/2014/main" id="{B36A1118-797F-4D88-E453-37DD847A8901}"/>
                    </a:ext>
                  </a:extLst>
                </p:cNvPr>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011" name="Freeform 51">
                  <a:extLst>
                    <a:ext uri="{FF2B5EF4-FFF2-40B4-BE49-F238E27FC236}">
                      <a16:creationId xmlns:a16="http://schemas.microsoft.com/office/drawing/2014/main" id="{A4C8A728-EE81-1E2B-6BDC-ECEE6E604E52}"/>
                    </a:ext>
                  </a:extLst>
                </p:cNvPr>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012" name="Freeform 52">
                  <a:extLst>
                    <a:ext uri="{FF2B5EF4-FFF2-40B4-BE49-F238E27FC236}">
                      <a16:creationId xmlns:a16="http://schemas.microsoft.com/office/drawing/2014/main" id="{DA56C02C-D5A8-7AF9-07C3-A12369A3FEBF}"/>
                    </a:ext>
                  </a:extLst>
                </p:cNvPr>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013" name="Freeform 53">
                  <a:extLst>
                    <a:ext uri="{FF2B5EF4-FFF2-40B4-BE49-F238E27FC236}">
                      <a16:creationId xmlns:a16="http://schemas.microsoft.com/office/drawing/2014/main" id="{04F83A76-FB3B-6A8B-053B-9F19126284B9}"/>
                    </a:ext>
                  </a:extLst>
                </p:cNvPr>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014" name="Freeform 54">
                  <a:extLst>
                    <a:ext uri="{FF2B5EF4-FFF2-40B4-BE49-F238E27FC236}">
                      <a16:creationId xmlns:a16="http://schemas.microsoft.com/office/drawing/2014/main" id="{FDDEAD90-B31A-D8AF-6160-1622C566955D}"/>
                    </a:ext>
                  </a:extLst>
                </p:cNvPr>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015" name="Freeform 55">
                  <a:extLst>
                    <a:ext uri="{FF2B5EF4-FFF2-40B4-BE49-F238E27FC236}">
                      <a16:creationId xmlns:a16="http://schemas.microsoft.com/office/drawing/2014/main" id="{C92C8A1C-920E-1700-F9BA-982EAF01665B}"/>
                    </a:ext>
                  </a:extLst>
                </p:cNvPr>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016" name="Freeform 56">
                  <a:extLst>
                    <a:ext uri="{FF2B5EF4-FFF2-40B4-BE49-F238E27FC236}">
                      <a16:creationId xmlns:a16="http://schemas.microsoft.com/office/drawing/2014/main" id="{52381163-04C9-95A5-6BCC-950991ED87F8}"/>
                    </a:ext>
                  </a:extLst>
                </p:cNvPr>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017" name="Freeform 57">
                  <a:extLst>
                    <a:ext uri="{FF2B5EF4-FFF2-40B4-BE49-F238E27FC236}">
                      <a16:creationId xmlns:a16="http://schemas.microsoft.com/office/drawing/2014/main" id="{8484FB95-CA2F-7253-A86F-321EA44BC461}"/>
                    </a:ext>
                  </a:extLst>
                </p:cNvPr>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41018" name="Freeform 58">
                  <a:extLst>
                    <a:ext uri="{FF2B5EF4-FFF2-40B4-BE49-F238E27FC236}">
                      <a16:creationId xmlns:a16="http://schemas.microsoft.com/office/drawing/2014/main" id="{78F909F6-7645-04E6-DD84-DE40F4A54982}"/>
                    </a:ext>
                  </a:extLst>
                </p:cNvPr>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grpSp>
          <p:sp>
            <p:nvSpPr>
              <p:cNvPr id="41019" name="Freeform 59">
                <a:extLst>
                  <a:ext uri="{FF2B5EF4-FFF2-40B4-BE49-F238E27FC236}">
                    <a16:creationId xmlns:a16="http://schemas.microsoft.com/office/drawing/2014/main" id="{9DD38CDE-423B-A2BC-50E1-02DA6FF5952A}"/>
                  </a:ext>
                </a:extLst>
              </p:cNvPr>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087" name="Freeform 60">
                <a:extLst>
                  <a:ext uri="{FF2B5EF4-FFF2-40B4-BE49-F238E27FC236}">
                    <a16:creationId xmlns:a16="http://schemas.microsoft.com/office/drawing/2014/main" id="{850987E6-3201-FEF3-D0E8-D6F15EB38F8A}"/>
                  </a:ext>
                </a:extLst>
              </p:cNvPr>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en-US"/>
              </a:p>
            </p:txBody>
          </p:sp>
          <p:sp>
            <p:nvSpPr>
              <p:cNvPr id="2088" name="Freeform 61">
                <a:extLst>
                  <a:ext uri="{FF2B5EF4-FFF2-40B4-BE49-F238E27FC236}">
                    <a16:creationId xmlns:a16="http://schemas.microsoft.com/office/drawing/2014/main" id="{D50334B4-88B6-727C-1935-5455A2CA18C7}"/>
                  </a:ext>
                </a:extLst>
              </p:cNvPr>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en-US"/>
              </a:p>
            </p:txBody>
          </p:sp>
          <p:sp>
            <p:nvSpPr>
              <p:cNvPr id="2089" name="Freeform 62">
                <a:extLst>
                  <a:ext uri="{FF2B5EF4-FFF2-40B4-BE49-F238E27FC236}">
                    <a16:creationId xmlns:a16="http://schemas.microsoft.com/office/drawing/2014/main" id="{8BC4C6B6-045F-34AA-63C7-BC0B44CC05CC}"/>
                  </a:ext>
                </a:extLst>
              </p:cNvPr>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a:ext uri="{91240B29-F687-4F45-9708-019B960494DF}">
                  <a14:hiddenLine xmlns:a14="http://schemas.microsoft.com/office/drawing/2010/main" w="9525">
                    <a:solidFill>
                      <a:schemeClr val="accent2"/>
                    </a:solidFill>
                    <a:round/>
                    <a:headEnd/>
                    <a:tailEnd/>
                  </a14:hiddenLine>
                </a:ext>
              </a:extLst>
            </p:spPr>
            <p:txBody>
              <a:bodyPr/>
              <a:lstStyle/>
              <a:p>
                <a:endParaRPr lang="en-US"/>
              </a:p>
            </p:txBody>
          </p:sp>
          <p:sp>
            <p:nvSpPr>
              <p:cNvPr id="41023" name="Freeform 63">
                <a:extLst>
                  <a:ext uri="{FF2B5EF4-FFF2-40B4-BE49-F238E27FC236}">
                    <a16:creationId xmlns:a16="http://schemas.microsoft.com/office/drawing/2014/main" id="{A81BD57C-5D59-4E63-EA15-AC8FCE4C26AA}"/>
                  </a:ext>
                </a:extLst>
              </p:cNvPr>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defRPr/>
                </a:pPr>
                <a:endParaRPr lang="en-US"/>
              </a:p>
            </p:txBody>
          </p:sp>
          <p:sp>
            <p:nvSpPr>
              <p:cNvPr id="2091" name="Freeform 64">
                <a:extLst>
                  <a:ext uri="{FF2B5EF4-FFF2-40B4-BE49-F238E27FC236}">
                    <a16:creationId xmlns:a16="http://schemas.microsoft.com/office/drawing/2014/main" id="{E0640D9A-BD33-3A7C-30A7-04917186F327}"/>
                  </a:ext>
                </a:extLst>
              </p:cNvPr>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2" name="Freeform 65">
                <a:extLst>
                  <a:ext uri="{FF2B5EF4-FFF2-40B4-BE49-F238E27FC236}">
                    <a16:creationId xmlns:a16="http://schemas.microsoft.com/office/drawing/2014/main" id="{5EB48A32-0591-952E-95B4-67CFD907BF3E}"/>
                  </a:ext>
                </a:extLst>
              </p:cNvPr>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3" name="Freeform 66">
                <a:extLst>
                  <a:ext uri="{FF2B5EF4-FFF2-40B4-BE49-F238E27FC236}">
                    <a16:creationId xmlns:a16="http://schemas.microsoft.com/office/drawing/2014/main" id="{081EFAEA-DDFE-23B7-CE77-F085FE4E87B5}"/>
                  </a:ext>
                </a:extLst>
              </p:cNvPr>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41027" name="Rectangle 67">
            <a:extLst>
              <a:ext uri="{FF2B5EF4-FFF2-40B4-BE49-F238E27FC236}">
                <a16:creationId xmlns:a16="http://schemas.microsoft.com/office/drawing/2014/main" id="{D9BE89EC-2150-4598-DE5E-38CACE5657BB}"/>
              </a:ext>
            </a:extLst>
          </p:cNvPr>
          <p:cNvSpPr>
            <a:spLocks noGrp="1" noChangeArrowheads="1"/>
          </p:cNvSpPr>
          <p:nvPr>
            <p:ph type="title"/>
          </p:nvPr>
        </p:nvSpPr>
        <p:spPr bwMode="auto">
          <a:xfrm>
            <a:off x="455613" y="273050"/>
            <a:ext cx="82264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41028" name="Rectangle 68">
            <a:extLst>
              <a:ext uri="{FF2B5EF4-FFF2-40B4-BE49-F238E27FC236}">
                <a16:creationId xmlns:a16="http://schemas.microsoft.com/office/drawing/2014/main" id="{5460B8CA-A906-0C6F-88E7-CFBBA790A817}"/>
              </a:ext>
            </a:extLst>
          </p:cNvPr>
          <p:cNvSpPr>
            <a:spLocks noGrp="1" noChangeArrowheads="1"/>
          </p:cNvSpPr>
          <p:nvPr>
            <p:ph type="dt" sz="half" idx="2"/>
          </p:nvPr>
        </p:nvSpPr>
        <p:spPr bwMode="auto">
          <a:xfrm>
            <a:off x="455613"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endParaRPr lang="en-US" altLang="en-US"/>
          </a:p>
        </p:txBody>
      </p:sp>
      <p:sp>
        <p:nvSpPr>
          <p:cNvPr id="41029" name="Rectangle 69">
            <a:extLst>
              <a:ext uri="{FF2B5EF4-FFF2-40B4-BE49-F238E27FC236}">
                <a16:creationId xmlns:a16="http://schemas.microsoft.com/office/drawing/2014/main" id="{7C2B771F-88AA-BDCD-F61E-A242F89C1230}"/>
              </a:ext>
            </a:extLst>
          </p:cNvPr>
          <p:cNvSpPr>
            <a:spLocks noGrp="1" noChangeArrowheads="1"/>
          </p:cNvSpPr>
          <p:nvPr>
            <p:ph type="ftr" sz="quarter" idx="3"/>
          </p:nvPr>
        </p:nvSpPr>
        <p:spPr bwMode="auto">
          <a:xfrm>
            <a:off x="3124200" y="6242050"/>
            <a:ext cx="28956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ltLang="en-US"/>
          </a:p>
        </p:txBody>
      </p:sp>
      <p:sp>
        <p:nvSpPr>
          <p:cNvPr id="41030" name="Rectangle 70">
            <a:extLst>
              <a:ext uri="{FF2B5EF4-FFF2-40B4-BE49-F238E27FC236}">
                <a16:creationId xmlns:a16="http://schemas.microsoft.com/office/drawing/2014/main" id="{742EAF1E-85B8-EAC4-B1F3-9FC9335BF424}"/>
              </a:ext>
            </a:extLst>
          </p:cNvPr>
          <p:cNvSpPr>
            <a:spLocks noGrp="1" noChangeArrowheads="1"/>
          </p:cNvSpPr>
          <p:nvPr>
            <p:ph type="sldNum" sz="quarter" idx="4"/>
          </p:nvPr>
        </p:nvSpPr>
        <p:spPr bwMode="auto">
          <a:xfrm>
            <a:off x="6553200" y="624205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63E01824-B6B4-458C-99F2-8B06D53008A7}" type="slidenum">
              <a:rPr lang="en-US" altLang="en-US"/>
              <a:pPr/>
              <a:t>‹#›</a:t>
            </a:fld>
            <a:endParaRPr lang="en-US" altLang="en-US"/>
          </a:p>
        </p:txBody>
      </p:sp>
      <p:sp>
        <p:nvSpPr>
          <p:cNvPr id="41031" name="Rectangle 71">
            <a:extLst>
              <a:ext uri="{FF2B5EF4-FFF2-40B4-BE49-F238E27FC236}">
                <a16:creationId xmlns:a16="http://schemas.microsoft.com/office/drawing/2014/main" id="{B143BF0E-D604-5ABC-2E2B-E698C48FBE75}"/>
              </a:ext>
            </a:extLst>
          </p:cNvPr>
          <p:cNvSpPr>
            <a:spLocks noGrp="1" noChangeArrowheads="1"/>
          </p:cNvSpPr>
          <p:nvPr>
            <p:ph type="body" idx="1"/>
          </p:nvPr>
        </p:nvSpPr>
        <p:spPr bwMode="auto">
          <a:xfrm>
            <a:off x="455613" y="1598613"/>
            <a:ext cx="8226425" cy="449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791"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SzPct val="115000"/>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tx2"/>
        </a:buClr>
        <a:buSzPct val="115000"/>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tx2"/>
        </a:buClr>
        <a:buSzPct val="115000"/>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4BD9397-61BA-37EE-433B-DE1B20CD078F}"/>
              </a:ext>
            </a:extLst>
          </p:cNvPr>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4035" name="Rectangle 3">
            <a:extLst>
              <a:ext uri="{FF2B5EF4-FFF2-40B4-BE49-F238E27FC236}">
                <a16:creationId xmlns:a16="http://schemas.microsoft.com/office/drawing/2014/main" id="{790FA518-B4C2-E6EA-5648-45C4060A8E4D}"/>
              </a:ext>
            </a:extLst>
          </p:cNvPr>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4036" name="Rectangle 4">
            <a:extLst>
              <a:ext uri="{FF2B5EF4-FFF2-40B4-BE49-F238E27FC236}">
                <a16:creationId xmlns:a16="http://schemas.microsoft.com/office/drawing/2014/main" id="{CBD6D5BF-43F3-75FF-B962-43D862DD978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ltLang="en-US"/>
          </a:p>
        </p:txBody>
      </p:sp>
      <p:sp>
        <p:nvSpPr>
          <p:cNvPr id="44037" name="Rectangle 5">
            <a:extLst>
              <a:ext uri="{FF2B5EF4-FFF2-40B4-BE49-F238E27FC236}">
                <a16:creationId xmlns:a16="http://schemas.microsoft.com/office/drawing/2014/main" id="{52E595F4-FBF1-4D70-268F-B19D8863D93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ltLang="en-US"/>
          </a:p>
        </p:txBody>
      </p:sp>
      <p:sp>
        <p:nvSpPr>
          <p:cNvPr id="44038" name="Rectangle 6">
            <a:extLst>
              <a:ext uri="{FF2B5EF4-FFF2-40B4-BE49-F238E27FC236}">
                <a16:creationId xmlns:a16="http://schemas.microsoft.com/office/drawing/2014/main" id="{44602FFF-67A4-E43D-925E-4E87291A290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888AA3AC-837E-4AC0-A522-623A669CA20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92"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jpeg"/><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jpeg"/><Relationship Id="rId9" Type="http://schemas.openxmlformats.org/officeDocument/2006/relationships/image" Target="../media/image30.wmf"/></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pic>
        <p:nvPicPr>
          <p:cNvPr id="6147" name="Picture 4">
            <a:extLst>
              <a:ext uri="{FF2B5EF4-FFF2-40B4-BE49-F238E27FC236}">
                <a16:creationId xmlns:a16="http://schemas.microsoft.com/office/drawing/2014/main" id="{AB08CA63-85A6-BE14-1F06-8D735B5873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2819400"/>
            <a:ext cx="7150100"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16AE73A-937E-0347-5542-DB65544A1A79}"/>
              </a:ext>
            </a:extLst>
          </p:cNvPr>
          <p:cNvSpPr/>
          <p:nvPr/>
        </p:nvSpPr>
        <p:spPr>
          <a:xfrm>
            <a:off x="1019175" y="51783"/>
            <a:ext cx="7150100" cy="2767617"/>
          </a:xfrm>
          <a:prstGeom prst="rect">
            <a:avLst/>
          </a:prstGeom>
          <a:solidFill>
            <a:schemeClr val="bg1"/>
          </a:solidFill>
        </p:spPr>
        <p:txBody>
          <a:bodyPr>
            <a:spAutoFit/>
          </a:bodyPr>
          <a:lstStyle/>
          <a:p>
            <a:pPr algn="ctr" eaLnBrk="1" hangingPunct="1">
              <a:lnSpc>
                <a:spcPct val="115000"/>
              </a:lnSpc>
              <a:spcBef>
                <a:spcPts val="0"/>
              </a:spcBef>
              <a:spcAft>
                <a:spcPts val="600"/>
              </a:spcAft>
              <a:defRPr/>
            </a:pP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Dig Site 4</a:t>
            </a:r>
          </a:p>
          <a:p>
            <a:pPr algn="ctr" eaLnBrk="1" hangingPunct="1">
              <a:lnSpc>
                <a:spcPct val="115000"/>
              </a:lnSpc>
              <a:spcBef>
                <a:spcPts val="0"/>
              </a:spcBef>
              <a:spcAft>
                <a:spcPts val="600"/>
              </a:spcAft>
              <a:defRPr/>
            </a:pPr>
            <a:r>
              <a:rPr lang="en-US" sz="48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Genesis 6:5 – 7:16</a:t>
            </a:r>
          </a:p>
          <a:p>
            <a:pPr algn="ctr" eaLnBrk="1" hangingPunct="1">
              <a:lnSpc>
                <a:spcPct val="115000"/>
              </a:lnSpc>
              <a:spcBef>
                <a:spcPts val="0"/>
              </a:spcBef>
              <a:spcAft>
                <a:spcPts val="600"/>
              </a:spcAft>
              <a:defRPr/>
            </a:pPr>
            <a:r>
              <a:rPr lang="en-US" sz="4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One Man Stood Up</a:t>
            </a:r>
            <a:endParaRPr lang="en-US" sz="4400" b="1" kern="1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22AD1A6B-376B-3988-7ED0-9A9B95E47987}"/>
              </a:ext>
            </a:extLst>
          </p:cNvPr>
          <p:cNvSpPr>
            <a:spLocks noGrp="1" noChangeArrowheads="1"/>
          </p:cNvSpPr>
          <p:nvPr>
            <p:ph type="body" idx="1"/>
          </p:nvPr>
        </p:nvSpPr>
        <p:spPr>
          <a:xfrm>
            <a:off x="-12700" y="0"/>
            <a:ext cx="9156700" cy="3505200"/>
          </a:xfrm>
          <a:solidFill>
            <a:srgbClr val="996633"/>
          </a:solidFill>
        </p:spPr>
        <p:txBody>
          <a:bodyPr/>
          <a:lstStyle/>
          <a:p>
            <a:pPr marL="0" indent="0" algn="ctr" eaLnBrk="1" hangingPunct="1">
              <a:buFontTx/>
              <a:buNone/>
            </a:pPr>
            <a:r>
              <a:rPr lang="en-US" altLang="en-US" sz="3600">
                <a:effectLst/>
              </a:rPr>
              <a:t>So make yourself an ark of cypress  wood; make rooms in it and coat it with pitch inside and out. </a:t>
            </a:r>
          </a:p>
          <a:p>
            <a:pPr marL="0" indent="0" algn="ctr" eaLnBrk="1" hangingPunct="1">
              <a:buFontTx/>
              <a:buNone/>
            </a:pPr>
            <a:r>
              <a:rPr lang="en-US" altLang="en-US" sz="3600">
                <a:effectLst/>
              </a:rPr>
              <a:t>This is how you are to build it: The ark is to be 300 cubits long, 50 cubits wide and 30 cubits high.  </a:t>
            </a:r>
          </a:p>
        </p:txBody>
      </p:sp>
      <p:pic>
        <p:nvPicPr>
          <p:cNvPr id="24579" name="Picture 5">
            <a:extLst>
              <a:ext uri="{FF2B5EF4-FFF2-40B4-BE49-F238E27FC236}">
                <a16:creationId xmlns:a16="http://schemas.microsoft.com/office/drawing/2014/main" id="{B262C9E6-63B7-940A-2DA5-582F02A82C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657600"/>
            <a:ext cx="4876800"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6">
            <a:extLst>
              <a:ext uri="{FF2B5EF4-FFF2-40B4-BE49-F238E27FC236}">
                <a16:creationId xmlns:a16="http://schemas.microsoft.com/office/drawing/2014/main" id="{A69807E1-0D0C-81F9-C27D-B724AF464B15}"/>
              </a:ext>
            </a:extLst>
          </p:cNvPr>
          <p:cNvSpPr txBox="1">
            <a:spLocks noChangeArrowheads="1"/>
          </p:cNvSpPr>
          <p:nvPr/>
        </p:nvSpPr>
        <p:spPr bwMode="auto">
          <a:xfrm>
            <a:off x="3733800" y="4953000"/>
            <a:ext cx="304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4800" b="1">
                <a:latin typeface="Arial" panose="020B0604020202020204" pitchFamily="34" charset="0"/>
              </a:rPr>
              <a:t>----300-----</a:t>
            </a:r>
            <a:endParaRPr lang="en-US" altLang="en-US" sz="2400">
              <a:latin typeface="Arial" panose="020B0604020202020204" pitchFamily="34" charset="0"/>
            </a:endParaRPr>
          </a:p>
        </p:txBody>
      </p:sp>
      <p:sp>
        <p:nvSpPr>
          <p:cNvPr id="24581" name="TextBox 8">
            <a:extLst>
              <a:ext uri="{FF2B5EF4-FFF2-40B4-BE49-F238E27FC236}">
                <a16:creationId xmlns:a16="http://schemas.microsoft.com/office/drawing/2014/main" id="{7F1E1F4F-9DB0-6440-9703-BC613F973476}"/>
              </a:ext>
            </a:extLst>
          </p:cNvPr>
          <p:cNvSpPr txBox="1">
            <a:spLocks noChangeArrowheads="1"/>
          </p:cNvSpPr>
          <p:nvPr/>
        </p:nvSpPr>
        <p:spPr bwMode="auto">
          <a:xfrm>
            <a:off x="1828800" y="4286250"/>
            <a:ext cx="3409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4800" b="1">
                <a:latin typeface="Arial" panose="020B0604020202020204" pitchFamily="34" charset="0"/>
              </a:rPr>
              <a:t>------50----</a:t>
            </a:r>
            <a:endParaRPr lang="en-US" altLang="en-US" sz="2400">
              <a:latin typeface="Arial" panose="020B0604020202020204" pitchFamily="34" charset="0"/>
            </a:endParaRPr>
          </a:p>
        </p:txBody>
      </p:sp>
      <p:sp>
        <p:nvSpPr>
          <p:cNvPr id="24582" name="TextBox 9">
            <a:extLst>
              <a:ext uri="{FF2B5EF4-FFF2-40B4-BE49-F238E27FC236}">
                <a16:creationId xmlns:a16="http://schemas.microsoft.com/office/drawing/2014/main" id="{5A49EF36-3046-BE14-7CE5-E4F48A7CA7E5}"/>
              </a:ext>
            </a:extLst>
          </p:cNvPr>
          <p:cNvSpPr txBox="1">
            <a:spLocks noChangeArrowheads="1"/>
          </p:cNvSpPr>
          <p:nvPr/>
        </p:nvSpPr>
        <p:spPr bwMode="auto">
          <a:xfrm rot="5400000">
            <a:off x="2220913" y="4794250"/>
            <a:ext cx="34099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4800" b="1">
                <a:latin typeface="Arial" panose="020B0604020202020204" pitchFamily="34" charset="0"/>
              </a:rPr>
              <a:t>-----------30</a:t>
            </a:r>
            <a:endParaRPr lang="en-US" altLang="en-US" sz="24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996633"/>
        </a:solidFill>
        <a:effectLst/>
      </p:bgPr>
    </p:bg>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6877E4DD-FA05-DD7C-FB86-9742C6AA3769}"/>
              </a:ext>
            </a:extLst>
          </p:cNvPr>
          <p:cNvSpPr>
            <a:spLocks noGrp="1" noChangeArrowheads="1"/>
          </p:cNvSpPr>
          <p:nvPr>
            <p:ph type="body" idx="1"/>
          </p:nvPr>
        </p:nvSpPr>
        <p:spPr>
          <a:xfrm>
            <a:off x="5257800" y="0"/>
            <a:ext cx="3886200" cy="6858000"/>
          </a:xfrm>
          <a:solidFill>
            <a:srgbClr val="996633"/>
          </a:solidFill>
        </p:spPr>
        <p:txBody>
          <a:bodyPr/>
          <a:lstStyle/>
          <a:p>
            <a:pPr marL="0" indent="0" algn="ctr" eaLnBrk="1" hangingPunct="1">
              <a:buFontTx/>
              <a:buNone/>
            </a:pPr>
            <a:endParaRPr lang="en-US" altLang="en-US" sz="1000">
              <a:effectLst/>
            </a:endParaRPr>
          </a:p>
          <a:p>
            <a:pPr marL="0" indent="0" algn="ctr" eaLnBrk="1" hangingPunct="1">
              <a:buFontTx/>
              <a:buNone/>
            </a:pPr>
            <a:r>
              <a:rPr lang="en-US" altLang="en-US" sz="3600">
                <a:effectLst/>
              </a:rPr>
              <a:t>Make a roof for    it leaving below the roof an opening 1 cubit high all around. </a:t>
            </a:r>
          </a:p>
          <a:p>
            <a:pPr marL="0" indent="0" algn="ctr" eaLnBrk="1" hangingPunct="1">
              <a:buFontTx/>
              <a:buNone/>
            </a:pPr>
            <a:endParaRPr lang="en-US" altLang="en-US" sz="1600">
              <a:effectLst/>
            </a:endParaRPr>
          </a:p>
          <a:p>
            <a:pPr marL="0" indent="0" algn="ctr" eaLnBrk="1" hangingPunct="1">
              <a:buFontTx/>
              <a:buNone/>
            </a:pPr>
            <a:r>
              <a:rPr lang="en-US" altLang="en-US" sz="3600">
                <a:effectLst/>
              </a:rPr>
              <a:t>Put a door in the side of the ark and make lower, middle and upper decks. </a:t>
            </a:r>
          </a:p>
        </p:txBody>
      </p:sp>
      <p:pic>
        <p:nvPicPr>
          <p:cNvPr id="25603" name="Picture 1">
            <a:extLst>
              <a:ext uri="{FF2B5EF4-FFF2-40B4-BE49-F238E27FC236}">
                <a16:creationId xmlns:a16="http://schemas.microsoft.com/office/drawing/2014/main" id="{5518728A-3EA6-3F49-BD54-2B3C35B51F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533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9572B25B-1262-DC3C-609D-B94717AD20E0}"/>
              </a:ext>
            </a:extLst>
          </p:cNvPr>
          <p:cNvSpPr>
            <a:spLocks noGrp="1" noChangeArrowheads="1"/>
          </p:cNvSpPr>
          <p:nvPr>
            <p:ph type="body" idx="1"/>
          </p:nvPr>
        </p:nvSpPr>
        <p:spPr>
          <a:xfrm>
            <a:off x="38100" y="0"/>
            <a:ext cx="4229100" cy="6858000"/>
          </a:xfrm>
        </p:spPr>
        <p:txBody>
          <a:bodyPr/>
          <a:lstStyle/>
          <a:p>
            <a:pPr algn="ctr" eaLnBrk="1" hangingPunct="1">
              <a:buFontTx/>
              <a:buNone/>
            </a:pPr>
            <a:r>
              <a:rPr lang="en-US" altLang="en-US" sz="3600" b="1"/>
              <a:t>    I am going       to bring floodwaters on the earth to destroy all life under the heavens, every creature that has the breath of    life in it. Everything on earth will perish. </a:t>
            </a:r>
          </a:p>
        </p:txBody>
      </p:sp>
      <p:pic>
        <p:nvPicPr>
          <p:cNvPr id="26627" name="Picture 7" descr="Image result for bible clipart noah">
            <a:extLst>
              <a:ext uri="{FF2B5EF4-FFF2-40B4-BE49-F238E27FC236}">
                <a16:creationId xmlns:a16="http://schemas.microsoft.com/office/drawing/2014/main" id="{CD549026-198D-0C9A-FDC3-3E6F58875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87997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AD9755B4-7EE4-87F3-DFAD-3D33B7A1EEA2}"/>
              </a:ext>
            </a:extLst>
          </p:cNvPr>
          <p:cNvSpPr>
            <a:spLocks noGrp="1" noChangeArrowheads="1"/>
          </p:cNvSpPr>
          <p:nvPr>
            <p:ph type="body" idx="1"/>
          </p:nvPr>
        </p:nvSpPr>
        <p:spPr>
          <a:xfrm>
            <a:off x="0" y="0"/>
            <a:ext cx="9144000" cy="6858000"/>
          </a:xfrm>
          <a:solidFill>
            <a:srgbClr val="92DA80"/>
          </a:solidFill>
        </p:spPr>
        <p:txBody>
          <a:bodyPr/>
          <a:lstStyle/>
          <a:p>
            <a:pPr algn="ctr" eaLnBrk="1" hangingPunct="1">
              <a:buFontTx/>
              <a:buNone/>
            </a:pPr>
            <a:r>
              <a:rPr lang="en-US" altLang="en-US" sz="4000"/>
              <a:t>But I will establish my covenant with you, and you will enter the ark—                   you and your sons and your wife and    your sons' wives with you.</a:t>
            </a:r>
          </a:p>
        </p:txBody>
      </p:sp>
      <p:pic>
        <p:nvPicPr>
          <p:cNvPr id="27651" name="Picture 3">
            <a:extLst>
              <a:ext uri="{FF2B5EF4-FFF2-40B4-BE49-F238E27FC236}">
                <a16:creationId xmlns:a16="http://schemas.microsoft.com/office/drawing/2014/main" id="{F35DDF1E-2B80-AB93-BAA1-8089ADCF05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2630488"/>
            <a:ext cx="7150100"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Image result for bible clipart noah">
            <a:extLst>
              <a:ext uri="{FF2B5EF4-FFF2-40B4-BE49-F238E27FC236}">
                <a16:creationId xmlns:a16="http://schemas.microsoft.com/office/drawing/2014/main" id="{E1FAC9C7-D1B9-186F-45EA-0BCE6AC999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9400"/>
            <a:ext cx="9144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a:extLst>
              <a:ext uri="{FF2B5EF4-FFF2-40B4-BE49-F238E27FC236}">
                <a16:creationId xmlns:a16="http://schemas.microsoft.com/office/drawing/2014/main" id="{4935C998-64B4-736D-FAC6-C4B795195C7E}"/>
              </a:ext>
            </a:extLst>
          </p:cNvPr>
          <p:cNvSpPr>
            <a:spLocks noGrp="1" noChangeArrowheads="1"/>
          </p:cNvSpPr>
          <p:nvPr>
            <p:ph type="body" idx="1"/>
          </p:nvPr>
        </p:nvSpPr>
        <p:spPr>
          <a:xfrm>
            <a:off x="9525" y="0"/>
            <a:ext cx="9134475" cy="3200400"/>
          </a:xfrm>
          <a:solidFill>
            <a:schemeClr val="bg1"/>
          </a:solidFill>
        </p:spPr>
        <p:txBody>
          <a:bodyPr/>
          <a:lstStyle/>
          <a:p>
            <a:pPr marL="609600" indent="-609600" algn="ctr" eaLnBrk="1" hangingPunct="1">
              <a:lnSpc>
                <a:spcPct val="90000"/>
              </a:lnSpc>
              <a:buFontTx/>
              <a:buNone/>
            </a:pPr>
            <a:r>
              <a:rPr lang="en-US" altLang="en-US" sz="3600" dirty="0"/>
              <a:t>You are to bring into the ark </a:t>
            </a:r>
            <a:r>
              <a:rPr lang="en-US" altLang="en-US" sz="3600" u="sng" dirty="0"/>
              <a:t>2 of all living creatures, male and female</a:t>
            </a:r>
            <a:r>
              <a:rPr lang="en-US" altLang="en-US" sz="3600" dirty="0"/>
              <a:t>, to keep them alive with you. 2 of every kind of bird, of every kind of animal and of every kind of creature that moves along the ground will come to you to be kept alive. </a:t>
            </a:r>
          </a:p>
          <a:p>
            <a:pPr marL="609600" indent="-609600" algn="ctr" eaLnBrk="1" hangingPunct="1">
              <a:lnSpc>
                <a:spcPct val="90000"/>
              </a:lnSpc>
              <a:buFontTx/>
              <a:buNone/>
            </a:pPr>
            <a:r>
              <a:rPr lang="en-US" altLang="en-US" sz="3600" dirty="0"/>
              <a:t>     </a:t>
            </a:r>
          </a:p>
        </p:txBody>
      </p:sp>
    </p:spTree>
  </p:cSld>
  <p:clrMapOvr>
    <a:overrideClrMapping bg1="dk2" tx1="lt1" bg2="dk1"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B2CFA1DD-01FF-7060-FA29-C7F280E4149B}"/>
              </a:ext>
            </a:extLst>
          </p:cNvPr>
          <p:cNvSpPr>
            <a:spLocks noGrp="1" noChangeArrowheads="1"/>
          </p:cNvSpPr>
          <p:nvPr>
            <p:ph type="body" idx="1"/>
          </p:nvPr>
        </p:nvSpPr>
        <p:spPr>
          <a:xfrm>
            <a:off x="0" y="330200"/>
            <a:ext cx="5257800" cy="2641600"/>
          </a:xfrm>
        </p:spPr>
        <p:txBody>
          <a:bodyPr/>
          <a:lstStyle/>
          <a:p>
            <a:pPr marL="609600" indent="-609600" algn="ctr" eaLnBrk="1" hangingPunct="1">
              <a:lnSpc>
                <a:spcPct val="90000"/>
              </a:lnSpc>
              <a:buFontTx/>
              <a:buNone/>
            </a:pPr>
            <a:r>
              <a:rPr lang="en-US" altLang="en-US" sz="3600" dirty="0"/>
              <a:t>     You are to take every kind of food that is to be eaten and store it away as food for you and for them.</a:t>
            </a:r>
          </a:p>
        </p:txBody>
      </p:sp>
      <p:sp>
        <p:nvSpPr>
          <p:cNvPr id="33795" name="Rectangle 3">
            <a:extLst>
              <a:ext uri="{FF2B5EF4-FFF2-40B4-BE49-F238E27FC236}">
                <a16:creationId xmlns:a16="http://schemas.microsoft.com/office/drawing/2014/main" id="{28A5DC2C-F147-792A-FB79-C4F43BD95585}"/>
              </a:ext>
            </a:extLst>
          </p:cNvPr>
          <p:cNvSpPr txBox="1">
            <a:spLocks noChangeArrowheads="1"/>
          </p:cNvSpPr>
          <p:nvPr/>
        </p:nvSpPr>
        <p:spPr bwMode="auto">
          <a:xfrm>
            <a:off x="304800" y="5181600"/>
            <a:ext cx="89916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6000" dirty="0"/>
              <a:t> </a:t>
            </a:r>
            <a:r>
              <a:rPr lang="en-US" altLang="en-US" sz="4400" dirty="0"/>
              <a:t>Noah did </a:t>
            </a:r>
            <a:r>
              <a:rPr lang="en-US" altLang="en-US" sz="4400" b="1" u="sng" dirty="0"/>
              <a:t>everything</a:t>
            </a:r>
            <a:r>
              <a:rPr lang="en-US" altLang="en-US" sz="4400" dirty="0"/>
              <a:t> just as God commanded him.</a:t>
            </a:r>
          </a:p>
        </p:txBody>
      </p:sp>
      <p:pic>
        <p:nvPicPr>
          <p:cNvPr id="33796" name="Picture 1">
            <a:extLst>
              <a:ext uri="{FF2B5EF4-FFF2-40B4-BE49-F238E27FC236}">
                <a16:creationId xmlns:a16="http://schemas.microsoft.com/office/drawing/2014/main" id="{1AC54344-B73B-6A99-D433-3F8E9C71B62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30200"/>
            <a:ext cx="3429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3">
            <a:extLst>
              <a:ext uri="{FF2B5EF4-FFF2-40B4-BE49-F238E27FC236}">
                <a16:creationId xmlns:a16="http://schemas.microsoft.com/office/drawing/2014/main" id="{C4BAA8C0-9E2B-F540-7D4A-32128E733B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971800"/>
            <a:ext cx="266700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D160409B-224F-521B-F610-28C7E52B1B37}"/>
              </a:ext>
            </a:extLst>
          </p:cNvPr>
          <p:cNvSpPr>
            <a:spLocks noGrp="1" noChangeArrowheads="1"/>
          </p:cNvSpPr>
          <p:nvPr>
            <p:ph type="body" idx="1"/>
          </p:nvPr>
        </p:nvSpPr>
        <p:spPr>
          <a:xfrm>
            <a:off x="0" y="200025"/>
            <a:ext cx="9144000" cy="1371600"/>
          </a:xfrm>
        </p:spPr>
        <p:txBody>
          <a:bodyPr/>
          <a:lstStyle/>
          <a:p>
            <a:pPr algn="ctr" eaLnBrk="1" hangingPunct="1">
              <a:lnSpc>
                <a:spcPct val="90000"/>
              </a:lnSpc>
              <a:buFontTx/>
              <a:buNone/>
            </a:pPr>
            <a:r>
              <a:rPr lang="en-US" altLang="en-US" sz="3600"/>
              <a:t>    The LORD then said to Noah, </a:t>
            </a:r>
          </a:p>
          <a:p>
            <a:pPr algn="ctr" eaLnBrk="1" hangingPunct="1">
              <a:lnSpc>
                <a:spcPct val="90000"/>
              </a:lnSpc>
              <a:buFontTx/>
              <a:buNone/>
            </a:pPr>
            <a:r>
              <a:rPr lang="en-US" altLang="en-US" sz="3600"/>
              <a:t>"Go into the ark, you and your whole family, </a:t>
            </a:r>
          </a:p>
        </p:txBody>
      </p:sp>
      <p:pic>
        <p:nvPicPr>
          <p:cNvPr id="34819" name="Picture 6" descr="Image result for bible clipart noah food">
            <a:extLst>
              <a:ext uri="{FF2B5EF4-FFF2-40B4-BE49-F238E27FC236}">
                <a16:creationId xmlns:a16="http://schemas.microsoft.com/office/drawing/2014/main" id="{69D52C24-A01B-E6DA-44F9-D7786A897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1571625"/>
            <a:ext cx="637857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3">
            <a:extLst>
              <a:ext uri="{FF2B5EF4-FFF2-40B4-BE49-F238E27FC236}">
                <a16:creationId xmlns:a16="http://schemas.microsoft.com/office/drawing/2014/main" id="{FFFF38FF-CBA0-A6B7-89CC-6ACBFD6D0F2E}"/>
              </a:ext>
            </a:extLst>
          </p:cNvPr>
          <p:cNvSpPr txBox="1">
            <a:spLocks noChangeArrowheads="1"/>
          </p:cNvSpPr>
          <p:nvPr/>
        </p:nvSpPr>
        <p:spPr bwMode="auto">
          <a:xfrm>
            <a:off x="6172200" y="2209800"/>
            <a:ext cx="2971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buFontTx/>
              <a:buNone/>
            </a:pPr>
            <a:r>
              <a:rPr lang="en-US" altLang="en-US" sz="3600"/>
              <a:t>because I have found you righteous           in this generation.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4E4C3F80-C931-698B-C5D0-AE07395B7C81}"/>
              </a:ext>
            </a:extLst>
          </p:cNvPr>
          <p:cNvSpPr>
            <a:spLocks noGrp="1" noChangeArrowheads="1"/>
          </p:cNvSpPr>
          <p:nvPr>
            <p:ph type="body" idx="1"/>
          </p:nvPr>
        </p:nvSpPr>
        <p:spPr>
          <a:xfrm>
            <a:off x="0" y="17463"/>
            <a:ext cx="9144000" cy="6840537"/>
          </a:xfrm>
          <a:solidFill>
            <a:schemeClr val="accent2">
              <a:lumMod val="75000"/>
            </a:schemeClr>
          </a:solidFill>
        </p:spPr>
        <p:txBody>
          <a:bodyPr/>
          <a:lstStyle/>
          <a:p>
            <a:pPr marL="0" indent="0" algn="ctr" eaLnBrk="1" hangingPunct="1">
              <a:buFontTx/>
              <a:buNone/>
              <a:defRPr/>
            </a:pPr>
            <a:endParaRPr lang="en-US" altLang="en-US" sz="2400" dirty="0">
              <a:solidFill>
                <a:schemeClr val="accent3">
                  <a:lumMod val="95000"/>
                </a:schemeClr>
              </a:solidFill>
            </a:endParaRPr>
          </a:p>
          <a:p>
            <a:pPr marL="0" indent="0" algn="ctr" eaLnBrk="1" hangingPunct="1">
              <a:buFontTx/>
              <a:buNone/>
              <a:defRPr/>
            </a:pPr>
            <a:r>
              <a:rPr lang="en-US" altLang="en-US" sz="4000" dirty="0">
                <a:solidFill>
                  <a:schemeClr val="accent3">
                    <a:lumMod val="95000"/>
                  </a:schemeClr>
                </a:solidFill>
              </a:rPr>
              <a:t>Take with you </a:t>
            </a:r>
            <a:r>
              <a:rPr lang="en-US" altLang="en-US" sz="4000" u="sng" dirty="0">
                <a:solidFill>
                  <a:schemeClr val="accent3">
                    <a:lumMod val="95000"/>
                  </a:schemeClr>
                </a:solidFill>
              </a:rPr>
              <a:t>7 pairs of every kind of clean animal</a:t>
            </a:r>
            <a:r>
              <a:rPr lang="en-US" altLang="en-US" sz="4000" dirty="0">
                <a:solidFill>
                  <a:schemeClr val="accent3">
                    <a:lumMod val="95000"/>
                  </a:schemeClr>
                </a:solidFill>
              </a:rPr>
              <a:t>, a male and its mate,</a:t>
            </a:r>
          </a:p>
          <a:p>
            <a:pPr marL="0" indent="0" algn="ctr" eaLnBrk="1" hangingPunct="1">
              <a:buFontTx/>
              <a:buNone/>
              <a:defRPr/>
            </a:pPr>
            <a:r>
              <a:rPr lang="en-US" altLang="en-US" sz="4000" dirty="0">
                <a:solidFill>
                  <a:schemeClr val="accent3">
                    <a:lumMod val="95000"/>
                  </a:schemeClr>
                </a:solidFill>
              </a:rPr>
              <a:t>    and </a:t>
            </a:r>
            <a:r>
              <a:rPr lang="en-US" altLang="en-US" sz="4000" u="sng" dirty="0">
                <a:solidFill>
                  <a:schemeClr val="accent3">
                    <a:lumMod val="95000"/>
                  </a:schemeClr>
                </a:solidFill>
              </a:rPr>
              <a:t>1 pair of every kind of unclean animal</a:t>
            </a:r>
            <a:r>
              <a:rPr lang="en-US" altLang="en-US" sz="4000" dirty="0">
                <a:solidFill>
                  <a:schemeClr val="accent3">
                    <a:lumMod val="95000"/>
                  </a:schemeClr>
                </a:solidFill>
              </a:rPr>
              <a:t>, a male and its mate, </a:t>
            </a:r>
          </a:p>
          <a:p>
            <a:pPr marL="0" indent="0" algn="ctr" eaLnBrk="1" hangingPunct="1">
              <a:buFontTx/>
              <a:buNone/>
              <a:defRPr/>
            </a:pPr>
            <a:r>
              <a:rPr lang="en-US" altLang="en-US" sz="4000" dirty="0">
                <a:solidFill>
                  <a:schemeClr val="accent3">
                    <a:lumMod val="95000"/>
                  </a:schemeClr>
                </a:solidFill>
              </a:rPr>
              <a:t> and also </a:t>
            </a:r>
            <a:r>
              <a:rPr lang="en-US" altLang="en-US" sz="4000" u="sng" dirty="0">
                <a:solidFill>
                  <a:schemeClr val="accent3">
                    <a:lumMod val="95000"/>
                  </a:schemeClr>
                </a:solidFill>
              </a:rPr>
              <a:t>7 pairs of every kind of bird</a:t>
            </a:r>
            <a:r>
              <a:rPr lang="en-US" altLang="en-US" sz="4000" dirty="0">
                <a:solidFill>
                  <a:schemeClr val="accent3">
                    <a:lumMod val="95000"/>
                  </a:schemeClr>
                </a:solidFill>
              </a:rPr>
              <a:t>,         male and female, </a:t>
            </a:r>
          </a:p>
          <a:p>
            <a:pPr marL="0" indent="0" algn="ctr" eaLnBrk="1" hangingPunct="1">
              <a:buFontTx/>
              <a:buNone/>
              <a:defRPr/>
            </a:pPr>
            <a:r>
              <a:rPr lang="en-US" altLang="en-US" sz="4000" dirty="0">
                <a:solidFill>
                  <a:schemeClr val="accent3">
                    <a:lumMod val="95000"/>
                  </a:schemeClr>
                </a:solidFill>
              </a:rPr>
              <a:t>to keep their various kinds alive throughout the earth. </a:t>
            </a:r>
          </a:p>
          <a:p>
            <a:pPr algn="ctr" eaLnBrk="1" hangingPunct="1">
              <a:defRPr/>
            </a:pPr>
            <a:endParaRPr lang="en-US" altLang="en-US" sz="4000" dirty="0">
              <a:solidFill>
                <a:schemeClr val="accent3">
                  <a:lumMod val="9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F517872C-B9D1-5490-D3AC-63E6E373A9D9}"/>
              </a:ext>
            </a:extLst>
          </p:cNvPr>
          <p:cNvSpPr>
            <a:spLocks noGrp="1" noChangeArrowheads="1"/>
          </p:cNvSpPr>
          <p:nvPr>
            <p:ph type="body" idx="1"/>
          </p:nvPr>
        </p:nvSpPr>
        <p:spPr>
          <a:xfrm>
            <a:off x="0" y="0"/>
            <a:ext cx="3962400" cy="6858000"/>
          </a:xfrm>
          <a:solidFill>
            <a:schemeClr val="accent5">
              <a:lumMod val="60000"/>
              <a:lumOff val="40000"/>
            </a:schemeClr>
          </a:solidFill>
        </p:spPr>
        <p:txBody>
          <a:bodyPr/>
          <a:lstStyle/>
          <a:p>
            <a:pPr algn="ctr" eaLnBrk="1" hangingPunct="1">
              <a:buFontTx/>
              <a:buNone/>
              <a:defRPr/>
            </a:pPr>
            <a:endParaRPr lang="en-US" altLang="en-US" sz="1100" b="1" dirty="0"/>
          </a:p>
          <a:p>
            <a:pPr algn="ctr" eaLnBrk="1" hangingPunct="1">
              <a:buFontTx/>
              <a:buNone/>
              <a:defRPr/>
            </a:pPr>
            <a:r>
              <a:rPr lang="en-US" altLang="en-US" sz="3600" b="1" dirty="0"/>
              <a:t>7 days from now</a:t>
            </a:r>
          </a:p>
          <a:p>
            <a:pPr algn="ctr" eaLnBrk="1" hangingPunct="1">
              <a:buFontTx/>
              <a:buNone/>
              <a:defRPr/>
            </a:pPr>
            <a:r>
              <a:rPr lang="en-US" altLang="en-US" sz="3600" b="1" dirty="0"/>
              <a:t> I will send rain on the earth </a:t>
            </a:r>
          </a:p>
          <a:p>
            <a:pPr algn="ctr" eaLnBrk="1" hangingPunct="1">
              <a:buFontTx/>
              <a:buNone/>
              <a:defRPr/>
            </a:pPr>
            <a:r>
              <a:rPr lang="en-US" altLang="en-US" sz="3600" b="1" dirty="0"/>
              <a:t>for </a:t>
            </a:r>
            <a:r>
              <a:rPr lang="en-US" altLang="en-US" sz="3600" b="1" dirty="0">
                <a:highlight>
                  <a:srgbClr val="FFFF00"/>
                </a:highlight>
              </a:rPr>
              <a:t>40</a:t>
            </a:r>
            <a:r>
              <a:rPr lang="en-US" altLang="en-US" sz="3600" b="1" dirty="0"/>
              <a:t> days and </a:t>
            </a:r>
            <a:r>
              <a:rPr lang="en-US" altLang="en-US" sz="3600" b="1" dirty="0">
                <a:highlight>
                  <a:srgbClr val="FFFF00"/>
                </a:highlight>
              </a:rPr>
              <a:t>40</a:t>
            </a:r>
            <a:r>
              <a:rPr lang="en-US" altLang="en-US" sz="3600" b="1" dirty="0"/>
              <a:t> nights, </a:t>
            </a:r>
          </a:p>
          <a:p>
            <a:pPr algn="ctr" eaLnBrk="1" hangingPunct="1">
              <a:buFontTx/>
              <a:buNone/>
              <a:defRPr/>
            </a:pPr>
            <a:r>
              <a:rPr lang="en-US" altLang="en-US" sz="3600" b="1" dirty="0"/>
              <a:t>and I will wipe from the face of the earth every living creature </a:t>
            </a:r>
          </a:p>
          <a:p>
            <a:pPr algn="ctr" eaLnBrk="1" hangingPunct="1">
              <a:buFontTx/>
              <a:buNone/>
              <a:defRPr/>
            </a:pPr>
            <a:r>
              <a:rPr lang="en-US" altLang="en-US" sz="3600" b="1" dirty="0"/>
              <a:t>I have made.</a:t>
            </a:r>
          </a:p>
        </p:txBody>
      </p:sp>
      <p:pic>
        <p:nvPicPr>
          <p:cNvPr id="40963" name="Picture 7" descr="Image result for bible clipart noah">
            <a:extLst>
              <a:ext uri="{FF2B5EF4-FFF2-40B4-BE49-F238E27FC236}">
                <a16:creationId xmlns:a16="http://schemas.microsoft.com/office/drawing/2014/main" id="{428539B2-699C-85A9-48F6-9D6C89631F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0"/>
            <a:ext cx="518477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030A0">
            <a:alpha val="98822"/>
          </a:srgbClr>
        </a:solidFill>
        <a:effectLst/>
      </p:bgPr>
    </p:bg>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2601DFC2-7AB6-7F87-EC64-E4404CC781D4}"/>
              </a:ext>
            </a:extLst>
          </p:cNvPr>
          <p:cNvSpPr>
            <a:spLocks noGrp="1" noChangeArrowheads="1"/>
          </p:cNvSpPr>
          <p:nvPr>
            <p:ph type="body" idx="1"/>
          </p:nvPr>
        </p:nvSpPr>
        <p:spPr>
          <a:xfrm>
            <a:off x="0" y="838200"/>
            <a:ext cx="8839200" cy="5257800"/>
          </a:xfrm>
        </p:spPr>
        <p:txBody>
          <a:bodyPr/>
          <a:lstStyle/>
          <a:p>
            <a:pPr algn="ctr" eaLnBrk="1" hangingPunct="1">
              <a:buFontTx/>
              <a:buNone/>
            </a:pPr>
            <a:r>
              <a:rPr lang="en-US" altLang="en-US" sz="7200" dirty="0">
                <a:solidFill>
                  <a:schemeClr val="bg1"/>
                </a:solidFill>
              </a:rPr>
              <a:t>  </a:t>
            </a:r>
            <a:r>
              <a:rPr lang="en-US" altLang="en-US" sz="8000" dirty="0">
                <a:solidFill>
                  <a:schemeClr val="bg1"/>
                </a:solidFill>
              </a:rPr>
              <a:t> And Noah did </a:t>
            </a:r>
            <a:r>
              <a:rPr lang="en-US" altLang="en-US" sz="8000" b="1" u="sng" dirty="0">
                <a:solidFill>
                  <a:schemeClr val="bg1"/>
                </a:solidFill>
              </a:rPr>
              <a:t>ALL</a:t>
            </a:r>
            <a:r>
              <a:rPr lang="en-US" altLang="en-US" sz="8000" dirty="0">
                <a:solidFill>
                  <a:schemeClr val="bg1"/>
                </a:solidFill>
              </a:rPr>
              <a:t> </a:t>
            </a:r>
          </a:p>
          <a:p>
            <a:pPr algn="ctr" eaLnBrk="1" hangingPunct="1">
              <a:buFontTx/>
              <a:buNone/>
            </a:pPr>
            <a:r>
              <a:rPr lang="en-US" altLang="en-US" sz="8000" dirty="0">
                <a:solidFill>
                  <a:schemeClr val="bg1"/>
                </a:solidFill>
              </a:rPr>
              <a:t>that the LORD commanded him.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a:extLst>
            <a:ext uri="{FF2B5EF4-FFF2-40B4-BE49-F238E27FC236}">
              <a16:creationId xmlns:a16="http://schemas.microsoft.com/office/drawing/2014/main" id="{56BDA83F-263B-689C-D9A5-B3FB5CBF5F4F}"/>
            </a:ext>
          </a:extLst>
        </p:cNvPr>
        <p:cNvGrpSpPr/>
        <p:nvPr/>
      </p:nvGrpSpPr>
      <p:grpSpPr>
        <a:xfrm>
          <a:off x="0" y="0"/>
          <a:ext cx="0" cy="0"/>
          <a:chOff x="0" y="0"/>
          <a:chExt cx="0" cy="0"/>
        </a:xfrm>
      </p:grpSpPr>
      <p:pic>
        <p:nvPicPr>
          <p:cNvPr id="6147" name="Picture 4">
            <a:extLst>
              <a:ext uri="{FF2B5EF4-FFF2-40B4-BE49-F238E27FC236}">
                <a16:creationId xmlns:a16="http://schemas.microsoft.com/office/drawing/2014/main" id="{CCECD469-5CFB-B707-83A0-C6BB8F1655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9175" y="2667000"/>
            <a:ext cx="7150100"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92FB62C-CE94-C322-DC8D-B012972919DA}"/>
              </a:ext>
            </a:extLst>
          </p:cNvPr>
          <p:cNvSpPr/>
          <p:nvPr/>
        </p:nvSpPr>
        <p:spPr>
          <a:xfrm>
            <a:off x="1019175" y="183050"/>
            <a:ext cx="7150100" cy="2483950"/>
          </a:xfrm>
          <a:prstGeom prst="rect">
            <a:avLst/>
          </a:prstGeom>
          <a:solidFill>
            <a:schemeClr val="bg1"/>
          </a:solidFill>
        </p:spPr>
        <p:txBody>
          <a:bodyPr>
            <a:spAutoFit/>
          </a:bodyPr>
          <a:lstStyle/>
          <a:p>
            <a:pPr algn="ctr" eaLnBrk="1" hangingPunct="1">
              <a:lnSpc>
                <a:spcPct val="115000"/>
              </a:lnSpc>
              <a:spcBef>
                <a:spcPts val="0"/>
              </a:spcBef>
              <a:spcAft>
                <a:spcPts val="600"/>
              </a:spcAft>
              <a:defRPr/>
            </a:pPr>
            <a:r>
              <a:rPr lang="en-US" sz="5400" b="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Truth</a:t>
            </a:r>
          </a:p>
          <a:p>
            <a:pPr algn="ctr" eaLnBrk="1" hangingPunct="1">
              <a:lnSpc>
                <a:spcPct val="115000"/>
              </a:lnSpc>
              <a:spcBef>
                <a:spcPts val="0"/>
              </a:spcBef>
              <a:spcAft>
                <a:spcPts val="600"/>
              </a:spcAft>
              <a:defRPr/>
            </a:pPr>
            <a:r>
              <a:rPr lang="en-US" sz="4000" b="1" i="1" kern="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God is with you, even if you feel alone in doing what is right!</a:t>
            </a:r>
            <a:endParaRPr lang="en-US" sz="3600" b="1" i="1" kern="1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855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B6BCF"/>
        </a:solidFill>
        <a:effectLst/>
      </p:bgPr>
    </p:bg>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7D937AA3-ACEB-5EAE-C8A7-2D2170991375}"/>
              </a:ext>
            </a:extLst>
          </p:cNvPr>
          <p:cNvSpPr>
            <a:spLocks noGrp="1" noChangeArrowheads="1"/>
          </p:cNvSpPr>
          <p:nvPr>
            <p:ph type="body" idx="1"/>
          </p:nvPr>
        </p:nvSpPr>
        <p:spPr>
          <a:xfrm>
            <a:off x="0" y="838200"/>
            <a:ext cx="9144000" cy="6019800"/>
          </a:xfrm>
          <a:solidFill>
            <a:schemeClr val="accent6">
              <a:lumMod val="60000"/>
              <a:lumOff val="40000"/>
            </a:schemeClr>
          </a:solidFill>
        </p:spPr>
        <p:txBody>
          <a:bodyPr/>
          <a:lstStyle/>
          <a:p>
            <a:pPr algn="ctr" eaLnBrk="1" hangingPunct="1">
              <a:buFontTx/>
              <a:buNone/>
              <a:defRPr/>
            </a:pPr>
            <a:r>
              <a:rPr lang="en-US" altLang="en-US" sz="7200" b="1" dirty="0"/>
              <a:t>   Noah was 600 years old when the floodwaters came on the earth. </a:t>
            </a:r>
          </a:p>
        </p:txBody>
      </p:sp>
      <p:sp>
        <p:nvSpPr>
          <p:cNvPr id="3" name="Oval 2">
            <a:extLst>
              <a:ext uri="{FF2B5EF4-FFF2-40B4-BE49-F238E27FC236}">
                <a16:creationId xmlns:a16="http://schemas.microsoft.com/office/drawing/2014/main" id="{4F2BE486-ABDA-5907-392C-75AD031B7949}"/>
              </a:ext>
            </a:extLst>
          </p:cNvPr>
          <p:cNvSpPr/>
          <p:nvPr/>
        </p:nvSpPr>
        <p:spPr>
          <a:xfrm>
            <a:off x="6248400" y="838200"/>
            <a:ext cx="1981200" cy="1143000"/>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2AB5234A-9AFA-C7BB-FBF3-7A833745DAB1}"/>
              </a:ext>
            </a:extLst>
          </p:cNvPr>
          <p:cNvSpPr>
            <a:spLocks noGrp="1" noChangeArrowheads="1"/>
          </p:cNvSpPr>
          <p:nvPr>
            <p:ph type="body" idx="1"/>
          </p:nvPr>
        </p:nvSpPr>
        <p:spPr>
          <a:xfrm>
            <a:off x="0" y="4876800"/>
            <a:ext cx="9144000" cy="1981200"/>
          </a:xfrm>
        </p:spPr>
        <p:txBody>
          <a:bodyPr/>
          <a:lstStyle/>
          <a:p>
            <a:pPr algn="ctr" eaLnBrk="1" hangingPunct="1">
              <a:buFontTx/>
              <a:buNone/>
            </a:pPr>
            <a:r>
              <a:rPr lang="en-US" altLang="en-US" sz="4000" b="1"/>
              <a:t>  And Noah and his sons and his wife and his sons' wives entered the ark to escape the waters of the flood. </a:t>
            </a:r>
          </a:p>
        </p:txBody>
      </p:sp>
      <p:pic>
        <p:nvPicPr>
          <p:cNvPr id="44035" name="Picture 6" descr="Image result for bible clipart noah food">
            <a:extLst>
              <a:ext uri="{FF2B5EF4-FFF2-40B4-BE49-F238E27FC236}">
                <a16:creationId xmlns:a16="http://schemas.microsoft.com/office/drawing/2014/main" id="{25BE1F91-7407-5C83-BBE4-A33FBBA772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166225"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208C31B7-23E6-B3C0-9BAC-E74C81D49395}"/>
              </a:ext>
            </a:extLst>
          </p:cNvPr>
          <p:cNvSpPr>
            <a:spLocks noGrp="1" noChangeArrowheads="1"/>
          </p:cNvSpPr>
          <p:nvPr>
            <p:ph type="body" idx="1"/>
          </p:nvPr>
        </p:nvSpPr>
        <p:spPr>
          <a:xfrm>
            <a:off x="0" y="31750"/>
            <a:ext cx="9144000" cy="6826250"/>
          </a:xfrm>
        </p:spPr>
        <p:txBody>
          <a:bodyPr/>
          <a:lstStyle/>
          <a:p>
            <a:pPr algn="ctr" eaLnBrk="1" hangingPunct="1">
              <a:buFontTx/>
              <a:buNone/>
            </a:pPr>
            <a:r>
              <a:rPr lang="en-US" altLang="en-US" sz="3600"/>
              <a:t>Pairs of clean and unclean animals, of birds and of all creatures that move along the ground, male and female, came to Noah and entered the ark, as God had commanded Noah. And after the 7 days the floodwaters came on the earth.</a:t>
            </a:r>
          </a:p>
        </p:txBody>
      </p:sp>
      <p:pic>
        <p:nvPicPr>
          <p:cNvPr id="45059" name="Picture 4" descr="MCj03536400000[1]">
            <a:extLst>
              <a:ext uri="{FF2B5EF4-FFF2-40B4-BE49-F238E27FC236}">
                <a16:creationId xmlns:a16="http://schemas.microsoft.com/office/drawing/2014/main" id="{D87D558C-261C-2D14-6417-45A56B0E1D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904" r="21053" b="16129"/>
          <a:stretch>
            <a:fillRect/>
          </a:stretch>
        </p:blipFill>
        <p:spPr bwMode="auto">
          <a:xfrm>
            <a:off x="1295400" y="3429000"/>
            <a:ext cx="6553200" cy="340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E650EB5C-AF70-FC87-51A8-8DB48CB7C374}"/>
              </a:ext>
            </a:extLst>
          </p:cNvPr>
          <p:cNvSpPr>
            <a:spLocks noGrp="1" noChangeArrowheads="1"/>
          </p:cNvSpPr>
          <p:nvPr>
            <p:ph type="body" idx="1"/>
          </p:nvPr>
        </p:nvSpPr>
        <p:spPr>
          <a:xfrm>
            <a:off x="-38100" y="0"/>
            <a:ext cx="9182100" cy="6858000"/>
          </a:xfrm>
          <a:solidFill>
            <a:srgbClr val="FFFF00">
              <a:alpha val="39999"/>
            </a:srgbClr>
          </a:solidFill>
        </p:spPr>
        <p:txBody>
          <a:bodyPr/>
          <a:lstStyle/>
          <a:p>
            <a:pPr algn="ctr" eaLnBrk="1" hangingPunct="1">
              <a:buFontTx/>
              <a:buNone/>
            </a:pPr>
            <a:r>
              <a:rPr lang="en-US" altLang="en-US" sz="4000"/>
              <a:t>In the 600</a:t>
            </a:r>
            <a:r>
              <a:rPr lang="en-US" altLang="en-US" sz="4000" baseline="30000"/>
              <a:t>th</a:t>
            </a:r>
            <a:r>
              <a:rPr lang="en-US" altLang="en-US" sz="4000"/>
              <a:t> year of Noah's life, </a:t>
            </a:r>
          </a:p>
          <a:p>
            <a:pPr algn="ctr" eaLnBrk="1" hangingPunct="1">
              <a:buFontTx/>
              <a:buNone/>
            </a:pPr>
            <a:r>
              <a:rPr lang="en-US" altLang="en-US" sz="4000"/>
              <a:t>on the 17</a:t>
            </a:r>
            <a:r>
              <a:rPr lang="en-US" altLang="en-US" sz="4000" baseline="30000"/>
              <a:t>th</a:t>
            </a:r>
            <a:r>
              <a:rPr lang="en-US" altLang="en-US" sz="4000"/>
              <a:t> day of the 2</a:t>
            </a:r>
            <a:r>
              <a:rPr lang="en-US" altLang="en-US" sz="4000" baseline="30000"/>
              <a:t>nd</a:t>
            </a:r>
            <a:r>
              <a:rPr lang="en-US" altLang="en-US" sz="4000"/>
              <a:t> month—</a:t>
            </a:r>
          </a:p>
          <a:p>
            <a:pPr algn="ctr" eaLnBrk="1" hangingPunct="1">
              <a:buFontTx/>
              <a:buNone/>
            </a:pPr>
            <a:r>
              <a:rPr lang="en-US" altLang="en-US" sz="4000"/>
              <a:t>on that day all the springs of </a:t>
            </a:r>
          </a:p>
          <a:p>
            <a:pPr algn="ctr" eaLnBrk="1" hangingPunct="1">
              <a:buFontTx/>
              <a:buNone/>
            </a:pPr>
            <a:r>
              <a:rPr lang="en-US" altLang="en-US" sz="4000"/>
              <a:t>the great deep burst forth, </a:t>
            </a:r>
          </a:p>
          <a:p>
            <a:pPr algn="ctr" eaLnBrk="1" hangingPunct="1">
              <a:buFontTx/>
              <a:buNone/>
            </a:pPr>
            <a:r>
              <a:rPr lang="en-US" altLang="en-US" sz="4000"/>
              <a:t>and the floodgates of the heavens </a:t>
            </a:r>
          </a:p>
          <a:p>
            <a:pPr algn="ctr" eaLnBrk="1" hangingPunct="1">
              <a:buFontTx/>
              <a:buNone/>
            </a:pPr>
            <a:r>
              <a:rPr lang="en-US" altLang="en-US" sz="4000"/>
              <a:t>were opened. And rain fell on the earth </a:t>
            </a:r>
          </a:p>
          <a:p>
            <a:pPr algn="ctr" eaLnBrk="1" hangingPunct="1">
              <a:buFontTx/>
              <a:buNone/>
            </a:pPr>
            <a:r>
              <a:rPr lang="en-US" altLang="en-US" sz="4000"/>
              <a:t>40 days and 40 nights. </a:t>
            </a:r>
          </a:p>
          <a:p>
            <a:pPr algn="ctr" eaLnBrk="1" hangingPunct="1">
              <a:buFontTx/>
              <a:buNone/>
            </a:pPr>
            <a:endParaRPr lang="en-US" altLang="en-US" sz="4000"/>
          </a:p>
        </p:txBody>
      </p:sp>
      <p:sp>
        <p:nvSpPr>
          <p:cNvPr id="46083" name="AutoShape 6" descr="Image result for sun">
            <a:extLst>
              <a:ext uri="{FF2B5EF4-FFF2-40B4-BE49-F238E27FC236}">
                <a16:creationId xmlns:a16="http://schemas.microsoft.com/office/drawing/2014/main" id="{3D8463C5-B9D1-F014-8AFA-D136F933113E}"/>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46084" name="Picture 2">
            <a:extLst>
              <a:ext uri="{FF2B5EF4-FFF2-40B4-BE49-F238E27FC236}">
                <a16:creationId xmlns:a16="http://schemas.microsoft.com/office/drawing/2014/main" id="{72308258-EAA6-5103-BB1A-B3E2A1EE19C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25" y="4953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a:extLst>
              <a:ext uri="{FF2B5EF4-FFF2-40B4-BE49-F238E27FC236}">
                <a16:creationId xmlns:a16="http://schemas.microsoft.com/office/drawing/2014/main" id="{AC495F22-7922-C8EA-519F-7304C47064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105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a:extLst>
              <a:ext uri="{FF2B5EF4-FFF2-40B4-BE49-F238E27FC236}">
                <a16:creationId xmlns:a16="http://schemas.microsoft.com/office/drawing/2014/main" id="{B3852AFC-88B3-76A1-CB3B-7D96DE6A9526}"/>
              </a:ext>
            </a:extLst>
          </p:cNvPr>
          <p:cNvSpPr>
            <a:spLocks noGrp="1" noChangeArrowheads="1"/>
          </p:cNvSpPr>
          <p:nvPr>
            <p:ph type="subTitle" idx="1"/>
          </p:nvPr>
        </p:nvSpPr>
        <p:spPr>
          <a:xfrm>
            <a:off x="0" y="0"/>
            <a:ext cx="9144000" cy="3886200"/>
          </a:xfrm>
        </p:spPr>
        <p:txBody>
          <a:bodyPr/>
          <a:lstStyle/>
          <a:p>
            <a:pPr eaLnBrk="1" hangingPunct="1"/>
            <a:r>
              <a:rPr lang="en-US" altLang="en-US" sz="3500"/>
              <a:t>On that very day Noah and his sons, Shem, Ham and Japheth, together with his wife and the wives of his three sons, entered the ark.</a:t>
            </a:r>
          </a:p>
        </p:txBody>
      </p:sp>
      <p:pic>
        <p:nvPicPr>
          <p:cNvPr id="53251" name="Picture 5">
            <a:extLst>
              <a:ext uri="{FF2B5EF4-FFF2-40B4-BE49-F238E27FC236}">
                <a16:creationId xmlns:a16="http://schemas.microsoft.com/office/drawing/2014/main" id="{17CB61CE-8A79-A304-E603-C2A80952B4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16138"/>
            <a:ext cx="4090988"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9" descr="Image result for man middle eastern free clipart">
            <a:extLst>
              <a:ext uri="{FF2B5EF4-FFF2-40B4-BE49-F238E27FC236}">
                <a16:creationId xmlns:a16="http://schemas.microsoft.com/office/drawing/2014/main" id="{EC882158-1731-2064-1635-1F048F103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400" y="1917700"/>
            <a:ext cx="45212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1">
            <a:extLst>
              <a:ext uri="{FF2B5EF4-FFF2-40B4-BE49-F238E27FC236}">
                <a16:creationId xmlns:a16="http://schemas.microsoft.com/office/drawing/2014/main" id="{ECDC4BFE-EC14-6649-392D-5536CF7C85E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0988" y="3648075"/>
            <a:ext cx="7239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8">
            <a:extLst>
              <a:ext uri="{FF2B5EF4-FFF2-40B4-BE49-F238E27FC236}">
                <a16:creationId xmlns:a16="http://schemas.microsoft.com/office/drawing/2014/main" id="{32AB5ABA-3D92-C01F-E6AE-4C4AF247D7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21450" y="3435350"/>
            <a:ext cx="7239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9">
            <a:extLst>
              <a:ext uri="{FF2B5EF4-FFF2-40B4-BE49-F238E27FC236}">
                <a16:creationId xmlns:a16="http://schemas.microsoft.com/office/drawing/2014/main" id="{AFA8D662-F610-8219-C3EC-35C2D0BD7E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43863" y="3616325"/>
            <a:ext cx="7239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j0304933">
            <a:extLst>
              <a:ext uri="{FF2B5EF4-FFF2-40B4-BE49-F238E27FC236}">
                <a16:creationId xmlns:a16="http://schemas.microsoft.com/office/drawing/2014/main" id="{5A81AFD1-CC79-8211-B69F-A81CA857C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675" y="660400"/>
            <a:ext cx="1322388"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5" descr="MCj03826100000[1]">
            <a:extLst>
              <a:ext uri="{FF2B5EF4-FFF2-40B4-BE49-F238E27FC236}">
                <a16:creationId xmlns:a16="http://schemas.microsoft.com/office/drawing/2014/main" id="{1000B931-5690-F318-4381-632E4123E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88" y="441325"/>
            <a:ext cx="15716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6" name="Picture 6" descr="MCj03826090000[1]">
            <a:extLst>
              <a:ext uri="{FF2B5EF4-FFF2-40B4-BE49-F238E27FC236}">
                <a16:creationId xmlns:a16="http://schemas.microsoft.com/office/drawing/2014/main" id="{4764CFAD-ABB0-21A9-71D9-A2ADAA6957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8" y="4867275"/>
            <a:ext cx="185102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7" descr="MCj03438270000[1]">
            <a:extLst>
              <a:ext uri="{FF2B5EF4-FFF2-40B4-BE49-F238E27FC236}">
                <a16:creationId xmlns:a16="http://schemas.microsoft.com/office/drawing/2014/main" id="{C3A2F620-50C5-8CC8-3A17-A65C0AB4EC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47988"/>
            <a:ext cx="21494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8" descr="MCj03438410000[1]">
            <a:extLst>
              <a:ext uri="{FF2B5EF4-FFF2-40B4-BE49-F238E27FC236}">
                <a16:creationId xmlns:a16="http://schemas.microsoft.com/office/drawing/2014/main" id="{FDF0C489-C1E2-E7AD-4318-F359C2BB9A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3600" y="222250"/>
            <a:ext cx="3357563"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9" descr="MCj04245960000[1]">
            <a:extLst>
              <a:ext uri="{FF2B5EF4-FFF2-40B4-BE49-F238E27FC236}">
                <a16:creationId xmlns:a16="http://schemas.microsoft.com/office/drawing/2014/main" id="{04723BBD-8040-E2BD-E40A-6D4BFFE63F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8213" y="4521200"/>
            <a:ext cx="17208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Picture 10" descr="MCj04246040000[1]">
            <a:extLst>
              <a:ext uri="{FF2B5EF4-FFF2-40B4-BE49-F238E27FC236}">
                <a16:creationId xmlns:a16="http://schemas.microsoft.com/office/drawing/2014/main" id="{52711023-BD1B-11A5-C22D-B912768A07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8950" y="136525"/>
            <a:ext cx="281305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1" name="Picture 13" descr="MCj04350730000[1]">
            <a:extLst>
              <a:ext uri="{FF2B5EF4-FFF2-40B4-BE49-F238E27FC236}">
                <a16:creationId xmlns:a16="http://schemas.microsoft.com/office/drawing/2014/main" id="{B30E9424-B5D8-5F5E-CA4E-DA3322BA1D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31138" y="2686050"/>
            <a:ext cx="117792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Rectangle 3">
            <a:extLst>
              <a:ext uri="{FF2B5EF4-FFF2-40B4-BE49-F238E27FC236}">
                <a16:creationId xmlns:a16="http://schemas.microsoft.com/office/drawing/2014/main" id="{6C16B627-1B5F-4A56-A719-A9B25158C0FC}"/>
              </a:ext>
            </a:extLst>
          </p:cNvPr>
          <p:cNvSpPr>
            <a:spLocks noGrp="1" noChangeArrowheads="1"/>
          </p:cNvSpPr>
          <p:nvPr>
            <p:ph type="body" idx="1"/>
          </p:nvPr>
        </p:nvSpPr>
        <p:spPr>
          <a:xfrm>
            <a:off x="1370013" y="1482725"/>
            <a:ext cx="6638925" cy="5143500"/>
          </a:xfrm>
        </p:spPr>
        <p:txBody>
          <a:bodyPr/>
          <a:lstStyle/>
          <a:p>
            <a:pPr algn="ctr" eaLnBrk="1" hangingPunct="1">
              <a:buFontTx/>
              <a:buNone/>
            </a:pPr>
            <a:r>
              <a:rPr lang="en-US" altLang="en-US" sz="3600" b="1"/>
              <a:t>They had with them every wild animal according to its kind, all livestock according to their kinds, every creature that moves along the ground according to its kind and every bird according to its kind, everything with wings.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pic>
        <p:nvPicPr>
          <p:cNvPr id="55298" name="Picture 1">
            <a:extLst>
              <a:ext uri="{FF2B5EF4-FFF2-40B4-BE49-F238E27FC236}">
                <a16:creationId xmlns:a16="http://schemas.microsoft.com/office/drawing/2014/main" id="{9AA9E408-4738-E76A-9164-3DF25746FB9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89138"/>
            <a:ext cx="57150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a:extLst>
              <a:ext uri="{FF2B5EF4-FFF2-40B4-BE49-F238E27FC236}">
                <a16:creationId xmlns:a16="http://schemas.microsoft.com/office/drawing/2014/main" id="{EDC8A8EA-4C87-FE13-52FC-76C7A9FE51D5}"/>
              </a:ext>
            </a:extLst>
          </p:cNvPr>
          <p:cNvSpPr>
            <a:spLocks noGrp="1" noChangeArrowheads="1"/>
          </p:cNvSpPr>
          <p:nvPr>
            <p:ph type="body" idx="1"/>
          </p:nvPr>
        </p:nvSpPr>
        <p:spPr>
          <a:xfrm>
            <a:off x="0" y="30163"/>
            <a:ext cx="9144000" cy="1936750"/>
          </a:xfrm>
        </p:spPr>
        <p:txBody>
          <a:bodyPr/>
          <a:lstStyle/>
          <a:p>
            <a:pPr algn="ctr" eaLnBrk="1" hangingPunct="1">
              <a:buFontTx/>
              <a:buNone/>
            </a:pPr>
            <a:r>
              <a:rPr lang="en-US" altLang="en-US" sz="3600" b="1"/>
              <a:t>Pairs of all creatures that </a:t>
            </a:r>
          </a:p>
          <a:p>
            <a:pPr algn="ctr" eaLnBrk="1" hangingPunct="1">
              <a:buFontTx/>
              <a:buNone/>
            </a:pPr>
            <a:r>
              <a:rPr lang="en-US" altLang="en-US" sz="3600" b="1"/>
              <a:t>have the breath of life in them came to Noah and entered the ark. </a:t>
            </a:r>
          </a:p>
        </p:txBody>
      </p:sp>
      <p:sp>
        <p:nvSpPr>
          <p:cNvPr id="6" name="Rectangle 3">
            <a:extLst>
              <a:ext uri="{FF2B5EF4-FFF2-40B4-BE49-F238E27FC236}">
                <a16:creationId xmlns:a16="http://schemas.microsoft.com/office/drawing/2014/main" id="{56F0B779-41D9-5C92-C532-462868D79C1A}"/>
              </a:ext>
            </a:extLst>
          </p:cNvPr>
          <p:cNvSpPr txBox="1">
            <a:spLocks noChangeArrowheads="1"/>
          </p:cNvSpPr>
          <p:nvPr/>
        </p:nvSpPr>
        <p:spPr bwMode="auto">
          <a:xfrm>
            <a:off x="3200400" y="1966913"/>
            <a:ext cx="5943600" cy="1690687"/>
          </a:xfrm>
          <a:prstGeom prst="rect">
            <a:avLst/>
          </a:prstGeom>
          <a:solidFill>
            <a:schemeClr val="accent3">
              <a:lumMod val="95000"/>
            </a:schemeClr>
          </a:solidFill>
          <a:ln>
            <a:noFill/>
          </a:ln>
          <a:effectLst/>
        </p:spPr>
        <p:txBody>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eaLnBrk="1" hangingPunct="1">
              <a:buFontTx/>
              <a:buNone/>
              <a:defRPr/>
            </a:pPr>
            <a:r>
              <a:rPr lang="en-US" altLang="en-US" sz="3600" b="1" dirty="0"/>
              <a:t>The animals going in were male and female of every living thing, </a:t>
            </a:r>
          </a:p>
        </p:txBody>
      </p:sp>
      <p:sp>
        <p:nvSpPr>
          <p:cNvPr id="55301" name="Rectangle 3">
            <a:extLst>
              <a:ext uri="{FF2B5EF4-FFF2-40B4-BE49-F238E27FC236}">
                <a16:creationId xmlns:a16="http://schemas.microsoft.com/office/drawing/2014/main" id="{0B2926BC-A14F-6364-3D5E-198BE9444054}"/>
              </a:ext>
            </a:extLst>
          </p:cNvPr>
          <p:cNvSpPr txBox="1">
            <a:spLocks noChangeArrowheads="1"/>
          </p:cNvSpPr>
          <p:nvPr/>
        </p:nvSpPr>
        <p:spPr bwMode="auto">
          <a:xfrm>
            <a:off x="5638800" y="3962400"/>
            <a:ext cx="3352800"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altLang="en-US" sz="3600" b="1"/>
              <a:t>as God had commanded Noah.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a:extLst>
              <a:ext uri="{FF2B5EF4-FFF2-40B4-BE49-F238E27FC236}">
                <a16:creationId xmlns:a16="http://schemas.microsoft.com/office/drawing/2014/main" id="{C91EC3C3-7DF2-2D49-3950-E31EC3A922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a:extLst>
              <a:ext uri="{FF2B5EF4-FFF2-40B4-BE49-F238E27FC236}">
                <a16:creationId xmlns:a16="http://schemas.microsoft.com/office/drawing/2014/main" id="{348CAB23-1DEB-FE90-927D-B3A353D92773}"/>
              </a:ext>
            </a:extLst>
          </p:cNvPr>
          <p:cNvSpPr>
            <a:spLocks noGrp="1" noChangeArrowheads="1"/>
          </p:cNvSpPr>
          <p:nvPr>
            <p:ph type="body" idx="1"/>
          </p:nvPr>
        </p:nvSpPr>
        <p:spPr>
          <a:xfrm>
            <a:off x="2971800" y="2286000"/>
            <a:ext cx="4038600" cy="2697163"/>
          </a:xfrm>
        </p:spPr>
        <p:txBody>
          <a:bodyPr/>
          <a:lstStyle/>
          <a:p>
            <a:pPr algn="ctr" eaLnBrk="1" hangingPunct="1">
              <a:buFontTx/>
              <a:buNone/>
            </a:pPr>
            <a:r>
              <a:rPr lang="en-US" altLang="en-US" sz="4400" b="1">
                <a:solidFill>
                  <a:schemeClr val="bg1"/>
                </a:solidFill>
              </a:rPr>
              <a:t>Then the LORD </a:t>
            </a:r>
          </a:p>
          <a:p>
            <a:pPr algn="ctr" eaLnBrk="1" hangingPunct="1">
              <a:buFontTx/>
              <a:buNone/>
            </a:pPr>
            <a:r>
              <a:rPr lang="en-US" altLang="en-US" sz="4400" b="1">
                <a:solidFill>
                  <a:schemeClr val="bg1"/>
                </a:solidFill>
              </a:rPr>
              <a:t>shut him 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98B6B2CA-2391-DD3E-747F-ABFC7D8BBC93}"/>
              </a:ext>
            </a:extLst>
          </p:cNvPr>
          <p:cNvSpPr>
            <a:spLocks noGrp="1" noChangeArrowheads="1"/>
          </p:cNvSpPr>
          <p:nvPr>
            <p:ph type="body" idx="1"/>
          </p:nvPr>
        </p:nvSpPr>
        <p:spPr>
          <a:xfrm>
            <a:off x="-152400" y="3962400"/>
            <a:ext cx="9144000" cy="3154363"/>
          </a:xfrm>
        </p:spPr>
        <p:txBody>
          <a:bodyPr/>
          <a:lstStyle/>
          <a:p>
            <a:pPr marL="0" indent="0" algn="ctr" eaLnBrk="1" hangingPunct="1">
              <a:buFontTx/>
              <a:buNone/>
            </a:pPr>
            <a:r>
              <a:rPr lang="en-US" altLang="en-US" sz="3600"/>
              <a:t>The LORD saw how great the wickedness of the human race had become </a:t>
            </a:r>
          </a:p>
          <a:p>
            <a:pPr marL="0" indent="0" algn="ctr" eaLnBrk="1" hangingPunct="1">
              <a:buFontTx/>
              <a:buNone/>
            </a:pPr>
            <a:r>
              <a:rPr lang="en-US" altLang="en-US" sz="3600"/>
              <a:t>on the earth, and that every inclination of the thoughts of the human heart were only evil all the time. </a:t>
            </a:r>
          </a:p>
        </p:txBody>
      </p:sp>
      <p:sp>
        <p:nvSpPr>
          <p:cNvPr id="7171" name="AutoShape 10" descr="Image result for selfish people clipart free">
            <a:extLst>
              <a:ext uri="{FF2B5EF4-FFF2-40B4-BE49-F238E27FC236}">
                <a16:creationId xmlns:a16="http://schemas.microsoft.com/office/drawing/2014/main" id="{609F964D-F7AF-29B3-FF54-FBE425F7EB7C}"/>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72" name="Picture 6">
            <a:extLst>
              <a:ext uri="{FF2B5EF4-FFF2-40B4-BE49-F238E27FC236}">
                <a16:creationId xmlns:a16="http://schemas.microsoft.com/office/drawing/2014/main" id="{40F2C091-E6D1-6826-192C-C2CF248813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33375"/>
            <a:ext cx="3048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AutoShape 12" descr="Related image">
            <a:extLst>
              <a:ext uri="{FF2B5EF4-FFF2-40B4-BE49-F238E27FC236}">
                <a16:creationId xmlns:a16="http://schemas.microsoft.com/office/drawing/2014/main" id="{51CABBAB-5202-02D1-3699-EE2C78278252}"/>
              </a:ext>
            </a:extLst>
          </p:cNvPr>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pic>
        <p:nvPicPr>
          <p:cNvPr id="7174" name="Picture 8">
            <a:extLst>
              <a:ext uri="{FF2B5EF4-FFF2-40B4-BE49-F238E27FC236}">
                <a16:creationId xmlns:a16="http://schemas.microsoft.com/office/drawing/2014/main" id="{A8B26E1F-C2D3-4326-7A4D-5C129FBAF44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38138"/>
            <a:ext cx="42624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CDAE15E6-12E1-A762-11BD-6982ACA3A650}"/>
              </a:ext>
            </a:extLst>
          </p:cNvPr>
          <p:cNvSpPr>
            <a:spLocks noGrp="1" noChangeArrowheads="1"/>
          </p:cNvSpPr>
          <p:nvPr>
            <p:ph type="body" idx="1"/>
          </p:nvPr>
        </p:nvSpPr>
        <p:spPr>
          <a:xfrm>
            <a:off x="381000" y="304800"/>
            <a:ext cx="8229600" cy="2819400"/>
          </a:xfrm>
        </p:spPr>
        <p:txBody>
          <a:bodyPr/>
          <a:lstStyle/>
          <a:p>
            <a:pPr marL="0" indent="0" algn="ctr" eaLnBrk="1" hangingPunct="1">
              <a:buFontTx/>
              <a:buNone/>
              <a:defRPr/>
            </a:pPr>
            <a:r>
              <a:rPr lang="en-US" altLang="en-US" sz="4000" b="1" dirty="0"/>
              <a:t>The LORD regretted that he had made human beings on the earth, and his heart was deeply troubled. </a:t>
            </a:r>
          </a:p>
          <a:p>
            <a:pPr algn="ctr" eaLnBrk="1" hangingPunct="1">
              <a:buFontTx/>
              <a:buNone/>
              <a:defRPr/>
            </a:pPr>
            <a:endParaRPr lang="en-US" altLang="en-US" sz="4000" b="1" dirty="0"/>
          </a:p>
        </p:txBody>
      </p:sp>
      <p:pic>
        <p:nvPicPr>
          <p:cNvPr id="8195" name="Picture 2">
            <a:extLst>
              <a:ext uri="{FF2B5EF4-FFF2-40B4-BE49-F238E27FC236}">
                <a16:creationId xmlns:a16="http://schemas.microsoft.com/office/drawing/2014/main" id="{A7FB9C09-7B95-D5E0-7F1B-EA04366F36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743200"/>
            <a:ext cx="4419600" cy="395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8AF90117-FDF2-17DB-7985-8FB4086D33D1}"/>
              </a:ext>
            </a:extLst>
          </p:cNvPr>
          <p:cNvPicPr>
            <a:picLocks noChangeAspect="1"/>
          </p:cNvPicPr>
          <p:nvPr/>
        </p:nvPicPr>
        <p:blipFill>
          <a:blip r:embed="rId3">
            <a:extLst>
              <a:ext uri="{28A0092B-C50C-407E-A947-70E740481C1C}">
                <a14:useLocalDpi xmlns:a14="http://schemas.microsoft.com/office/drawing/2010/main" val="0"/>
              </a:ext>
            </a:extLst>
          </a:blip>
          <a:srcRect l="5000" t="31236" r="50000" b="12473"/>
          <a:stretch>
            <a:fillRect/>
          </a:stretch>
        </p:blipFill>
        <p:spPr bwMode="auto">
          <a:xfrm>
            <a:off x="0" y="0"/>
            <a:ext cx="9144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9B0E4F1F-27D3-EA06-5C55-8F14CB7FE4B9}"/>
              </a:ext>
            </a:extLst>
          </p:cNvPr>
          <p:cNvSpPr>
            <a:spLocks noGrp="1" noChangeArrowheads="1"/>
          </p:cNvSpPr>
          <p:nvPr>
            <p:ph type="body" idx="1"/>
          </p:nvPr>
        </p:nvSpPr>
        <p:spPr>
          <a:xfrm>
            <a:off x="-152400" y="3200400"/>
            <a:ext cx="9296400" cy="3616325"/>
          </a:xfrm>
          <a:solidFill>
            <a:schemeClr val="accent5">
              <a:lumMod val="20000"/>
              <a:lumOff val="80000"/>
              <a:alpha val="62000"/>
            </a:schemeClr>
          </a:solidFill>
        </p:spPr>
        <p:txBody>
          <a:bodyPr/>
          <a:lstStyle/>
          <a:p>
            <a:pPr algn="ctr" eaLnBrk="1" hangingPunct="1">
              <a:buFontTx/>
              <a:buNone/>
              <a:defRPr/>
            </a:pPr>
            <a:r>
              <a:rPr lang="en-US" altLang="en-US" sz="3600" dirty="0">
                <a:solidFill>
                  <a:schemeClr val="accent4">
                    <a:lumMod val="10000"/>
                  </a:schemeClr>
                </a:solidFill>
              </a:rPr>
              <a:t>   So the LORD said, "I will wipe from the face of the earth the human race,                whom I have created—and with them     the animals, the birds, and the          creatures that move along the ground—   for I regret that I have made them." </a:t>
            </a:r>
          </a:p>
          <a:p>
            <a:pPr marL="0" indent="0" eaLnBrk="1" hangingPunct="1">
              <a:buFontTx/>
              <a:buNone/>
              <a:defRPr/>
            </a:pPr>
            <a:endParaRPr lang="en-US" altLang="en-US" sz="3600" dirty="0">
              <a:solidFill>
                <a:schemeClr val="accent4">
                  <a:lumMod val="10000"/>
                </a:schemeClr>
              </a:solidFill>
            </a:endParaRPr>
          </a:p>
        </p:txBody>
      </p:sp>
    </p:spTree>
  </p:cSld>
  <p:clrMapOvr>
    <a:overrideClrMapping bg1="dk2" tx1="lt1" bg2="dk1"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07FE27F4-FC50-85CD-4791-0AEFC216E9C3}"/>
              </a:ext>
            </a:extLst>
          </p:cNvPr>
          <p:cNvSpPr>
            <a:spLocks noGrp="1" noChangeArrowheads="1"/>
          </p:cNvSpPr>
          <p:nvPr>
            <p:ph type="body" idx="1"/>
          </p:nvPr>
        </p:nvSpPr>
        <p:spPr>
          <a:xfrm>
            <a:off x="0" y="4724400"/>
            <a:ext cx="9144000" cy="2133600"/>
          </a:xfrm>
        </p:spPr>
        <p:txBody>
          <a:bodyPr/>
          <a:lstStyle/>
          <a:p>
            <a:pPr algn="ctr" eaLnBrk="1" hangingPunct="1">
              <a:buFontTx/>
              <a:buNone/>
            </a:pPr>
            <a:r>
              <a:rPr lang="en-US" altLang="en-US" sz="4400"/>
              <a:t>   But Noah found favor in the eyes of the LORD. This is the account of Noah and his family. </a:t>
            </a:r>
          </a:p>
        </p:txBody>
      </p:sp>
      <p:pic>
        <p:nvPicPr>
          <p:cNvPr id="10243" name="Picture 1">
            <a:extLst>
              <a:ext uri="{FF2B5EF4-FFF2-40B4-BE49-F238E27FC236}">
                <a16:creationId xmlns:a16="http://schemas.microsoft.com/office/drawing/2014/main" id="{B92FDE55-5560-1BBF-92D6-6821805C50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 y="304800"/>
            <a:ext cx="72390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alpha val="12941"/>
          </a:srgbClr>
        </a:solidFill>
        <a:effectLst/>
      </p:bgPr>
    </p:bg>
    <p:spTree>
      <p:nvGrpSpPr>
        <p:cNvPr id="1" name=""/>
        <p:cNvGrpSpPr/>
        <p:nvPr/>
      </p:nvGrpSpPr>
      <p:grpSpPr>
        <a:xfrm>
          <a:off x="0" y="0"/>
          <a:ext cx="0" cy="0"/>
          <a:chOff x="0" y="0"/>
          <a:chExt cx="0" cy="0"/>
        </a:xfrm>
      </p:grpSpPr>
      <p:pic>
        <p:nvPicPr>
          <p:cNvPr id="15362" name="Picture 9" descr="Image result for bible clipart noah">
            <a:extLst>
              <a:ext uri="{FF2B5EF4-FFF2-40B4-BE49-F238E27FC236}">
                <a16:creationId xmlns:a16="http://schemas.microsoft.com/office/drawing/2014/main" id="{FCA2DE02-5C38-EA42-AB22-ADF4CAF33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581400"/>
            <a:ext cx="3351213"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id="{68025FAA-2C8C-4C32-B5CA-DFEB322E3E35}"/>
              </a:ext>
            </a:extLst>
          </p:cNvPr>
          <p:cNvSpPr>
            <a:spLocks noGrp="1" noChangeArrowheads="1"/>
          </p:cNvSpPr>
          <p:nvPr>
            <p:ph type="body" idx="1"/>
          </p:nvPr>
        </p:nvSpPr>
        <p:spPr>
          <a:xfrm>
            <a:off x="0" y="1077913"/>
            <a:ext cx="9144000" cy="5749925"/>
          </a:xfrm>
        </p:spPr>
        <p:txBody>
          <a:bodyPr/>
          <a:lstStyle/>
          <a:p>
            <a:pPr algn="ctr" eaLnBrk="1" hangingPunct="1">
              <a:buFontTx/>
              <a:buNone/>
            </a:pPr>
            <a:r>
              <a:rPr lang="en-US" altLang="en-US" sz="4000"/>
              <a:t>  </a:t>
            </a:r>
            <a:r>
              <a:rPr lang="en-US" altLang="en-US" sz="4400" b="1"/>
              <a:t>Noah was a righteous man, blameless among the people of   		his time, and he walked 		             faithfully with God.   </a:t>
            </a:r>
          </a:p>
          <a:p>
            <a:pPr algn="ctr" eaLnBrk="1" hangingPunct="1">
              <a:buFontTx/>
              <a:buNone/>
            </a:pPr>
            <a:r>
              <a:rPr lang="en-US" altLang="en-US" sz="4400" b="1"/>
              <a:t>					Genesis 6:9b</a:t>
            </a:r>
          </a:p>
        </p:txBody>
      </p:sp>
      <p:sp>
        <p:nvSpPr>
          <p:cNvPr id="15364" name="TextBox 1">
            <a:extLst>
              <a:ext uri="{FF2B5EF4-FFF2-40B4-BE49-F238E27FC236}">
                <a16:creationId xmlns:a16="http://schemas.microsoft.com/office/drawing/2014/main" id="{B20336E4-93D4-417F-33AA-2FF5368D2883}"/>
              </a:ext>
            </a:extLst>
          </p:cNvPr>
          <p:cNvSpPr txBox="1">
            <a:spLocks noChangeArrowheads="1"/>
          </p:cNvSpPr>
          <p:nvPr/>
        </p:nvSpPr>
        <p:spPr bwMode="auto">
          <a:xfrm>
            <a:off x="1146175" y="152400"/>
            <a:ext cx="58404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5400" b="1" u="sng"/>
              <a:t>Memory Verse #4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60A94CC4-0940-3605-2A60-B357F92CE2E5}"/>
              </a:ext>
            </a:extLst>
          </p:cNvPr>
          <p:cNvSpPr>
            <a:spLocks noGrp="1" noChangeArrowheads="1"/>
          </p:cNvSpPr>
          <p:nvPr>
            <p:ph type="body" idx="1"/>
          </p:nvPr>
        </p:nvSpPr>
        <p:spPr>
          <a:xfrm>
            <a:off x="228600" y="228600"/>
            <a:ext cx="8915400" cy="2438400"/>
          </a:xfrm>
        </p:spPr>
        <p:txBody>
          <a:bodyPr/>
          <a:lstStyle/>
          <a:p>
            <a:pPr algn="ctr" eaLnBrk="1" hangingPunct="1">
              <a:buFontTx/>
              <a:buNone/>
            </a:pPr>
            <a:r>
              <a:rPr lang="en-US" altLang="en-US" sz="5400"/>
              <a:t>Noah had three sons: </a:t>
            </a:r>
          </a:p>
          <a:p>
            <a:pPr algn="ctr" eaLnBrk="1" hangingPunct="1">
              <a:buFontTx/>
              <a:buNone/>
            </a:pPr>
            <a:r>
              <a:rPr lang="en-US" altLang="en-US" sz="5400"/>
              <a:t>Shem, Ham and Japheth.</a:t>
            </a:r>
          </a:p>
        </p:txBody>
      </p:sp>
      <p:pic>
        <p:nvPicPr>
          <p:cNvPr id="16387" name="Picture 9" descr="Image result for man middle eastern free clipart">
            <a:extLst>
              <a:ext uri="{FF2B5EF4-FFF2-40B4-BE49-F238E27FC236}">
                <a16:creationId xmlns:a16="http://schemas.microsoft.com/office/drawing/2014/main" id="{0DC0165B-0D1B-A7EF-4667-9B9119C0BA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33600"/>
            <a:ext cx="6442075"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646464"/>
        </a:solidFill>
        <a:effectLst/>
      </p:bgPr>
    </p:bg>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CC05799D-E838-F9A4-6278-76CD85C4A886}"/>
              </a:ext>
            </a:extLst>
          </p:cNvPr>
          <p:cNvSpPr>
            <a:spLocks noGrp="1" noChangeArrowheads="1"/>
          </p:cNvSpPr>
          <p:nvPr>
            <p:ph type="body" idx="1"/>
          </p:nvPr>
        </p:nvSpPr>
        <p:spPr>
          <a:xfrm>
            <a:off x="0" y="0"/>
            <a:ext cx="9144000" cy="6858000"/>
          </a:xfrm>
        </p:spPr>
        <p:txBody>
          <a:bodyPr/>
          <a:lstStyle/>
          <a:p>
            <a:pPr algn="ctr" eaLnBrk="1" hangingPunct="1">
              <a:buFont typeface="Wingdings" panose="05000000000000000000" pitchFamily="2" charset="2"/>
              <a:buNone/>
            </a:pPr>
            <a:r>
              <a:rPr lang="en-US" altLang="en-US" sz="3600" b="1">
                <a:effectLst/>
              </a:rPr>
              <a:t> Now the earth was corrupt in God's sight and was full of violence.          God saw how corrupt the earth had become, for all the people on          earth had corrupted their ways. </a:t>
            </a:r>
          </a:p>
          <a:p>
            <a:pPr algn="ctr" eaLnBrk="1" hangingPunct="1">
              <a:buFont typeface="Wingdings" panose="05000000000000000000" pitchFamily="2" charset="2"/>
              <a:buNone/>
            </a:pPr>
            <a:endParaRPr lang="en-US" altLang="en-US" sz="3600" b="1">
              <a:effectLst/>
            </a:endParaRPr>
          </a:p>
          <a:p>
            <a:pPr algn="ctr" eaLnBrk="1" hangingPunct="1">
              <a:buFont typeface="Wingdings" panose="05000000000000000000" pitchFamily="2" charset="2"/>
              <a:buNone/>
            </a:pPr>
            <a:r>
              <a:rPr lang="en-US" altLang="en-US" sz="3600" b="1">
                <a:effectLst/>
              </a:rPr>
              <a:t>So God said to Noah, "I am going to put an end to all people, for the earth         is filled with violence because of them. I am surely going to destroy both    them and the earth. </a:t>
            </a:r>
          </a:p>
          <a:p>
            <a:pPr algn="ctr" eaLnBrk="1" hangingPunct="1"/>
            <a:endParaRPr lang="en-US" altLang="en-US" sz="3600" b="1">
              <a:effectLst/>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ding Grid">
  <a:themeElements>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Fading Gri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ading Grid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Fading Grid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Fading Grid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Fading Grid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Fading Grid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ding Grid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Fading Grid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Fading Grid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Fading Grid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themeOverride>
</file>

<file path=ppt/theme/themeOverride2.xml><?xml version="1.0" encoding="utf-8"?>
<a:themeOverride xmlns:a="http://schemas.openxmlformats.org/drawingml/2006/main">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themeOverride>
</file>

<file path=ppt/theme/themeOverride3.xml><?xml version="1.0" encoding="utf-8"?>
<a:themeOverride xmlns:a="http://schemas.openxmlformats.org/drawingml/2006/main">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docProps/app.xml><?xml version="1.0" encoding="utf-8"?>
<Properties xmlns="http://schemas.openxmlformats.org/officeDocument/2006/extended-properties" xmlns:vt="http://schemas.openxmlformats.org/officeDocument/2006/docPropsVTypes">
  <TotalTime>6898</TotalTime>
  <Words>928</Words>
  <Application>Microsoft Office PowerPoint</Application>
  <PresentationFormat>On-screen Show (4:3)</PresentationFormat>
  <Paragraphs>67</Paragraphs>
  <Slides>27</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Arial</vt:lpstr>
      <vt:lpstr>Calibri</vt:lpstr>
      <vt:lpstr>Wingdings</vt:lpstr>
      <vt:lpstr>Tahoma</vt:lpstr>
      <vt:lpstr>Times New Roman</vt:lpstr>
      <vt:lpstr>Default Design</vt:lpstr>
      <vt:lpstr>Fading Grid</vt:lpstr>
      <vt:lpstr>Ocean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Hisbiz Min., Mt. Sterling 1st Church of the Nazarene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quizzing</dc:creator>
  <cp:lastModifiedBy>April Litman</cp:lastModifiedBy>
  <cp:revision>122</cp:revision>
  <dcterms:created xsi:type="dcterms:W3CDTF">2007-09-09T18:55:58Z</dcterms:created>
  <dcterms:modified xsi:type="dcterms:W3CDTF">2025-06-05T13:44:45Z</dcterms:modified>
</cp:coreProperties>
</file>