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57" r:id="rId2"/>
    <p:sldMasterId id="2147483661" r:id="rId3"/>
  </p:sldMasterIdLst>
  <p:sldIdLst>
    <p:sldId id="296" r:id="rId4"/>
    <p:sldId id="299" r:id="rId5"/>
    <p:sldId id="256" r:id="rId6"/>
    <p:sldId id="297" r:id="rId7"/>
    <p:sldId id="298" r:id="rId8"/>
    <p:sldId id="266" r:id="rId9"/>
    <p:sldId id="265" r:id="rId10"/>
    <p:sldId id="261" r:id="rId11"/>
    <p:sldId id="262" r:id="rId12"/>
    <p:sldId id="257" r:id="rId13"/>
    <p:sldId id="274" r:id="rId14"/>
    <p:sldId id="275" r:id="rId15"/>
    <p:sldId id="267" r:id="rId16"/>
    <p:sldId id="269" r:id="rId17"/>
    <p:sldId id="276" r:id="rId18"/>
    <p:sldId id="273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33"/>
    <a:srgbClr val="FF9933"/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F5C7D-157C-4B65-8DDE-63053EF950B1}" v="16" dt="2025-06-02T19:46:01.0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646" autoAdjust="0"/>
  </p:normalViewPr>
  <p:slideViewPr>
    <p:cSldViewPr>
      <p:cViewPr>
        <p:scale>
          <a:sx n="54" d="100"/>
          <a:sy n="54" d="100"/>
        </p:scale>
        <p:origin x="1242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Litman" userId="c83b8c5f662f391c" providerId="LiveId" clId="{4B2F5C7D-157C-4B65-8DDE-63053EF950B1}"/>
    <pc:docChg chg="undo custSel addSld delSld modSld sldOrd addMainMaster delMainMaster">
      <pc:chgData name="April Litman" userId="c83b8c5f662f391c" providerId="LiveId" clId="{4B2F5C7D-157C-4B65-8DDE-63053EF950B1}" dt="2025-06-02T19:46:01.017" v="167"/>
      <pc:docMkLst>
        <pc:docMk/>
      </pc:docMkLst>
      <pc:sldChg chg="modSp mod">
        <pc:chgData name="April Litman" userId="c83b8c5f662f391c" providerId="LiveId" clId="{4B2F5C7D-157C-4B65-8DDE-63053EF950B1}" dt="2025-06-02T19:32:59.960" v="27" actId="20577"/>
        <pc:sldMkLst>
          <pc:docMk/>
          <pc:sldMk cId="0" sldId="256"/>
        </pc:sldMkLst>
        <pc:spChg chg="mod">
          <ac:chgData name="April Litman" userId="c83b8c5f662f391c" providerId="LiveId" clId="{4B2F5C7D-157C-4B65-8DDE-63053EF950B1}" dt="2025-06-02T19:32:59.960" v="27" actId="20577"/>
          <ac:spMkLst>
            <pc:docMk/>
            <pc:sldMk cId="0" sldId="256"/>
            <ac:spMk id="2051" creationId="{00000000-0000-0000-0000-000000000000}"/>
          </ac:spMkLst>
        </pc:spChg>
      </pc:sldChg>
      <pc:sldChg chg="add del">
        <pc:chgData name="April Litman" userId="c83b8c5f662f391c" providerId="LiveId" clId="{4B2F5C7D-157C-4B65-8DDE-63053EF950B1}" dt="2025-06-02T19:32:57.656" v="16" actId="47"/>
        <pc:sldMkLst>
          <pc:docMk/>
          <pc:sldMk cId="0" sldId="273"/>
        </pc:sldMkLst>
      </pc:sldChg>
      <pc:sldChg chg="add del">
        <pc:chgData name="April Litman" userId="c83b8c5f662f391c" providerId="LiveId" clId="{4B2F5C7D-157C-4B65-8DDE-63053EF950B1}" dt="2025-06-02T19:32:57.857" v="17" actId="47"/>
        <pc:sldMkLst>
          <pc:docMk/>
          <pc:sldMk cId="0" sldId="278"/>
        </pc:sldMkLst>
      </pc:sldChg>
      <pc:sldChg chg="del">
        <pc:chgData name="April Litman" userId="c83b8c5f662f391c" providerId="LiveId" clId="{4B2F5C7D-157C-4B65-8DDE-63053EF950B1}" dt="2025-06-02T19:33:07.247" v="28" actId="47"/>
        <pc:sldMkLst>
          <pc:docMk/>
          <pc:sldMk cId="0" sldId="280"/>
        </pc:sldMkLst>
      </pc:sldChg>
      <pc:sldChg chg="del">
        <pc:chgData name="April Litman" userId="c83b8c5f662f391c" providerId="LiveId" clId="{4B2F5C7D-157C-4B65-8DDE-63053EF950B1}" dt="2025-06-02T19:33:08.417" v="30" actId="47"/>
        <pc:sldMkLst>
          <pc:docMk/>
          <pc:sldMk cId="0" sldId="281"/>
        </pc:sldMkLst>
      </pc:sldChg>
      <pc:sldChg chg="del">
        <pc:chgData name="April Litman" userId="c83b8c5f662f391c" providerId="LiveId" clId="{4B2F5C7D-157C-4B65-8DDE-63053EF950B1}" dt="2025-06-02T19:33:09.689" v="32" actId="47"/>
        <pc:sldMkLst>
          <pc:docMk/>
          <pc:sldMk cId="0" sldId="282"/>
        </pc:sldMkLst>
      </pc:sldChg>
      <pc:sldChg chg="del">
        <pc:chgData name="April Litman" userId="c83b8c5f662f391c" providerId="LiveId" clId="{4B2F5C7D-157C-4B65-8DDE-63053EF950B1}" dt="2025-06-02T19:34:30.540" v="34" actId="47"/>
        <pc:sldMkLst>
          <pc:docMk/>
          <pc:sldMk cId="0" sldId="283"/>
        </pc:sldMkLst>
      </pc:sldChg>
      <pc:sldChg chg="del">
        <pc:chgData name="April Litman" userId="c83b8c5f662f391c" providerId="LiveId" clId="{4B2F5C7D-157C-4B65-8DDE-63053EF950B1}" dt="2025-06-02T19:34:31.780" v="36" actId="47"/>
        <pc:sldMkLst>
          <pc:docMk/>
          <pc:sldMk cId="0" sldId="284"/>
        </pc:sldMkLst>
      </pc:sldChg>
      <pc:sldChg chg="del">
        <pc:chgData name="April Litman" userId="c83b8c5f662f391c" providerId="LiveId" clId="{4B2F5C7D-157C-4B65-8DDE-63053EF950B1}" dt="2025-06-02T19:34:32.900" v="38" actId="47"/>
        <pc:sldMkLst>
          <pc:docMk/>
          <pc:sldMk cId="0" sldId="285"/>
        </pc:sldMkLst>
      </pc:sldChg>
      <pc:sldChg chg="del">
        <pc:chgData name="April Litman" userId="c83b8c5f662f391c" providerId="LiveId" clId="{4B2F5C7D-157C-4B65-8DDE-63053EF950B1}" dt="2025-06-02T19:35:11.158" v="42" actId="47"/>
        <pc:sldMkLst>
          <pc:docMk/>
          <pc:sldMk cId="0" sldId="286"/>
        </pc:sldMkLst>
      </pc:sldChg>
      <pc:sldChg chg="del">
        <pc:chgData name="April Litman" userId="c83b8c5f662f391c" providerId="LiveId" clId="{4B2F5C7D-157C-4B65-8DDE-63053EF950B1}" dt="2025-06-02T19:35:11.787" v="44" actId="47"/>
        <pc:sldMkLst>
          <pc:docMk/>
          <pc:sldMk cId="0" sldId="287"/>
        </pc:sldMkLst>
      </pc:sldChg>
      <pc:sldChg chg="add del">
        <pc:chgData name="April Litman" userId="c83b8c5f662f391c" providerId="LiveId" clId="{4B2F5C7D-157C-4B65-8DDE-63053EF950B1}" dt="2025-06-02T19:35:30.757" v="50" actId="47"/>
        <pc:sldMkLst>
          <pc:docMk/>
          <pc:sldMk cId="0" sldId="288"/>
        </pc:sldMkLst>
      </pc:sldChg>
      <pc:sldChg chg="add del">
        <pc:chgData name="April Litman" userId="c83b8c5f662f391c" providerId="LiveId" clId="{4B2F5C7D-157C-4B65-8DDE-63053EF950B1}" dt="2025-06-02T19:35:31.844" v="52" actId="47"/>
        <pc:sldMkLst>
          <pc:docMk/>
          <pc:sldMk cId="0" sldId="289"/>
        </pc:sldMkLst>
      </pc:sldChg>
      <pc:sldChg chg="add del">
        <pc:chgData name="April Litman" userId="c83b8c5f662f391c" providerId="LiveId" clId="{4B2F5C7D-157C-4B65-8DDE-63053EF950B1}" dt="2025-06-02T19:35:34.549" v="56" actId="47"/>
        <pc:sldMkLst>
          <pc:docMk/>
          <pc:sldMk cId="0" sldId="290"/>
        </pc:sldMkLst>
      </pc:sldChg>
      <pc:sldChg chg="del">
        <pc:chgData name="April Litman" userId="c83b8c5f662f391c" providerId="LiveId" clId="{4B2F5C7D-157C-4B65-8DDE-63053EF950B1}" dt="2025-06-02T19:34:34.524" v="40" actId="47"/>
        <pc:sldMkLst>
          <pc:docMk/>
          <pc:sldMk cId="0" sldId="291"/>
        </pc:sldMkLst>
      </pc:sldChg>
      <pc:sldChg chg="del">
        <pc:chgData name="April Litman" userId="c83b8c5f662f391c" providerId="LiveId" clId="{4B2F5C7D-157C-4B65-8DDE-63053EF950B1}" dt="2025-06-02T19:35:14.008" v="46" actId="47"/>
        <pc:sldMkLst>
          <pc:docMk/>
          <pc:sldMk cId="0" sldId="293"/>
        </pc:sldMkLst>
      </pc:sldChg>
      <pc:sldChg chg="add del">
        <pc:chgData name="April Litman" userId="c83b8c5f662f391c" providerId="LiveId" clId="{4B2F5C7D-157C-4B65-8DDE-63053EF950B1}" dt="2025-06-02T19:35:15.481" v="48" actId="47"/>
        <pc:sldMkLst>
          <pc:docMk/>
          <pc:sldMk cId="0" sldId="294"/>
        </pc:sldMkLst>
      </pc:sldChg>
      <pc:sldChg chg="add del">
        <pc:chgData name="April Litman" userId="c83b8c5f662f391c" providerId="LiveId" clId="{4B2F5C7D-157C-4B65-8DDE-63053EF950B1}" dt="2025-06-02T19:35:33.057" v="54" actId="47"/>
        <pc:sldMkLst>
          <pc:docMk/>
          <pc:sldMk cId="0" sldId="295"/>
        </pc:sldMkLst>
      </pc:sldChg>
      <pc:sldChg chg="addSp modSp mod">
        <pc:chgData name="April Litman" userId="c83b8c5f662f391c" providerId="LiveId" clId="{4B2F5C7D-157C-4B65-8DDE-63053EF950B1}" dt="2025-06-02T19:37:07.722" v="80" actId="1076"/>
        <pc:sldMkLst>
          <pc:docMk/>
          <pc:sldMk cId="1277064473" sldId="296"/>
        </pc:sldMkLst>
        <pc:spChg chg="add mod">
          <ac:chgData name="April Litman" userId="c83b8c5f662f391c" providerId="LiveId" clId="{4B2F5C7D-157C-4B65-8DDE-63053EF950B1}" dt="2025-06-02T19:37:07.722" v="80" actId="1076"/>
          <ac:spMkLst>
            <pc:docMk/>
            <pc:sldMk cId="1277064473" sldId="296"/>
            <ac:spMk id="4" creationId="{C9E6645F-962C-5C9D-403A-F0AF5F04249E}"/>
          </ac:spMkLst>
        </pc:spChg>
      </pc:sldChg>
      <pc:sldChg chg="addSp delSp modSp add mod ord setBg">
        <pc:chgData name="April Litman" userId="c83b8c5f662f391c" providerId="LiveId" clId="{4B2F5C7D-157C-4B65-8DDE-63053EF950B1}" dt="2025-06-02T19:46:01.017" v="167"/>
        <pc:sldMkLst>
          <pc:docMk/>
          <pc:sldMk cId="3369524212" sldId="299"/>
        </pc:sldMkLst>
        <pc:spChg chg="mod">
          <ac:chgData name="April Litman" userId="c83b8c5f662f391c" providerId="LiveId" clId="{4B2F5C7D-157C-4B65-8DDE-63053EF950B1}" dt="2025-06-02T19:44:50.932" v="150" actId="1076"/>
          <ac:spMkLst>
            <pc:docMk/>
            <pc:sldMk cId="3369524212" sldId="299"/>
            <ac:spMk id="2" creationId="{9012876C-B3D1-8E81-757F-53BF697D949F}"/>
          </ac:spMkLst>
        </pc:spChg>
        <pc:spChg chg="add del mod">
          <ac:chgData name="April Litman" userId="c83b8c5f662f391c" providerId="LiveId" clId="{4B2F5C7D-157C-4B65-8DDE-63053EF950B1}" dt="2025-06-02T19:41:49.450" v="133" actId="478"/>
          <ac:spMkLst>
            <pc:docMk/>
            <pc:sldMk cId="3369524212" sldId="299"/>
            <ac:spMk id="3" creationId="{8E6C8E4D-41C8-5BDD-5242-D08CACD8CF59}"/>
          </ac:spMkLst>
        </pc:spChg>
        <pc:spChg chg="add del mod">
          <ac:chgData name="April Litman" userId="c83b8c5f662f391c" providerId="LiveId" clId="{4B2F5C7D-157C-4B65-8DDE-63053EF950B1}" dt="2025-06-02T19:41:54.058" v="135" actId="478"/>
          <ac:spMkLst>
            <pc:docMk/>
            <pc:sldMk cId="3369524212" sldId="299"/>
            <ac:spMk id="4" creationId="{748502C6-E037-8735-12B5-6165CD35F36F}"/>
          </ac:spMkLst>
        </pc:spChg>
        <pc:spChg chg="mod">
          <ac:chgData name="April Litman" userId="c83b8c5f662f391c" providerId="LiveId" clId="{4B2F5C7D-157C-4B65-8DDE-63053EF950B1}" dt="2025-06-02T19:45:21.923" v="159" actId="1076"/>
          <ac:spMkLst>
            <pc:docMk/>
            <pc:sldMk cId="3369524212" sldId="299"/>
            <ac:spMk id="7171" creationId="{743492A8-98A2-472F-3A30-CBA119242B78}"/>
          </ac:spMkLst>
        </pc:spChg>
        <pc:picChg chg="del">
          <ac:chgData name="April Litman" userId="c83b8c5f662f391c" providerId="LiveId" clId="{4B2F5C7D-157C-4B65-8DDE-63053EF950B1}" dt="2025-06-02T19:41:52.002" v="134" actId="478"/>
          <ac:picMkLst>
            <pc:docMk/>
            <pc:sldMk cId="3369524212" sldId="299"/>
            <ac:picMk id="7182" creationId="{4F28AC3F-5FCC-2E59-E506-4285F05A7BC1}"/>
          </ac:picMkLst>
        </pc:picChg>
        <pc:picChg chg="del">
          <ac:chgData name="April Litman" userId="c83b8c5f662f391c" providerId="LiveId" clId="{4B2F5C7D-157C-4B65-8DDE-63053EF950B1}" dt="2025-06-02T19:41:46.406" v="132" actId="478"/>
          <ac:picMkLst>
            <pc:docMk/>
            <pc:sldMk cId="3369524212" sldId="299"/>
            <ac:picMk id="7189" creationId="{4C288706-6169-707E-7013-F291CF732785}"/>
          </ac:picMkLst>
        </pc:picChg>
      </pc:sldChg>
      <pc:sldChg chg="del">
        <pc:chgData name="April Litman" userId="c83b8c5f662f391c" providerId="LiveId" clId="{4B2F5C7D-157C-4B65-8DDE-63053EF950B1}" dt="2025-06-02T19:33:07.779" v="29" actId="47"/>
        <pc:sldMkLst>
          <pc:docMk/>
          <pc:sldMk cId="3865888260" sldId="299"/>
        </pc:sldMkLst>
      </pc:sldChg>
      <pc:sldChg chg="del">
        <pc:chgData name="April Litman" userId="c83b8c5f662f391c" providerId="LiveId" clId="{4B2F5C7D-157C-4B65-8DDE-63053EF950B1}" dt="2025-06-02T19:33:08.842" v="31" actId="47"/>
        <pc:sldMkLst>
          <pc:docMk/>
          <pc:sldMk cId="1927654058" sldId="300"/>
        </pc:sldMkLst>
      </pc:sldChg>
      <pc:sldChg chg="del">
        <pc:chgData name="April Litman" userId="c83b8c5f662f391c" providerId="LiveId" clId="{4B2F5C7D-157C-4B65-8DDE-63053EF950B1}" dt="2025-06-02T19:33:10.094" v="33" actId="47"/>
        <pc:sldMkLst>
          <pc:docMk/>
          <pc:sldMk cId="1104508742" sldId="301"/>
        </pc:sldMkLst>
      </pc:sldChg>
      <pc:sldChg chg="del">
        <pc:chgData name="April Litman" userId="c83b8c5f662f391c" providerId="LiveId" clId="{4B2F5C7D-157C-4B65-8DDE-63053EF950B1}" dt="2025-06-02T19:34:30.965" v="35" actId="47"/>
        <pc:sldMkLst>
          <pc:docMk/>
          <pc:sldMk cId="2927155503" sldId="302"/>
        </pc:sldMkLst>
      </pc:sldChg>
      <pc:sldChg chg="del">
        <pc:chgData name="April Litman" userId="c83b8c5f662f391c" providerId="LiveId" clId="{4B2F5C7D-157C-4B65-8DDE-63053EF950B1}" dt="2025-06-02T19:34:32.103" v="37" actId="47"/>
        <pc:sldMkLst>
          <pc:docMk/>
          <pc:sldMk cId="3191344601" sldId="303"/>
        </pc:sldMkLst>
      </pc:sldChg>
      <pc:sldChg chg="del">
        <pc:chgData name="April Litman" userId="c83b8c5f662f391c" providerId="LiveId" clId="{4B2F5C7D-157C-4B65-8DDE-63053EF950B1}" dt="2025-06-02T19:34:33.519" v="39" actId="47"/>
        <pc:sldMkLst>
          <pc:docMk/>
          <pc:sldMk cId="3233919524" sldId="304"/>
        </pc:sldMkLst>
      </pc:sldChg>
      <pc:sldChg chg="del">
        <pc:chgData name="April Litman" userId="c83b8c5f662f391c" providerId="LiveId" clId="{4B2F5C7D-157C-4B65-8DDE-63053EF950B1}" dt="2025-06-02T19:34:35.145" v="41" actId="47"/>
        <pc:sldMkLst>
          <pc:docMk/>
          <pc:sldMk cId="2303137240" sldId="305"/>
        </pc:sldMkLst>
      </pc:sldChg>
      <pc:sldChg chg="del">
        <pc:chgData name="April Litman" userId="c83b8c5f662f391c" providerId="LiveId" clId="{4B2F5C7D-157C-4B65-8DDE-63053EF950B1}" dt="2025-06-02T19:35:11.180" v="43" actId="47"/>
        <pc:sldMkLst>
          <pc:docMk/>
          <pc:sldMk cId="3610278030" sldId="306"/>
        </pc:sldMkLst>
      </pc:sldChg>
      <pc:sldChg chg="del">
        <pc:chgData name="April Litman" userId="c83b8c5f662f391c" providerId="LiveId" clId="{4B2F5C7D-157C-4B65-8DDE-63053EF950B1}" dt="2025-06-02T19:35:13.146" v="45" actId="47"/>
        <pc:sldMkLst>
          <pc:docMk/>
          <pc:sldMk cId="334252242" sldId="307"/>
        </pc:sldMkLst>
      </pc:sldChg>
      <pc:sldChg chg="del">
        <pc:chgData name="April Litman" userId="c83b8c5f662f391c" providerId="LiveId" clId="{4B2F5C7D-157C-4B65-8DDE-63053EF950B1}" dt="2025-06-02T19:35:14.802" v="47" actId="47"/>
        <pc:sldMkLst>
          <pc:docMk/>
          <pc:sldMk cId="1092367265" sldId="308"/>
        </pc:sldMkLst>
      </pc:sldChg>
      <pc:sldChg chg="add del">
        <pc:chgData name="April Litman" userId="c83b8c5f662f391c" providerId="LiveId" clId="{4B2F5C7D-157C-4B65-8DDE-63053EF950B1}" dt="2025-06-02T19:35:16.480" v="49" actId="47"/>
        <pc:sldMkLst>
          <pc:docMk/>
          <pc:sldMk cId="1557024530" sldId="309"/>
        </pc:sldMkLst>
      </pc:sldChg>
      <pc:sldChg chg="add del">
        <pc:chgData name="April Litman" userId="c83b8c5f662f391c" providerId="LiveId" clId="{4B2F5C7D-157C-4B65-8DDE-63053EF950B1}" dt="2025-06-02T19:35:31.359" v="51" actId="47"/>
        <pc:sldMkLst>
          <pc:docMk/>
          <pc:sldMk cId="2239206983" sldId="310"/>
        </pc:sldMkLst>
      </pc:sldChg>
      <pc:sldChg chg="add del">
        <pc:chgData name="April Litman" userId="c83b8c5f662f391c" providerId="LiveId" clId="{4B2F5C7D-157C-4B65-8DDE-63053EF950B1}" dt="2025-06-02T19:35:32.429" v="53" actId="47"/>
        <pc:sldMkLst>
          <pc:docMk/>
          <pc:sldMk cId="3375449392" sldId="311"/>
        </pc:sldMkLst>
      </pc:sldChg>
      <pc:sldChg chg="add del">
        <pc:chgData name="April Litman" userId="c83b8c5f662f391c" providerId="LiveId" clId="{4B2F5C7D-157C-4B65-8DDE-63053EF950B1}" dt="2025-06-02T19:35:33.736" v="55" actId="47"/>
        <pc:sldMkLst>
          <pc:docMk/>
          <pc:sldMk cId="813392153" sldId="312"/>
        </pc:sldMkLst>
      </pc:sldChg>
      <pc:sldChg chg="add del">
        <pc:chgData name="April Litman" userId="c83b8c5f662f391c" providerId="LiveId" clId="{4B2F5C7D-157C-4B65-8DDE-63053EF950B1}" dt="2025-06-02T19:35:35.194" v="57" actId="47"/>
        <pc:sldMkLst>
          <pc:docMk/>
          <pc:sldMk cId="206097623" sldId="313"/>
        </pc:sldMkLst>
      </pc:sldChg>
      <pc:sldMasterChg chg="del delSldLayout">
        <pc:chgData name="April Litman" userId="c83b8c5f662f391c" providerId="LiveId" clId="{4B2F5C7D-157C-4B65-8DDE-63053EF950B1}" dt="2025-06-02T19:34:33.519" v="39" actId="47"/>
        <pc:sldMasterMkLst>
          <pc:docMk/>
          <pc:sldMasterMk cId="0" sldId="2147483659"/>
        </pc:sldMasterMkLst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0" sldId="2147483660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3335378292" sldId="2147483698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1059074903" sldId="2147483699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1137155165" sldId="2147483700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822526015" sldId="2147483701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2127624727" sldId="2147483702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1209765926" sldId="2147483703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239881240" sldId="2147483704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2068319807" sldId="2147483705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1667933307" sldId="2147483706"/>
          </pc:sldLayoutMkLst>
        </pc:sldLayoutChg>
        <pc:sldLayoutChg chg="del">
          <pc:chgData name="April Litman" userId="c83b8c5f662f391c" providerId="LiveId" clId="{4B2F5C7D-157C-4B65-8DDE-63053EF950B1}" dt="2025-06-02T19:34:33.519" v="39" actId="47"/>
          <pc:sldLayoutMkLst>
            <pc:docMk/>
            <pc:sldMasterMk cId="0" sldId="2147483659"/>
            <pc:sldLayoutMk cId="1143018716" sldId="2147483707"/>
          </pc:sldLayoutMkLst>
        </pc:sldLayoutChg>
      </pc:sldMasterChg>
      <pc:sldMasterChg chg="del delSldLayout">
        <pc:chgData name="April Litman" userId="c83b8c5f662f391c" providerId="LiveId" clId="{4B2F5C7D-157C-4B65-8DDE-63053EF950B1}" dt="2025-06-02T19:35:33.736" v="55" actId="47"/>
        <pc:sldMasterMkLst>
          <pc:docMk/>
          <pc:sldMasterMk cId="0" sldId="2147483663"/>
        </pc:sldMasterMkLst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0" sldId="2147483664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518421772" sldId="2147483718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3990448694" sldId="2147483719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1885066844" sldId="2147483720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3782886441" sldId="2147483721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3829079857" sldId="2147483722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390367389" sldId="2147483723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846159394" sldId="2147483724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3592258295" sldId="2147483725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1761000658" sldId="2147483726"/>
          </pc:sldLayoutMkLst>
        </pc:sldLayoutChg>
        <pc:sldLayoutChg chg="del">
          <pc:chgData name="April Litman" userId="c83b8c5f662f391c" providerId="LiveId" clId="{4B2F5C7D-157C-4B65-8DDE-63053EF950B1}" dt="2025-06-02T19:35:33.736" v="55" actId="47"/>
          <pc:sldLayoutMkLst>
            <pc:docMk/>
            <pc:sldMasterMk cId="0" sldId="2147483663"/>
            <pc:sldLayoutMk cId="3546778435" sldId="2147483727"/>
          </pc:sldLayoutMkLst>
        </pc:sldLayoutChg>
      </pc:sldMasterChg>
      <pc:sldMasterChg chg="add del addSldLayout delSldLayout">
        <pc:chgData name="April Litman" userId="c83b8c5f662f391c" providerId="LiveId" clId="{4B2F5C7D-157C-4B65-8DDE-63053EF950B1}" dt="2025-06-02T19:35:16.480" v="49" actId="47"/>
        <pc:sldMasterMkLst>
          <pc:docMk/>
          <pc:sldMasterMk cId="0" sldId="2147483665"/>
        </pc:sldMasterMkLst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0" sldId="2147483666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3271092135" sldId="2147483728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3778745080" sldId="2147483729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3792421681" sldId="2147483730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1932757541" sldId="2147483731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2068442159" sldId="2147483732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3883856851" sldId="2147483733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1386495628" sldId="2147483734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10469905" sldId="2147483735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737027486" sldId="2147483736"/>
          </pc:sldLayoutMkLst>
        </pc:sldLayoutChg>
        <pc:sldLayoutChg chg="add del">
          <pc:chgData name="April Litman" userId="c83b8c5f662f391c" providerId="LiveId" clId="{4B2F5C7D-157C-4B65-8DDE-63053EF950B1}" dt="2025-06-02T19:35:16.480" v="49" actId="47"/>
          <pc:sldLayoutMkLst>
            <pc:docMk/>
            <pc:sldMasterMk cId="0" sldId="2147483665"/>
            <pc:sldLayoutMk cId="698875324" sldId="2147483737"/>
          </pc:sldLayoutMkLst>
        </pc:sldLayoutChg>
      </pc:sldMasterChg>
      <pc:sldMasterChg chg="del delSldLayout">
        <pc:chgData name="April Litman" userId="c83b8c5f662f391c" providerId="LiveId" clId="{4B2F5C7D-157C-4B65-8DDE-63053EF950B1}" dt="2025-06-02T19:34:35.145" v="41" actId="47"/>
        <pc:sldMasterMkLst>
          <pc:docMk/>
          <pc:sldMasterMk cId="0" sldId="2147483667"/>
        </pc:sldMasterMkLst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0" sldId="2147483668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240986052" sldId="2147483738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320579361" sldId="2147483739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808929176" sldId="2147483740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2322494039" sldId="2147483741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4175044292" sldId="2147483742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2454102164" sldId="2147483743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3966618055" sldId="2147483744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298429002" sldId="2147483745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2982115370" sldId="2147483746"/>
          </pc:sldLayoutMkLst>
        </pc:sldLayoutChg>
        <pc:sldLayoutChg chg="del">
          <pc:chgData name="April Litman" userId="c83b8c5f662f391c" providerId="LiveId" clId="{4B2F5C7D-157C-4B65-8DDE-63053EF950B1}" dt="2025-06-02T19:34:35.145" v="41" actId="47"/>
          <pc:sldLayoutMkLst>
            <pc:docMk/>
            <pc:sldMasterMk cId="0" sldId="2147483667"/>
            <pc:sldLayoutMk cId="1410651964" sldId="2147483747"/>
          </pc:sldLayoutMkLst>
        </pc:sldLayoutChg>
      </pc:sldMasterChg>
      <pc:sldMasterChg chg="add del addSldLayout delSldLayout">
        <pc:chgData name="April Litman" userId="c83b8c5f662f391c" providerId="LiveId" clId="{4B2F5C7D-157C-4B65-8DDE-63053EF950B1}" dt="2025-06-02T19:35:35.194" v="57" actId="47"/>
        <pc:sldMasterMkLst>
          <pc:docMk/>
          <pc:sldMasterMk cId="0" sldId="2147483669"/>
        </pc:sldMasterMkLst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0" sldId="2147483670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2139077889" sldId="2147483748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3256340596" sldId="2147483749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4007286984" sldId="2147483750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785587332" sldId="2147483751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1553373294" sldId="2147483752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2721688390" sldId="2147483753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21452888" sldId="2147483754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2750850456" sldId="2147483755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3802706754" sldId="2147483756"/>
          </pc:sldLayoutMkLst>
        </pc:sldLayoutChg>
        <pc:sldLayoutChg chg="add del">
          <pc:chgData name="April Litman" userId="c83b8c5f662f391c" providerId="LiveId" clId="{4B2F5C7D-157C-4B65-8DDE-63053EF950B1}" dt="2025-06-02T19:35:35.194" v="57" actId="47"/>
          <pc:sldLayoutMkLst>
            <pc:docMk/>
            <pc:sldMasterMk cId="0" sldId="2147483669"/>
            <pc:sldLayoutMk cId="3128626794" sldId="2147483757"/>
          </pc:sldLayoutMkLst>
        </pc:sldLayoutChg>
      </pc:sldMasterChg>
      <pc:sldMasterChg chg="add del addSldLayout delSldLayout">
        <pc:chgData name="April Litman" userId="c83b8c5f662f391c" providerId="LiveId" clId="{4B2F5C7D-157C-4B65-8DDE-63053EF950B1}" dt="2025-06-02T19:35:32.429" v="53" actId="47"/>
        <pc:sldMasterMkLst>
          <pc:docMk/>
          <pc:sldMasterMk cId="0" sldId="2147483671"/>
        </pc:sldMasterMkLst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0" sldId="2147483672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376049748" sldId="2147483758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1459196000" sldId="2147483759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3575841110" sldId="2147483760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1338249034" sldId="2147483761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3425237239" sldId="2147483762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1653615438" sldId="2147483763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1129493840" sldId="2147483764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472815211" sldId="2147483765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1433707489" sldId="2147483766"/>
          </pc:sldLayoutMkLst>
        </pc:sldLayoutChg>
        <pc:sldLayoutChg chg="add del">
          <pc:chgData name="April Litman" userId="c83b8c5f662f391c" providerId="LiveId" clId="{4B2F5C7D-157C-4B65-8DDE-63053EF950B1}" dt="2025-06-02T19:35:32.429" v="53" actId="47"/>
          <pc:sldLayoutMkLst>
            <pc:docMk/>
            <pc:sldMasterMk cId="0" sldId="2147483671"/>
            <pc:sldLayoutMk cId="622802324" sldId="2147483767"/>
          </pc:sldLayoutMkLst>
        </pc:sldLayoutChg>
      </pc:sldMasterChg>
      <pc:sldMasterChg chg="del delSldLayout">
        <pc:chgData name="April Litman" userId="c83b8c5f662f391c" providerId="LiveId" clId="{4B2F5C7D-157C-4B65-8DDE-63053EF950B1}" dt="2025-06-02T19:35:31.359" v="51" actId="47"/>
        <pc:sldMasterMkLst>
          <pc:docMk/>
          <pc:sldMasterMk cId="0" sldId="2147483673"/>
        </pc:sldMasterMkLst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0" sldId="2147483674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645585463" sldId="2147483768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2444613211" sldId="2147483769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698216067" sldId="2147483770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3346610689" sldId="2147483771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4098825023" sldId="2147483772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1363637531" sldId="2147483773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1529829859" sldId="2147483774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1642773806" sldId="2147483775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2146598431" sldId="2147483776"/>
          </pc:sldLayoutMkLst>
        </pc:sldLayoutChg>
        <pc:sldLayoutChg chg="del">
          <pc:chgData name="April Litman" userId="c83b8c5f662f391c" providerId="LiveId" clId="{4B2F5C7D-157C-4B65-8DDE-63053EF950B1}" dt="2025-06-02T19:35:31.359" v="51" actId="47"/>
          <pc:sldLayoutMkLst>
            <pc:docMk/>
            <pc:sldMasterMk cId="0" sldId="2147483673"/>
            <pc:sldLayoutMk cId="3044305165" sldId="2147483777"/>
          </pc:sldLayoutMkLst>
        </pc:sldLayoutChg>
      </pc:sldMasterChg>
      <pc:sldMasterChg chg="del delSldLayout">
        <pc:chgData name="April Litman" userId="c83b8c5f662f391c" providerId="LiveId" clId="{4B2F5C7D-157C-4B65-8DDE-63053EF950B1}" dt="2025-06-02T19:33:08.842" v="31" actId="47"/>
        <pc:sldMasterMkLst>
          <pc:docMk/>
          <pc:sldMasterMk cId="0" sldId="2147483675"/>
        </pc:sldMasterMkLst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0" sldId="2147483676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4294224169" sldId="2147483778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1043239457" sldId="2147483779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3462374300" sldId="2147483780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1985032391" sldId="2147483781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2738846053" sldId="2147483782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1508951946" sldId="2147483783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486013600" sldId="2147483784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1958202323" sldId="2147483785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3389884437" sldId="2147483786"/>
          </pc:sldLayoutMkLst>
        </pc:sldLayoutChg>
        <pc:sldLayoutChg chg="del">
          <pc:chgData name="April Litman" userId="c83b8c5f662f391c" providerId="LiveId" clId="{4B2F5C7D-157C-4B65-8DDE-63053EF950B1}" dt="2025-06-02T19:33:08.842" v="31" actId="47"/>
          <pc:sldLayoutMkLst>
            <pc:docMk/>
            <pc:sldMasterMk cId="0" sldId="2147483675"/>
            <pc:sldLayoutMk cId="207048351" sldId="214748378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32332-18EB-48D5-9F7D-DAD3497B6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5EC9D-7242-4E49-96AF-95F78C0E9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CA55D-1040-480B-8550-FA43F7CD5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895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B30947-A0F7-4190-ADD9-9E5D17A4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8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A99A67-DBAC-4F4E-929F-BE206C3C5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34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0A3141-F7EB-4DA1-9852-AA6912A27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576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758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758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8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60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760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4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6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2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3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3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3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737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7738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7739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7740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67741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B8F0930-2CA1-4C5E-94F6-B04E855E8F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2C0D9-6DAB-4390-A259-655D7B3A4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37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F7783-A55B-40D3-BB1C-616952541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865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C921A-3475-4028-9EE7-1B7A8411B7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65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B0A57-5023-40AC-8B88-C70B673C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97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6F22E-2983-47EE-BE4E-026C26621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569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56850-5E47-49DC-A3C4-185B5368E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29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9ED1C-6A4D-425D-851E-B37688BD3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786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4B300-F32E-441E-960E-B84ADE37B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553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46180-CB48-4788-AB14-EA95DFB2E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58189-179F-4D65-8148-931221011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45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A54D-1F8C-4BD0-988F-368DF6851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903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2947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2948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2949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295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295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295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295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9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5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5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5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96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296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6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297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297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7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298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82990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1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2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3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4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5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6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7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8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2999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0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en-US" altLang="en-US" sz="1800"/>
            </a:p>
          </p:txBody>
        </p:sp>
      </p:grpSp>
      <p:sp>
        <p:nvSpPr>
          <p:cNvPr id="8300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8300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3003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004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3005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7058135-3760-4C55-AA6D-6EEDF97284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CE75-87F0-48AA-84EC-46D655695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635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A1E2E-E5F1-4EC1-81FA-53615CECC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9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3B837-7CB7-4A00-89A3-660A91602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0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54E9-5C25-4709-83A7-34DF4FE10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102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8D9D2-6149-49E7-975D-2D0B0181B5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399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18CAC-10CA-4FB7-8435-1192FE5A45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71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C4529-B2CF-4201-B264-ACFA4B7C2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404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3957A-7D0E-4C8F-A2FB-806BC64D5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102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8247-BE5C-420D-AC75-CC9E0F440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0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941F3-662B-46BC-AD94-D34F14B9B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567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89F6C-D836-4B51-9866-828FDE561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946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63A5-2394-4D79-992E-D34210931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78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F266E-488C-4336-9780-835B8F10C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6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2364D-F5A7-4989-8B09-999519F10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43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3A87-89A1-46D8-BE0D-663D238E4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92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8392-31C2-4725-BCC1-89D424E51D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80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CB3E0-E88E-4A62-AF88-298F90212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4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7D6F3-CF96-4A6B-A5DE-99FF00FD6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88" r:id="rId12"/>
    <p:sldLayoutId id="2147483789" r:id="rId13"/>
    <p:sldLayoutId id="2147483790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656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6564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5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6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7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8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9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0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1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2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3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4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5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76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6577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6578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9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0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1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2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3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4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5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6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7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8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9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0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1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2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1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2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3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4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5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6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7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8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9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0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1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2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3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4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5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6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7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8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9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0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1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2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3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4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5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6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7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8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9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0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1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2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3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4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5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6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7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8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39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0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1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42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3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4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5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6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7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8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9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0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1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2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3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4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5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6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7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8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9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0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1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2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3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4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5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6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7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8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9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0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1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2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3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4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5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6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7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8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9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0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1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2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3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4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5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6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7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8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9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0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1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2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3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4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5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6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7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8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99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0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1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2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3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4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5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6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07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08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09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0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1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12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713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6714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66715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66716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19FF3E7-A7B8-412C-9BA5-237CE675AA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6717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819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19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8192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8192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8192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819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9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9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819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8194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819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19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819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altLang="en-US" sz="1800"/>
            </a:p>
          </p:txBody>
        </p:sp>
        <p:sp>
          <p:nvSpPr>
            <p:cNvPr id="819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kumimoji="1" lang="en-US" altLang="en-US" sz="1800"/>
            </a:p>
          </p:txBody>
        </p:sp>
      </p:grpSp>
      <p:sp>
        <p:nvSpPr>
          <p:cNvPr id="819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819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819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79D036B-08DA-417D-ADB3-B683C72828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6488" y="130768"/>
            <a:ext cx="3993401" cy="3113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 Site #3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Genesis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400" b="1" kern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4:1-16, 25-26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Image result for free bible images cain and a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E6645F-962C-5C9D-403A-F0AF5F04249E}"/>
              </a:ext>
            </a:extLst>
          </p:cNvPr>
          <p:cNvSpPr txBox="1"/>
          <p:nvPr/>
        </p:nvSpPr>
        <p:spPr>
          <a:xfrm>
            <a:off x="4970789" y="5992497"/>
            <a:ext cx="429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Cain's Conflict</a:t>
            </a:r>
          </a:p>
        </p:txBody>
      </p:sp>
    </p:spTree>
    <p:extLst>
      <p:ext uri="{BB962C8B-B14F-4D97-AF65-F5344CB8AC3E}">
        <p14:creationId xmlns:p14="http://schemas.microsoft.com/office/powerpoint/2010/main" val="127706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4" descr="MPj04065340000[1]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70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9525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4000" dirty="0"/>
              <a:t>Then the LORD said to Cain, </a:t>
            </a:r>
          </a:p>
          <a:p>
            <a:pPr>
              <a:buFontTx/>
              <a:buNone/>
            </a:pPr>
            <a:r>
              <a:rPr lang="en-US" altLang="en-US" sz="4000" dirty="0"/>
              <a:t>			"Where is your brother Abel?" </a:t>
            </a:r>
          </a:p>
          <a:p>
            <a:pPr>
              <a:buFontTx/>
              <a:buNone/>
            </a:pPr>
            <a:r>
              <a:rPr lang="en-US" altLang="en-US" sz="4000" dirty="0"/>
              <a:t>"I don't know," he replied. </a:t>
            </a:r>
          </a:p>
          <a:p>
            <a:pPr>
              <a:buFontTx/>
              <a:buNone/>
            </a:pPr>
            <a:r>
              <a:rPr lang="en-US" altLang="en-US" sz="4000" dirty="0"/>
              <a:t>"Am I my brother's keeper?" </a:t>
            </a:r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MPj026235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57200"/>
            <a:ext cx="9144000" cy="7132638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89719"/>
            <a:ext cx="6705600" cy="5272881"/>
          </a:xfrm>
          <a:solidFill>
            <a:srgbClr val="FFCC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   The LORD said, "What have you done? Listen! Your brother's blood cries out to me from the ground. </a:t>
            </a:r>
          </a:p>
          <a:p>
            <a:pPr algn="ctr">
              <a:buFontTx/>
              <a:buNone/>
            </a:pPr>
            <a:r>
              <a:rPr lang="en-US" altLang="en-US" sz="3600" b="1" dirty="0"/>
              <a:t>   Now you are under a curse and driven from the ground, which opened its mouth to receive your brother's blood from your hand.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0420" name="Picture 4" descr="MPj022759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6172200"/>
            <a:ext cx="9147175" cy="1379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343400"/>
          </a:xfrm>
          <a:solidFill>
            <a:srgbClr val="FFFF9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b="1" dirty="0"/>
              <a:t>When you work the ground, it will no longer yield its crops for you. </a:t>
            </a:r>
          </a:p>
          <a:p>
            <a:pPr algn="ctr">
              <a:buFontTx/>
              <a:buNone/>
            </a:pPr>
            <a:r>
              <a:rPr lang="en-US" altLang="en-US" sz="3600" b="1" dirty="0"/>
              <a:t>You will be a restless wanderer on the earth.</a:t>
            </a:r>
            <a:endParaRPr lang="en-US" altLang="en-US" sz="2800" b="1" dirty="0"/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457200"/>
            <a:ext cx="8540750" cy="4803775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  Cain said to the LORD, "My punishment is more than I can bear.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chemeClr val="bg1">
                  <a:lumMod val="50000"/>
                </a:schemeClr>
              </a:solidFill>
              <a:effectLst/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  Today you are driving me from the land, and I will be hidden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from your presence; </a:t>
            </a: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chemeClr val="bg1">
                    <a:lumMod val="50000"/>
                  </a:schemeClr>
                </a:solidFill>
                <a:effectLst/>
              </a:rPr>
              <a:t>I will be a restless wanderer on the earth, and whoever finds me will kill me." </a:t>
            </a:r>
          </a:p>
        </p:txBody>
      </p:sp>
      <p:pic>
        <p:nvPicPr>
          <p:cNvPr id="52228" name="Picture 4" descr="MCj042316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18272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/>
              <a:t>   But the LORD said to him, "Not so; anyone who kills Cain will suffer vengeance seven times over." </a:t>
            </a:r>
          </a:p>
          <a:p>
            <a:pPr algn="ctr">
              <a:buFontTx/>
              <a:buNone/>
            </a:pPr>
            <a:r>
              <a:rPr lang="en-US" altLang="en-US" sz="3600" dirty="0"/>
              <a:t>Then the LORD put a mark on Cain so that no one who found him would kill him. </a:t>
            </a:r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endParaRPr lang="en-US" altLang="en-US" sz="3600" dirty="0"/>
          </a:p>
          <a:p>
            <a:pPr algn="ctr">
              <a:buFontTx/>
              <a:buNone/>
            </a:pPr>
            <a:r>
              <a:rPr lang="en-US" altLang="en-US" sz="3600" dirty="0"/>
              <a:t>   So Cain went out from the LORD's presence and lived in the land of Nod, east of Eden. </a:t>
            </a:r>
          </a:p>
          <a:p>
            <a:pPr algn="ctr"/>
            <a:endParaRPr lang="en-US" altLang="en-US" sz="3600" dirty="0"/>
          </a:p>
        </p:txBody>
      </p:sp>
      <p:pic>
        <p:nvPicPr>
          <p:cNvPr id="54276" name="Picture 4" descr="MCj0432447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084512"/>
            <a:ext cx="18288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MCj0434403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562" y="2956066"/>
            <a:ext cx="1362075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MCj0432439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16002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4" descr="MPj02623510000[1]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71326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048000" y="1006475"/>
            <a:ext cx="5373688" cy="3477875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/>
              <a:t>So Cain went out from the LORD's presence and lived in the land of Nod, east of Eden.</a:t>
            </a:r>
          </a:p>
        </p:txBody>
      </p:sp>
      <p:pic>
        <p:nvPicPr>
          <p:cNvPr id="7" name="Picture 8" descr="C:\Users\charlie11\AppData\Local\Microsoft\Windows\Temporary Internet Files\Content.IE5\4TZDKF4W\MC9002802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41" y="1982238"/>
            <a:ext cx="2393920" cy="31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77724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/>
              <a:t>   Adam made love to his wife again, and she gave birth to a son        and named him Seth,             saying, "God has granted me another child in place of Abel,  since Cain killed him." </a:t>
            </a:r>
          </a:p>
          <a:p>
            <a:pPr algn="ctr">
              <a:buFontTx/>
              <a:buNone/>
            </a:pPr>
            <a:br>
              <a:rPr lang="en-US" altLang="en-US" sz="3600" dirty="0"/>
            </a:br>
            <a:r>
              <a:rPr lang="en-US" altLang="en-US" sz="3600" dirty="0"/>
              <a:t>      </a:t>
            </a:r>
          </a:p>
        </p:txBody>
      </p:sp>
      <p:pic>
        <p:nvPicPr>
          <p:cNvPr id="58372" name="Picture 4" descr="bd20125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3810000"/>
            <a:ext cx="6172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bd20125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842" y="228600"/>
            <a:ext cx="3657600" cy="171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5307842" cy="2429301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4000" b="1" dirty="0"/>
              <a:t>Seth also had a son, and he named him </a:t>
            </a:r>
            <a:r>
              <a:rPr lang="en-US" altLang="en-US" sz="4000" b="1" dirty="0" err="1"/>
              <a:t>Enosh</a:t>
            </a:r>
            <a:r>
              <a:rPr lang="en-US" altLang="en-US" sz="4000" b="1" dirty="0"/>
              <a:t>. </a:t>
            </a:r>
            <a:br>
              <a:rPr lang="en-US" altLang="en-US" sz="5400" dirty="0"/>
            </a:br>
            <a:endParaRPr lang="en-US" altLang="en-US" sz="5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285" y="2657900"/>
            <a:ext cx="4009030" cy="328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4000" b="1" dirty="0"/>
              <a:t>At that time people began to call on the name of the LORD.</a:t>
            </a:r>
          </a:p>
          <a:p>
            <a:endParaRPr lang="en-US" altLang="en-US" b="1" dirty="0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2049234"/>
            <a:ext cx="4724400" cy="480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E99FC6-996E-BC44-D6C0-B8EA12600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3492A8-98A2-472F-3A30-CBA119242B7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399" y="990600"/>
            <a:ext cx="8610600" cy="5134769"/>
          </a:xfrm>
        </p:spPr>
        <p:txBody>
          <a:bodyPr/>
          <a:lstStyle/>
          <a:p>
            <a:pPr algn="ctr">
              <a:buNone/>
            </a:pPr>
            <a:r>
              <a:rPr lang="en-US" altLang="en-US" sz="5400" dirty="0"/>
              <a:t>       </a:t>
            </a:r>
          </a:p>
          <a:p>
            <a:pPr algn="ctr">
              <a:buNone/>
            </a:pPr>
            <a:r>
              <a:rPr lang="en-US" altLang="en-US" sz="5400" dirty="0"/>
              <a:t>God is a </a:t>
            </a:r>
            <a:r>
              <a:rPr lang="en-US" altLang="en-US" sz="8000" dirty="0">
                <a:latin typeface="Algerian" panose="04020705040A02060702" pitchFamily="82" charset="0"/>
              </a:rPr>
              <a:t>holy</a:t>
            </a:r>
            <a:r>
              <a:rPr lang="en-US" altLang="en-US" sz="5400" dirty="0"/>
              <a:t> </a:t>
            </a:r>
          </a:p>
          <a:p>
            <a:pPr algn="ctr">
              <a:buNone/>
            </a:pPr>
            <a:r>
              <a:rPr lang="en-US" altLang="en-US" sz="5400" dirty="0" err="1"/>
              <a:t>and</a:t>
            </a:r>
            <a:r>
              <a:rPr lang="en-US" altLang="en-US" sz="7200" dirty="0" err="1">
                <a:latin typeface="Lucida Handwriting" panose="03010101010101010101" pitchFamily="66" charset="0"/>
              </a:rPr>
              <a:t>merciful</a:t>
            </a:r>
            <a:r>
              <a:rPr lang="en-US" altLang="en-US" sz="5400" dirty="0"/>
              <a:t> </a:t>
            </a:r>
          </a:p>
          <a:p>
            <a:pPr algn="ctr">
              <a:buNone/>
            </a:pPr>
            <a:r>
              <a:rPr lang="en-US" altLang="en-US" sz="5400" dirty="0"/>
              <a:t>God!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2876C-B3D1-8E81-757F-53BF697D949F}"/>
              </a:ext>
            </a:extLst>
          </p:cNvPr>
          <p:cNvSpPr txBox="1"/>
          <p:nvPr/>
        </p:nvSpPr>
        <p:spPr>
          <a:xfrm>
            <a:off x="2613669" y="378956"/>
            <a:ext cx="3688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/>
              <a:t>The Truth</a:t>
            </a:r>
          </a:p>
        </p:txBody>
      </p:sp>
    </p:spTree>
    <p:extLst>
      <p:ext uri="{BB962C8B-B14F-4D97-AF65-F5344CB8AC3E}">
        <p14:creationId xmlns:p14="http://schemas.microsoft.com/office/powerpoint/2010/main" val="33695242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91440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/>
              <a:t>Adam made love to his wife Eve, and she became pregnant and gave birth to Cain. </a:t>
            </a:r>
          </a:p>
          <a:p>
            <a:pPr algn="ctr">
              <a:buFontTx/>
              <a:buNone/>
            </a:pPr>
            <a:r>
              <a:rPr lang="en-US" altLang="en-US" sz="3600" dirty="0"/>
              <a:t>She said, "With the help of the LORD I have brought forth a man." </a:t>
            </a:r>
          </a:p>
          <a:p>
            <a:pPr algn="ctr">
              <a:buFontTx/>
              <a:buNone/>
            </a:pPr>
            <a:r>
              <a:rPr lang="en-US" altLang="en-US" sz="3600" dirty="0"/>
              <a:t>Later she gave birth to his brother Abel. </a:t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2054" name="Picture 6" descr="bd20125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810000"/>
            <a:ext cx="4267200" cy="2895600"/>
          </a:xfrm>
          <a:ln/>
        </p:spPr>
      </p:pic>
      <p:pic>
        <p:nvPicPr>
          <p:cNvPr id="2057" name="Picture 9" descr="bd20125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267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8122" y="52578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Cain</a:t>
            </a: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4955322" y="56388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Abel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33400"/>
            <a:ext cx="9144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/>
              <a:t>   Now Abel kept flocks,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/>
              <a:t>		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3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/>
              <a:t>			and Cain worked the soil. 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495800" y="52578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Cain</a:t>
            </a:r>
          </a:p>
        </p:txBody>
      </p:sp>
      <p:sp>
        <p:nvSpPr>
          <p:cNvPr id="11268" name="Text Box 19"/>
          <p:cNvSpPr txBox="1">
            <a:spLocks noChangeArrowheads="1"/>
          </p:cNvSpPr>
          <p:nvPr/>
        </p:nvSpPr>
        <p:spPr bwMode="auto">
          <a:xfrm>
            <a:off x="2590800" y="19050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/>
              <a:t>Abel</a:t>
            </a:r>
          </a:p>
        </p:txBody>
      </p:sp>
      <p:pic>
        <p:nvPicPr>
          <p:cNvPr id="11269" name="Picture 7" descr="C:\Users\charlie11\AppData\Local\Microsoft\Windows\Temporary Internet Files\Content.IE5\BF1GL0Y0\MC90019402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678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C:\Users\charlie11\AppData\Local\Microsoft\Windows\Temporary Internet Files\Content.IE5\4TZDKF4W\MC900280297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708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99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9144000" cy="1697038"/>
          </a:xfrm>
          <a:solidFill>
            <a:srgbClr val="008000"/>
          </a:solidFill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FFFFCC"/>
                </a:solidFill>
              </a:rPr>
              <a:t>   In the course of time Cain brought some of the fruits of the soil as an offering to the LORD.</a:t>
            </a:r>
          </a:p>
        </p:txBody>
      </p:sp>
      <p:sp>
        <p:nvSpPr>
          <p:cNvPr id="5" name="Rectangle 3"/>
          <p:cNvSpPr txBox="1">
            <a:spLocks noRot="1" noChangeArrowheads="1"/>
          </p:cNvSpPr>
          <p:nvPr/>
        </p:nvSpPr>
        <p:spPr bwMode="auto">
          <a:xfrm>
            <a:off x="0" y="5181600"/>
            <a:ext cx="9144000" cy="16764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en-US" sz="3600" b="1" dirty="0">
                <a:solidFill>
                  <a:srgbClr val="FFFFCC"/>
                </a:solidFill>
              </a:rPr>
              <a:t>   And Abel also brought an offering-     fat portions from some of the firstborn of his flock. </a:t>
            </a:r>
            <a:endParaRPr lang="en-US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2292" name="Picture 7" descr="C:\Users\charlie11\AppData\Local\Microsoft\Windows\Temporary Internet Files\Content.IE5\BF1GL0Y0\MC90019402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8" r="19574"/>
          <a:stretch>
            <a:fillRect/>
          </a:stretch>
        </p:blipFill>
        <p:spPr bwMode="auto">
          <a:xfrm flipH="1">
            <a:off x="6629400" y="2094924"/>
            <a:ext cx="2566988" cy="321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charlie11\AppData\Local\Microsoft\Windows\Temporary Internet Files\Content.IE5\MSUCDK9U\MC900388852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1" y="1312560"/>
            <a:ext cx="2502271" cy="324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C:\Users\charlie11\AppData\Local\Microsoft\Windows\Temporary Internet Files\Content.IE5\MSUCDK9U\MC900048801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626" y="3534180"/>
            <a:ext cx="2806348" cy="16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40055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28600" y="0"/>
            <a:ext cx="5562600" cy="6858000"/>
          </a:xfrm>
        </p:spPr>
        <p:txBody>
          <a:bodyPr/>
          <a:lstStyle/>
          <a:p>
            <a:pPr marL="225425" indent="-4763">
              <a:lnSpc>
                <a:spcPct val="90000"/>
              </a:lnSpc>
              <a:buFontTx/>
              <a:buNone/>
            </a:pPr>
            <a:r>
              <a:rPr lang="en-US" altLang="en-US" sz="3600" dirty="0"/>
              <a:t>The LORD looked      with favor on Abel       and his offering, </a:t>
            </a:r>
          </a:p>
          <a:p>
            <a:pPr marL="225425" indent="-4763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marL="225425" indent="-4763">
              <a:lnSpc>
                <a:spcPct val="90000"/>
              </a:lnSpc>
              <a:buFontTx/>
              <a:buNone/>
            </a:pPr>
            <a:r>
              <a:rPr lang="en-US" altLang="en-US" sz="3600" dirty="0"/>
              <a:t>but on Cain and his offering he did not       look with favor. </a:t>
            </a:r>
          </a:p>
          <a:p>
            <a:pPr marL="225425" indent="-4763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marL="225425" indent="-4763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marL="225425" indent="-4763">
              <a:lnSpc>
                <a:spcPct val="90000"/>
              </a:lnSpc>
              <a:buFontTx/>
              <a:buNone/>
            </a:pPr>
            <a:r>
              <a:rPr lang="en-US" altLang="en-US" sz="3600" dirty="0"/>
              <a:t>So Cain was very    angry, and his face was downcast. </a:t>
            </a:r>
          </a:p>
          <a:p>
            <a:pPr marL="225425" indent="-4763">
              <a:lnSpc>
                <a:spcPct val="90000"/>
              </a:lnSpc>
            </a:pPr>
            <a:endParaRPr lang="en-US" altLang="en-US" sz="3600" dirty="0"/>
          </a:p>
        </p:txBody>
      </p:sp>
      <p:pic>
        <p:nvPicPr>
          <p:cNvPr id="20484" name="Picture 4" descr="MPj0400764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6800" y="3832225"/>
            <a:ext cx="41148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70725" y="3805238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 dirty="0"/>
              <a:t>Cain</a:t>
            </a:r>
          </a:p>
        </p:txBody>
      </p:sp>
      <p:pic>
        <p:nvPicPr>
          <p:cNvPr id="20486" name="Picture 6" descr="MPj0428521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685800"/>
            <a:ext cx="190817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93765" y="152400"/>
            <a:ext cx="1920875" cy="762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Abel</a:t>
            </a:r>
          </a:p>
        </p:txBody>
      </p:sp>
      <p:pic>
        <p:nvPicPr>
          <p:cNvPr id="20489" name="Picture 9" descr="MCj0428077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036887"/>
            <a:ext cx="20066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MCj0428087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61155"/>
            <a:ext cx="195580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MCj0423165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282" y="5105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Then the LORD said to Cain,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"Why are you angry? Why is your face downcast?</a:t>
            </a:r>
            <a:r>
              <a:rPr lang="en-US" altLang="en-US" sz="3600" dirty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If you do what is right,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000" dirty="0"/>
              <a:t>will you not be accepted? </a:t>
            </a:r>
          </a:p>
          <a:p>
            <a:pPr algn="ctr">
              <a:lnSpc>
                <a:spcPct val="90000"/>
              </a:lnSpc>
            </a:pPr>
            <a:endParaRPr lang="en-US" altLang="en-US" sz="4000" dirty="0"/>
          </a:p>
        </p:txBody>
      </p:sp>
      <p:pic>
        <p:nvPicPr>
          <p:cNvPr id="15364" name="Picture 4" descr="MCj0423165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9497" y="2394297"/>
            <a:ext cx="18272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1730548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/>
              <a:t>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94619"/>
            <a:ext cx="5943600" cy="5134769"/>
          </a:xfrm>
        </p:spPr>
        <p:txBody>
          <a:bodyPr/>
          <a:lstStyle/>
          <a:p>
            <a:pPr algn="ctr">
              <a:buNone/>
            </a:pPr>
            <a:r>
              <a:rPr lang="en-US" altLang="en-US" sz="4000" dirty="0"/>
              <a:t>       Genesis 4:7b </a:t>
            </a:r>
          </a:p>
          <a:p>
            <a:pPr algn="ctr">
              <a:buNone/>
            </a:pPr>
            <a:r>
              <a:rPr lang="en-US" altLang="en-US" sz="4000" dirty="0"/>
              <a:t>  But if you do not do what is right, </a:t>
            </a:r>
          </a:p>
          <a:p>
            <a:pPr algn="ctr">
              <a:buNone/>
            </a:pPr>
            <a:r>
              <a:rPr lang="en-US" altLang="en-US" sz="4000" dirty="0"/>
              <a:t>sin is crouching at your door; it desires to </a:t>
            </a:r>
          </a:p>
          <a:p>
            <a:pPr algn="ctr">
              <a:buNone/>
            </a:pPr>
            <a:r>
              <a:rPr lang="en-US" altLang="en-US" sz="4000" dirty="0"/>
              <a:t>have you, </a:t>
            </a:r>
          </a:p>
          <a:p>
            <a:pPr algn="ctr">
              <a:buNone/>
            </a:pPr>
            <a:r>
              <a:rPr lang="en-US" altLang="en-US" sz="4000" dirty="0"/>
              <a:t>but you must rule over it.“</a:t>
            </a:r>
          </a:p>
        </p:txBody>
      </p:sp>
      <p:pic>
        <p:nvPicPr>
          <p:cNvPr id="7189" name="Picture 21" descr="MPj0401413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4600" y="2514600"/>
            <a:ext cx="2514600" cy="403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2" name="Picture 14" descr="MPj0403330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10400" y="4343400"/>
            <a:ext cx="145732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6585" y="157500"/>
            <a:ext cx="64724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u="sng" dirty="0"/>
              <a:t>Memory Verse #3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3" name="Picture 11" descr="MPj0428645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04850"/>
            <a:ext cx="91440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  Now Cain said to his brother Abel, "Let's go out to the field."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387850" y="1143000"/>
            <a:ext cx="47561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dirty="0">
                <a:solidFill>
                  <a:schemeClr val="bg1"/>
                </a:solidFill>
              </a:rPr>
              <a:t>While they were in the field, Cain attacked his brother Abel and killed him.</a:t>
            </a:r>
            <a:r>
              <a:rPr lang="en-US" altLang="en-US" sz="3600" dirty="0"/>
              <a:t> </a:t>
            </a:r>
          </a:p>
          <a:p>
            <a:endParaRPr lang="en-US" altLang="en-US" sz="3600" dirty="0"/>
          </a:p>
        </p:txBody>
      </p:sp>
      <p:pic>
        <p:nvPicPr>
          <p:cNvPr id="5" name="Picture 7" descr="C:\Users\charlie11\AppData\Local\Microsoft\Windows\Temporary Internet Files\Content.IE5\BF1GL0Y0\MC90019402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3111559" cy="318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charlie11\AppData\Local\Microsoft\Windows\Temporary Internet Files\Content.IE5\4TZDKF4W\MC900280297[1]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30" y="2941882"/>
            <a:ext cx="2393920" cy="316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ppt/theme/themeOverride3.xml><?xml version="1.0" encoding="utf-8"?>
<a:themeOverride xmlns:a="http://schemas.openxmlformats.org/drawingml/2006/main">
  <a:clrScheme name="Default Design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4.xml><?xml version="1.0" encoding="utf-8"?>
<a:themeOverride xmlns:a="http://schemas.openxmlformats.org/drawingml/2006/main">
  <a:clrScheme name="Default Design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5.xml><?xml version="1.0" encoding="utf-8"?>
<a:themeOverride xmlns:a="http://schemas.openxmlformats.org/drawingml/2006/main">
  <a:clrScheme name="Default Design 4">
    <a:dk1>
      <a:srgbClr val="000000"/>
    </a:dk1>
    <a:lt1>
      <a:srgbClr val="DEF6F1"/>
    </a:lt1>
    <a:dk2>
      <a:srgbClr val="000000"/>
    </a:dk2>
    <a:lt2>
      <a:srgbClr val="969696"/>
    </a:lt2>
    <a:accent1>
      <a:srgbClr val="FFFFFF"/>
    </a:accent1>
    <a:accent2>
      <a:srgbClr val="8DC6FF"/>
    </a:accent2>
    <a:accent3>
      <a:srgbClr val="ECFAF7"/>
    </a:accent3>
    <a:accent4>
      <a:srgbClr val="000000"/>
    </a:accent4>
    <a:accent5>
      <a:srgbClr val="FFFFFF"/>
    </a:accent5>
    <a:accent6>
      <a:srgbClr val="7FB3E7"/>
    </a:accent6>
    <a:hlink>
      <a:srgbClr val="0066CC"/>
    </a:hlink>
    <a:folHlink>
      <a:srgbClr val="00A8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584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Lucida Handwriting</vt:lpstr>
      <vt:lpstr>Tahoma</vt:lpstr>
      <vt:lpstr>Times New Roman</vt:lpstr>
      <vt:lpstr>Wingdings</vt:lpstr>
      <vt:lpstr>Default Design</vt:lpstr>
      <vt:lpstr>Compass</vt:lpstr>
      <vt:lpstr>Kimono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Columbus Metropolitan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April Litman</cp:lastModifiedBy>
  <cp:revision>115</cp:revision>
  <dcterms:created xsi:type="dcterms:W3CDTF">2007-09-01T15:22:06Z</dcterms:created>
  <dcterms:modified xsi:type="dcterms:W3CDTF">2025-06-02T19:46:07Z</dcterms:modified>
</cp:coreProperties>
</file>