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300" r:id="rId3"/>
    <p:sldId id="294" r:id="rId4"/>
    <p:sldId id="257" r:id="rId5"/>
    <p:sldId id="258" r:id="rId6"/>
    <p:sldId id="260" r:id="rId7"/>
    <p:sldId id="261" r:id="rId8"/>
    <p:sldId id="296" r:id="rId9"/>
    <p:sldId id="297" r:id="rId10"/>
    <p:sldId id="263" r:id="rId11"/>
    <p:sldId id="299" r:id="rId12"/>
    <p:sldId id="298" r:id="rId13"/>
    <p:sldId id="267" r:id="rId14"/>
    <p:sldId id="268" r:id="rId15"/>
    <p:sldId id="290" r:id="rId16"/>
    <p:sldId id="273" r:id="rId17"/>
    <p:sldId id="274" r:id="rId18"/>
    <p:sldId id="275" r:id="rId19"/>
    <p:sldId id="276" r:id="rId20"/>
    <p:sldId id="277" r:id="rId21"/>
    <p:sldId id="291" r:id="rId22"/>
    <p:sldId id="292" r:id="rId23"/>
    <p:sldId id="281" r:id="rId24"/>
    <p:sldId id="282" r:id="rId25"/>
    <p:sldId id="283" r:id="rId26"/>
    <p:sldId id="284" r:id="rId27"/>
    <p:sldId id="286" r:id="rId28"/>
    <p:sldId id="287" r:id="rId29"/>
    <p:sldId id="288" r:id="rId30"/>
    <p:sldId id="289"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008000"/>
    <a:srgbClr val="339966"/>
    <a:srgbClr val="FF99CC"/>
    <a:srgbClr val="FF00FF"/>
    <a:srgbClr val="CC9900"/>
    <a:srgbClr val="FFCC66"/>
    <a:srgbClr val="FF9966"/>
    <a:srgbClr val="00D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E813D9-C57B-4F35-B4F8-33823C980281}" v="3" dt="2025-06-01T18:45:08.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61" autoAdjust="0"/>
  </p:normalViewPr>
  <p:slideViewPr>
    <p:cSldViewPr>
      <p:cViewPr varScale="1">
        <p:scale>
          <a:sx n="56" d="100"/>
          <a:sy n="56" d="100"/>
        </p:scale>
        <p:origin x="1806" y="27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Litman" userId="c83b8c5f662f391c" providerId="LiveId" clId="{90E813D9-C57B-4F35-B4F8-33823C980281}"/>
    <pc:docChg chg="addSld modSld">
      <pc:chgData name="April Litman" userId="c83b8c5f662f391c" providerId="LiveId" clId="{90E813D9-C57B-4F35-B4F8-33823C980281}" dt="2025-06-01T18:48:16.266" v="90" actId="14100"/>
      <pc:docMkLst>
        <pc:docMk/>
      </pc:docMkLst>
      <pc:sldChg chg="modSp mod">
        <pc:chgData name="April Litman" userId="c83b8c5f662f391c" providerId="LiveId" clId="{90E813D9-C57B-4F35-B4F8-33823C980281}" dt="2025-06-01T18:42:26.804" v="23" actId="20577"/>
        <pc:sldMkLst>
          <pc:docMk/>
          <pc:sldMk cId="0" sldId="256"/>
        </pc:sldMkLst>
        <pc:spChg chg="mod">
          <ac:chgData name="April Litman" userId="c83b8c5f662f391c" providerId="LiveId" clId="{90E813D9-C57B-4F35-B4F8-33823C980281}" dt="2025-06-01T18:42:26.804" v="23" actId="20577"/>
          <ac:spMkLst>
            <pc:docMk/>
            <pc:sldMk cId="0" sldId="256"/>
            <ac:spMk id="3074" creationId="{00000000-0000-0000-0000-000000000000}"/>
          </ac:spMkLst>
        </pc:spChg>
      </pc:sldChg>
      <pc:sldChg chg="modSp mod">
        <pc:chgData name="April Litman" userId="c83b8c5f662f391c" providerId="LiveId" clId="{90E813D9-C57B-4F35-B4F8-33823C980281}" dt="2025-06-01T18:48:16.266" v="90" actId="14100"/>
        <pc:sldMkLst>
          <pc:docMk/>
          <pc:sldMk cId="0" sldId="273"/>
        </pc:sldMkLst>
        <pc:spChg chg="mod">
          <ac:chgData name="April Litman" userId="c83b8c5f662f391c" providerId="LiveId" clId="{90E813D9-C57B-4F35-B4F8-33823C980281}" dt="2025-06-01T18:47:43.337" v="86" actId="14100"/>
          <ac:spMkLst>
            <pc:docMk/>
            <pc:sldMk cId="0" sldId="273"/>
            <ac:spMk id="4" creationId="{00000000-0000-0000-0000-000000000000}"/>
          </ac:spMkLst>
        </pc:spChg>
        <pc:spChg chg="mod">
          <ac:chgData name="April Litman" userId="c83b8c5f662f391c" providerId="LiveId" clId="{90E813D9-C57B-4F35-B4F8-33823C980281}" dt="2025-06-01T18:48:16.266" v="90" actId="14100"/>
          <ac:spMkLst>
            <pc:docMk/>
            <pc:sldMk cId="0" sldId="273"/>
            <ac:spMk id="5" creationId="{00000000-0000-0000-0000-000000000000}"/>
          </ac:spMkLst>
        </pc:spChg>
      </pc:sldChg>
      <pc:sldChg chg="modSp add mod">
        <pc:chgData name="April Litman" userId="c83b8c5f662f391c" providerId="LiveId" clId="{90E813D9-C57B-4F35-B4F8-33823C980281}" dt="2025-06-01T18:45:08.993" v="83" actId="1076"/>
        <pc:sldMkLst>
          <pc:docMk/>
          <pc:sldMk cId="3107405913" sldId="300"/>
        </pc:sldMkLst>
        <pc:spChg chg="mod">
          <ac:chgData name="April Litman" userId="c83b8c5f662f391c" providerId="LiveId" clId="{90E813D9-C57B-4F35-B4F8-33823C980281}" dt="2025-06-01T18:45:08.993" v="83" actId="1076"/>
          <ac:spMkLst>
            <pc:docMk/>
            <pc:sldMk cId="3107405913" sldId="300"/>
            <ac:spMk id="3074" creationId="{1503FE1E-E973-669C-3C36-9620F7BD94C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614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614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FA9969B-5943-47DC-AB09-F6746A667B19}" type="slidenum">
              <a:rPr lang="en-US" altLang="en-US"/>
              <a:pPr>
                <a:defRPr/>
              </a:pPr>
              <a:t>‹#›</a:t>
            </a:fld>
            <a:endParaRPr lang="en-US" altLang="en-US"/>
          </a:p>
        </p:txBody>
      </p:sp>
    </p:spTree>
    <p:extLst>
      <p:ext uri="{BB962C8B-B14F-4D97-AF65-F5344CB8AC3E}">
        <p14:creationId xmlns:p14="http://schemas.microsoft.com/office/powerpoint/2010/main" val="16511881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2987DF8-4C0D-4729-ADB2-325C4E869E2A}" type="slidenum">
              <a:rPr lang="en-US" altLang="en-US"/>
              <a:pPr>
                <a:defRPr/>
              </a:pPr>
              <a:t>‹#›</a:t>
            </a:fld>
            <a:endParaRPr lang="en-US" altLang="en-US"/>
          </a:p>
        </p:txBody>
      </p:sp>
    </p:spTree>
    <p:extLst>
      <p:ext uri="{BB962C8B-B14F-4D97-AF65-F5344CB8AC3E}">
        <p14:creationId xmlns:p14="http://schemas.microsoft.com/office/powerpoint/2010/main" val="334970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09C07EC-7FC6-4882-991D-6451C6188EDE}" type="slidenum">
              <a:rPr lang="en-US" altLang="en-US"/>
              <a:pPr>
                <a:defRPr/>
              </a:pPr>
              <a:t>‹#›</a:t>
            </a:fld>
            <a:endParaRPr lang="en-US" altLang="en-US"/>
          </a:p>
        </p:txBody>
      </p:sp>
    </p:spTree>
    <p:extLst>
      <p:ext uri="{BB962C8B-B14F-4D97-AF65-F5344CB8AC3E}">
        <p14:creationId xmlns:p14="http://schemas.microsoft.com/office/powerpoint/2010/main" val="43604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C56B6C9-FBF8-42EF-8633-AD0F8C3D2DE9}" type="slidenum">
              <a:rPr lang="en-US" altLang="en-US"/>
              <a:pPr>
                <a:defRPr/>
              </a:pPr>
              <a:t>‹#›</a:t>
            </a:fld>
            <a:endParaRPr lang="en-US" altLang="en-US"/>
          </a:p>
        </p:txBody>
      </p:sp>
    </p:spTree>
    <p:extLst>
      <p:ext uri="{BB962C8B-B14F-4D97-AF65-F5344CB8AC3E}">
        <p14:creationId xmlns:p14="http://schemas.microsoft.com/office/powerpoint/2010/main" val="2836861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5E2DF4A-CF00-4E0B-A8F8-4D18B09C6C52}" type="slidenum">
              <a:rPr lang="en-US" altLang="en-US"/>
              <a:pPr>
                <a:defRPr/>
              </a:pPr>
              <a:t>‹#›</a:t>
            </a:fld>
            <a:endParaRPr lang="en-US" altLang="en-US"/>
          </a:p>
        </p:txBody>
      </p:sp>
    </p:spTree>
    <p:extLst>
      <p:ext uri="{BB962C8B-B14F-4D97-AF65-F5344CB8AC3E}">
        <p14:creationId xmlns:p14="http://schemas.microsoft.com/office/powerpoint/2010/main" val="2844758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AAE81D8-69E0-498B-9D18-B57DB8359B13}" type="slidenum">
              <a:rPr lang="en-US" altLang="en-US"/>
              <a:pPr>
                <a:defRPr/>
              </a:pPr>
              <a:t>‹#›</a:t>
            </a:fld>
            <a:endParaRPr lang="en-US" altLang="en-US"/>
          </a:p>
        </p:txBody>
      </p:sp>
    </p:spTree>
    <p:extLst>
      <p:ext uri="{BB962C8B-B14F-4D97-AF65-F5344CB8AC3E}">
        <p14:creationId xmlns:p14="http://schemas.microsoft.com/office/powerpoint/2010/main" val="230557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FD5D4FA-B859-41BB-9D4A-28277D642BF5}" type="slidenum">
              <a:rPr lang="en-US" altLang="en-US"/>
              <a:pPr>
                <a:defRPr/>
              </a:pPr>
              <a:t>‹#›</a:t>
            </a:fld>
            <a:endParaRPr lang="en-US" altLang="en-US"/>
          </a:p>
        </p:txBody>
      </p:sp>
    </p:spTree>
    <p:extLst>
      <p:ext uri="{BB962C8B-B14F-4D97-AF65-F5344CB8AC3E}">
        <p14:creationId xmlns:p14="http://schemas.microsoft.com/office/powerpoint/2010/main" val="156009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6F93678-11DD-44C7-AF17-3BC1F905D1C5}" type="slidenum">
              <a:rPr lang="en-US" altLang="en-US"/>
              <a:pPr>
                <a:defRPr/>
              </a:pPr>
              <a:t>‹#›</a:t>
            </a:fld>
            <a:endParaRPr lang="en-US" altLang="en-US"/>
          </a:p>
        </p:txBody>
      </p:sp>
    </p:spTree>
    <p:extLst>
      <p:ext uri="{BB962C8B-B14F-4D97-AF65-F5344CB8AC3E}">
        <p14:creationId xmlns:p14="http://schemas.microsoft.com/office/powerpoint/2010/main" val="239866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2ABCDF1-973B-4A74-8938-1082BD706B88}" type="slidenum">
              <a:rPr lang="en-US" altLang="en-US"/>
              <a:pPr>
                <a:defRPr/>
              </a:pPr>
              <a:t>‹#›</a:t>
            </a:fld>
            <a:endParaRPr lang="en-US" altLang="en-US"/>
          </a:p>
        </p:txBody>
      </p:sp>
    </p:spTree>
    <p:extLst>
      <p:ext uri="{BB962C8B-B14F-4D97-AF65-F5344CB8AC3E}">
        <p14:creationId xmlns:p14="http://schemas.microsoft.com/office/powerpoint/2010/main" val="164583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D2837A6-738D-4C07-85CF-2B6E69F6A351}" type="slidenum">
              <a:rPr lang="en-US" altLang="en-US"/>
              <a:pPr>
                <a:defRPr/>
              </a:pPr>
              <a:t>‹#›</a:t>
            </a:fld>
            <a:endParaRPr lang="en-US" altLang="en-US"/>
          </a:p>
        </p:txBody>
      </p:sp>
    </p:spTree>
    <p:extLst>
      <p:ext uri="{BB962C8B-B14F-4D97-AF65-F5344CB8AC3E}">
        <p14:creationId xmlns:p14="http://schemas.microsoft.com/office/powerpoint/2010/main" val="363743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75C8A34-4A7D-4E5B-A205-E36D523886C9}" type="slidenum">
              <a:rPr lang="en-US" altLang="en-US"/>
              <a:pPr>
                <a:defRPr/>
              </a:pPr>
              <a:t>‹#›</a:t>
            </a:fld>
            <a:endParaRPr lang="en-US" altLang="en-US"/>
          </a:p>
        </p:txBody>
      </p:sp>
    </p:spTree>
    <p:extLst>
      <p:ext uri="{BB962C8B-B14F-4D97-AF65-F5344CB8AC3E}">
        <p14:creationId xmlns:p14="http://schemas.microsoft.com/office/powerpoint/2010/main" val="37510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CC11DCC-3061-429A-B6E1-1A681E54C8F5}" type="slidenum">
              <a:rPr lang="en-US" altLang="en-US"/>
              <a:pPr>
                <a:defRPr/>
              </a:pPr>
              <a:t>‹#›</a:t>
            </a:fld>
            <a:endParaRPr lang="en-US" altLang="en-US"/>
          </a:p>
        </p:txBody>
      </p:sp>
    </p:spTree>
    <p:extLst>
      <p:ext uri="{BB962C8B-B14F-4D97-AF65-F5344CB8AC3E}">
        <p14:creationId xmlns:p14="http://schemas.microsoft.com/office/powerpoint/2010/main" val="68256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1EB66C2-C498-46BC-B631-D4A5A824BFEF}" type="slidenum">
              <a:rPr lang="en-US" altLang="en-US"/>
              <a:pPr>
                <a:defRPr/>
              </a:pPr>
              <a:t>‹#›</a:t>
            </a:fld>
            <a:endParaRPr lang="en-US" altLang="en-US"/>
          </a:p>
        </p:txBody>
      </p:sp>
    </p:spTree>
    <p:extLst>
      <p:ext uri="{BB962C8B-B14F-4D97-AF65-F5344CB8AC3E}">
        <p14:creationId xmlns:p14="http://schemas.microsoft.com/office/powerpoint/2010/main" val="144833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C562753-49DB-41C7-A6C3-5D9127F4C37D}" type="slidenum">
              <a:rPr lang="en-US" altLang="en-US"/>
              <a:pPr>
                <a:defRPr/>
              </a:pPr>
              <a:t>‹#›</a:t>
            </a:fld>
            <a:endParaRPr lang="en-US" altLang="en-US"/>
          </a:p>
        </p:txBody>
      </p:sp>
    </p:spTree>
    <p:extLst>
      <p:ext uri="{BB962C8B-B14F-4D97-AF65-F5344CB8AC3E}">
        <p14:creationId xmlns:p14="http://schemas.microsoft.com/office/powerpoint/2010/main" val="3196441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89186D0-378D-4450-A8F7-D44AC84687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609600"/>
            <a:ext cx="7772400" cy="4724400"/>
          </a:xfrm>
        </p:spPr>
        <p:txBody>
          <a:bodyPr/>
          <a:lstStyle/>
          <a:p>
            <a:pPr eaLnBrk="1" hangingPunct="1"/>
            <a:r>
              <a:rPr lang="en-US" altLang="en-US" b="1" dirty="0">
                <a:effectLst>
                  <a:outerShdw blurRad="38100" dist="38100" dir="2700000" algn="tl">
                    <a:srgbClr val="000000">
                      <a:alpha val="43137"/>
                    </a:srgbClr>
                  </a:outerShdw>
                </a:effectLst>
              </a:rPr>
              <a:t>Dig Site 2</a:t>
            </a:r>
            <a:br>
              <a:rPr lang="en-US" altLang="en-US" sz="6000" b="1" dirty="0">
                <a:effectLst>
                  <a:outerShdw blurRad="38100" dist="38100" dir="2700000" algn="tl">
                    <a:srgbClr val="000000">
                      <a:alpha val="43137"/>
                    </a:srgbClr>
                  </a:outerShdw>
                </a:effectLst>
              </a:rPr>
            </a:br>
            <a:br>
              <a:rPr lang="en-US" alt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Genesis 2:15-25; 3:1-24</a:t>
            </a:r>
            <a:br>
              <a:rPr lang="en-US" sz="6000" b="1" dirty="0">
                <a:effectLst>
                  <a:outerShdw blurRad="38100" dist="38100" dir="2700000" algn="tl">
                    <a:srgbClr val="000000">
                      <a:alpha val="43137"/>
                    </a:srgbClr>
                  </a:outerShdw>
                </a:effectLst>
              </a:rPr>
            </a:br>
            <a:br>
              <a:rPr 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"The Sneaky Serpent"</a:t>
            </a:r>
            <a:endParaRPr lang="en-US" altLang="en-US" sz="6000"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dam rib clipart">
            <a:extLst>
              <a:ext uri="{FF2B5EF4-FFF2-40B4-BE49-F238E27FC236}">
                <a16:creationId xmlns:a16="http://schemas.microsoft.com/office/drawing/2014/main" id="{C5A89452-9754-434D-AE71-71274E8C6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94761"/>
            <a:ext cx="9144000" cy="5261651"/>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4"/>
          <p:cNvSpPr>
            <a:spLocks noGrp="1" noChangeArrowheads="1"/>
          </p:cNvSpPr>
          <p:nvPr>
            <p:ph type="body" sz="half" idx="2"/>
          </p:nvPr>
        </p:nvSpPr>
        <p:spPr>
          <a:xfrm>
            <a:off x="-76200" y="1588"/>
            <a:ext cx="9220200" cy="2055812"/>
          </a:xfrm>
          <a:solidFill>
            <a:srgbClr val="FFC000"/>
          </a:solidFill>
        </p:spPr>
        <p:txBody>
          <a:bodyPr/>
          <a:lstStyle/>
          <a:p>
            <a:pPr marL="0" indent="0" algn="ctr" eaLnBrk="1" hangingPunct="1">
              <a:spcBef>
                <a:spcPct val="0"/>
              </a:spcBef>
              <a:buFontTx/>
              <a:buNone/>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 the </a:t>
            </a:r>
            <a:r>
              <a:rPr lang="en-US"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caused the man to fall into a deep sleep; and while he was sleeping, he took one of the man’s ribs and then closed up the place with flesh.</a:t>
            </a:r>
            <a:endParaRPr lang="en-US" altLang="en-US" dirty="0"/>
          </a:p>
        </p:txBody>
      </p:sp>
      <p:sp>
        <p:nvSpPr>
          <p:cNvPr id="8195" name="AutoShape 9" descr="Image result for adam and eve clipart free"/>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6" name="AutoShape 13" descr="Related image"/>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7" name="AutoShape 17" descr="Adam and Eve"/>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9" descr="Image result for adam and eve clipart free"/>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6" name="AutoShape 13" descr="Related image"/>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7" name="AutoShape 17" descr="Adam and Eve"/>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9" name="Rectangle 3"/>
          <p:cNvSpPr txBox="1">
            <a:spLocks noChangeArrowheads="1"/>
          </p:cNvSpPr>
          <p:nvPr/>
        </p:nvSpPr>
        <p:spPr bwMode="auto">
          <a:xfrm>
            <a:off x="0" y="5029200"/>
            <a:ext cx="9144000" cy="18288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the </a:t>
            </a:r>
            <a:r>
              <a:rPr lang="en-US"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made a woman from the rib</a:t>
            </a:r>
            <a:r>
              <a:rPr lang="en-US" sz="36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 had taken out of the man, and he brought her to the man.</a:t>
            </a:r>
            <a:endParaRPr lang="en-US" altLang="en-US" sz="3500" dirty="0">
              <a:solidFill>
                <a:srgbClr val="000000"/>
              </a:solidFill>
              <a:latin typeface="Arial" panose="020B0604020202020204" pitchFamily="34" charset="0"/>
            </a:endParaRPr>
          </a:p>
        </p:txBody>
      </p:sp>
      <p:pic>
        <p:nvPicPr>
          <p:cNvPr id="4098" name="Picture 2" descr="Related image">
            <a:extLst>
              <a:ext uri="{FF2B5EF4-FFF2-40B4-BE49-F238E27FC236}">
                <a16:creationId xmlns:a16="http://schemas.microsoft.com/office/drawing/2014/main" id="{0A5CC684-851E-442D-9698-7273E7AAE5F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12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567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Related image">
            <a:extLst>
              <a:ext uri="{FF2B5EF4-FFF2-40B4-BE49-F238E27FC236}">
                <a16:creationId xmlns:a16="http://schemas.microsoft.com/office/drawing/2014/main" id="{BA8BDC6F-A07E-4913-8F41-58AB271D1CC0}"/>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5" name="AutoShape 9" descr="Image result for adam and eve clipart free"/>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6" name="AutoShape 13" descr="Related image"/>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7" name="AutoShape 17" descr="Adam and Eve"/>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00" name="Rectangle 3"/>
          <p:cNvSpPr txBox="1">
            <a:spLocks noChangeArrowheads="1"/>
          </p:cNvSpPr>
          <p:nvPr/>
        </p:nvSpPr>
        <p:spPr bwMode="auto">
          <a:xfrm>
            <a:off x="0" y="3124200"/>
            <a:ext cx="4586990" cy="3733800"/>
          </a:xfrm>
          <a:prstGeom prst="rect">
            <a:avLst/>
          </a:prstGeom>
          <a:solidFill>
            <a:srgbClr val="339966">
              <a:alpha val="40000"/>
            </a:srgbClr>
          </a:solidFill>
          <a:ln>
            <a:noFill/>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man said, “This is now bone of my bones and flesh of my flesh; she shall be called ‘woman,’ for she was taken out of man.”</a:t>
            </a:r>
            <a:endParaRPr lang="en-US" altLang="en-US" dirty="0">
              <a:solidFill>
                <a:srgbClr val="FFFF00"/>
              </a:solidFill>
              <a:latin typeface="Arial" panose="020B0604020202020204" pitchFamily="34" charset="0"/>
            </a:endParaRPr>
          </a:p>
        </p:txBody>
      </p:sp>
    </p:spTree>
    <p:extLst>
      <p:ext uri="{BB962C8B-B14F-4D97-AF65-F5344CB8AC3E}">
        <p14:creationId xmlns:p14="http://schemas.microsoft.com/office/powerpoint/2010/main" val="53047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13314" name="Rectangle 4"/>
          <p:cNvSpPr>
            <a:spLocks noGrp="1" noChangeArrowheads="1"/>
          </p:cNvSpPr>
          <p:nvPr>
            <p:ph type="body" sz="half" idx="2"/>
          </p:nvPr>
        </p:nvSpPr>
        <p:spPr>
          <a:xfrm>
            <a:off x="152400" y="3269456"/>
            <a:ext cx="3810000" cy="3108325"/>
          </a:xfrm>
        </p:spPr>
        <p:txBody>
          <a:bodyPr/>
          <a:lstStyle/>
          <a:p>
            <a:pPr marL="0" indent="0" algn="ctr" eaLnBrk="1" hangingPunct="1">
              <a:spcBef>
                <a:spcPct val="0"/>
              </a:spcBef>
              <a:buFontTx/>
              <a:buNone/>
              <a:defRPr/>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Adam and his wife were both naked, and they felt no shame.</a:t>
            </a:r>
            <a:endParaRPr lang="en-US" altLang="en-US" sz="4000" dirty="0"/>
          </a:p>
        </p:txBody>
      </p:sp>
      <p:pic>
        <p:nvPicPr>
          <p:cNvPr id="9219" name="Picture 5" descr="Adam &amp; Eve"/>
          <p:cNvPicPr>
            <a:picLocks noGrp="1" noChangeAspect="1" noChangeArrowheads="1"/>
          </p:cNvPicPr>
          <p:nvPr>
            <p:ph type="title"/>
          </p:nvPr>
        </p:nvPicPr>
        <p:blipFill>
          <a:blip r:embed="rId2" cstate="email">
            <a:extLst>
              <a:ext uri="{28A0092B-C50C-407E-A947-70E740481C1C}">
                <a14:useLocalDpi xmlns:a14="http://schemas.microsoft.com/office/drawing/2010/main"/>
              </a:ext>
            </a:extLst>
          </a:blip>
          <a:srcRect/>
          <a:stretch>
            <a:fillRect/>
          </a:stretch>
        </p:blipFill>
        <p:spPr>
          <a:xfrm>
            <a:off x="4267200" y="3048000"/>
            <a:ext cx="3708400" cy="3551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4"/>
          <p:cNvSpPr txBox="1">
            <a:spLocks noChangeArrowheads="1"/>
          </p:cNvSpPr>
          <p:nvPr/>
        </p:nvSpPr>
        <p:spPr bwMode="auto">
          <a:xfrm>
            <a:off x="762000" y="152400"/>
            <a:ext cx="7696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90000"/>
              </a:lnSpc>
              <a:spcBef>
                <a:spcPct val="0"/>
              </a:spcBef>
              <a:buFontTx/>
              <a:buNone/>
              <a:defRPr/>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is why a man leaves his father and mother and is united to his wife, and they become one flesh.</a:t>
            </a:r>
            <a:endParaRPr lang="en-US" altLang="en-US" sz="4000" b="1" dirty="0">
              <a:latin typeface="Aparajita" panose="020B0604020202020204" pitchFamily="34" charset="0"/>
              <a:cs typeface="Aparajita"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body" sz="half" idx="2"/>
          </p:nvPr>
        </p:nvSpPr>
        <p:spPr>
          <a:xfrm>
            <a:off x="254000" y="122238"/>
            <a:ext cx="8661400" cy="2316162"/>
          </a:xfrm>
        </p:spPr>
        <p:txBody>
          <a:bodyPr/>
          <a:lstStyle/>
          <a:p>
            <a:pPr marL="0" indent="0" algn="ctr" eaLnBrk="1" hangingPunct="1">
              <a:lnSpc>
                <a:spcPct val="90000"/>
              </a:lnSpc>
              <a:spcBef>
                <a:spcPct val="0"/>
              </a:spcBef>
              <a:buFontTx/>
              <a:buNone/>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Now the serpent was more crafty than any of the wild animals the </a:t>
            </a:r>
            <a:r>
              <a:rPr lang="en-US" sz="40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had made.</a:t>
            </a:r>
          </a:p>
          <a:p>
            <a:pPr marL="0" indent="0" algn="ctr" eaLnBrk="1" hangingPunct="1">
              <a:lnSpc>
                <a:spcPct val="90000"/>
              </a:lnSpc>
              <a:spcBef>
                <a:spcPct val="0"/>
              </a:spcBef>
              <a:buFontTx/>
              <a:buNone/>
            </a:pPr>
            <a:endParaRPr lang="en-US" altLang="en-US" sz="4000" dirty="0">
              <a:solidFill>
                <a:srgbClr val="000000"/>
              </a:solidFill>
              <a:latin typeface="Arial" panose="020B0604020202020204" pitchFamily="34" charset="0"/>
            </a:endParaRPr>
          </a:p>
          <a:p>
            <a:pPr marL="0" indent="0" eaLnBrk="1" hangingPunct="1">
              <a:lnSpc>
                <a:spcPct val="90000"/>
              </a:lnSpc>
              <a:spcBef>
                <a:spcPct val="0"/>
              </a:spcBef>
              <a:buFontTx/>
              <a:buNone/>
            </a:pPr>
            <a:r>
              <a:rPr lang="en-US" altLang="en-US" sz="4000" b="1" dirty="0">
                <a:solidFill>
                  <a:srgbClr val="000000"/>
                </a:solidFill>
                <a:effectLst>
                  <a:outerShdw blurRad="38100" dist="38100" dir="2700000" algn="tl">
                    <a:srgbClr val="000000">
                      <a:alpha val="43137"/>
                    </a:srgbClr>
                  </a:outerShdw>
                </a:effectLst>
                <a:latin typeface="Arial" panose="020B0604020202020204" pitchFamily="34" charset="0"/>
              </a:rPr>
              <a:t>He said to the woman, </a:t>
            </a:r>
            <a:endParaRPr lang="en-US" altLang="en-US" sz="4000" b="1" dirty="0">
              <a:effectLst>
                <a:outerShdw blurRad="38100" dist="38100" dir="2700000" algn="tl">
                  <a:srgbClr val="000000">
                    <a:alpha val="43137"/>
                  </a:srgbClr>
                </a:outerShdw>
              </a:effectLst>
            </a:endParaRPr>
          </a:p>
        </p:txBody>
      </p:sp>
      <p:sp>
        <p:nvSpPr>
          <p:cNvPr id="10243" name="AutoShape 6" descr="Image result for adam and eve clipart free"/>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4" name="AutoShape 10" descr="Image result for serpent clipart free eve"/>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5" name="AutoShape 12" descr="Image result for serpent clipart free eve"/>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10246" name="Picture 16" descr="Image result for serpent tree clipart fre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8364" y="2798929"/>
            <a:ext cx="4595813"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p:cNvSpPr/>
          <p:nvPr/>
        </p:nvSpPr>
        <p:spPr>
          <a:xfrm>
            <a:off x="4572001" y="2621508"/>
            <a:ext cx="4495800" cy="4038600"/>
          </a:xfrm>
          <a:prstGeom prst="wedgeEllipseCallout">
            <a:avLst>
              <a:gd name="adj1" fmla="val -106545"/>
              <a:gd name="adj2" fmla="val 1133"/>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r>
              <a:rPr lang="en-US" sz="36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Did God really say, ‘You must not eat from any tree in the garden’?”</a:t>
            </a:r>
            <a:endParaRPr lang="en-US" altLang="en-US" sz="3600" dirty="0">
              <a:solidFill>
                <a:schemeClr val="accent6">
                  <a:lumMod val="75000"/>
                </a:schemeClr>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txBox="1">
            <a:spLocks noChangeArrowheads="1"/>
          </p:cNvSpPr>
          <p:nvPr/>
        </p:nvSpPr>
        <p:spPr bwMode="auto">
          <a:xfrm>
            <a:off x="76200" y="0"/>
            <a:ext cx="9067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4000" b="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woman said to the serpent, </a:t>
            </a:r>
          </a:p>
          <a:p>
            <a:pPr eaLnBrk="1" hangingPunct="1">
              <a:spcBef>
                <a:spcPct val="0"/>
              </a:spcBef>
              <a:buFontTx/>
              <a:buNone/>
            </a:pPr>
            <a:r>
              <a:rPr lang="en-US" sz="4000" b="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may eat fruit from the trees in the garden,</a:t>
            </a:r>
          </a:p>
          <a:p>
            <a:pPr eaLnBrk="1" hangingPunct="1">
              <a:spcBef>
                <a:spcPct val="0"/>
              </a:spcBef>
              <a:buFontTx/>
              <a:buNone/>
            </a:pPr>
            <a:r>
              <a:rPr lang="en-US" sz="4000" b="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God did say, </a:t>
            </a:r>
          </a:p>
          <a:p>
            <a:pPr eaLnBrk="1" hangingPunct="1">
              <a:spcBef>
                <a:spcPct val="0"/>
              </a:spcBef>
              <a:buFontTx/>
              <a:buNone/>
            </a:pPr>
            <a:r>
              <a:rPr lang="en-US" sz="4000" b="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must not eat</a:t>
            </a:r>
          </a:p>
          <a:p>
            <a:pPr eaLnBrk="1" hangingPunct="1">
              <a:spcBef>
                <a:spcPct val="0"/>
              </a:spcBef>
              <a:buFontTx/>
              <a:buNone/>
            </a:pPr>
            <a:r>
              <a:rPr lang="en-US" sz="4000" b="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fruit from the tree</a:t>
            </a:r>
          </a:p>
          <a:p>
            <a:pPr eaLnBrk="1" hangingPunct="1">
              <a:spcBef>
                <a:spcPct val="0"/>
              </a:spcBef>
              <a:buFontTx/>
              <a:buNone/>
            </a:pPr>
            <a:r>
              <a:rPr lang="en-US" sz="4000" b="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is in the</a:t>
            </a:r>
          </a:p>
          <a:p>
            <a:pPr eaLnBrk="1" hangingPunct="1">
              <a:spcBef>
                <a:spcPct val="0"/>
              </a:spcBef>
              <a:buFontTx/>
              <a:buNone/>
            </a:pPr>
            <a:r>
              <a:rPr lang="en-US" sz="4000" b="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middle of the</a:t>
            </a:r>
          </a:p>
          <a:p>
            <a:pPr eaLnBrk="1" hangingPunct="1">
              <a:spcBef>
                <a:spcPct val="0"/>
              </a:spcBef>
              <a:buFontTx/>
              <a:buNone/>
            </a:pPr>
            <a:r>
              <a:rPr lang="en-US" sz="4000" b="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garden, and you must not touch it, or you will die.’”</a:t>
            </a:r>
            <a:endParaRPr lang="en-US" altLang="en-US" sz="4000" dirty="0">
              <a:solidFill>
                <a:srgbClr val="008000"/>
              </a:solidFill>
              <a:latin typeface="Arial" panose="020B0604020202020204" pitchFamily="34" charset="0"/>
            </a:endParaRPr>
          </a:p>
        </p:txBody>
      </p:sp>
      <p:pic>
        <p:nvPicPr>
          <p:cNvPr id="11270" name="Picture 16" descr="Image result for serpent tree clipart fre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19600" y="1219200"/>
            <a:ext cx="4510088"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AutoShape 6" descr="Image result for adam and eve clipart free"/>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68" name="AutoShape 10" descr="Image result for serpent clipart free eve"/>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69" name="AutoShape 12" descr="Image result for serpent clipart free eve"/>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type="body" sz="half" idx="2"/>
          </p:nvPr>
        </p:nvSpPr>
        <p:spPr>
          <a:xfrm>
            <a:off x="3085307" y="36511"/>
            <a:ext cx="3662362" cy="1104900"/>
          </a:xfrm>
          <a:solidFill>
            <a:schemeClr val="bg1"/>
          </a:solidFill>
          <a:ln>
            <a:noFill/>
            <a:miter lim="800000"/>
            <a:headEnd/>
            <a:tailEnd/>
          </a:ln>
        </p:spPr>
        <p:txBody>
          <a:bodyPr/>
          <a:lstStyle/>
          <a:p>
            <a:pPr marL="0" indent="0" eaLnBrk="1" hangingPunct="1">
              <a:spcBef>
                <a:spcPct val="0"/>
              </a:spcBef>
              <a:buFontTx/>
              <a:buNone/>
            </a:pPr>
            <a:r>
              <a:rPr lang="en-US" altLang="en-US" b="1" dirty="0">
                <a:solidFill>
                  <a:srgbClr val="000000"/>
                </a:solidFill>
                <a:effectLst>
                  <a:outerShdw blurRad="38100" dist="38100" dir="2700000" algn="tl">
                    <a:srgbClr val="000000">
                      <a:alpha val="43137"/>
                    </a:srgbClr>
                  </a:outerShdw>
                </a:effectLst>
                <a:latin typeface="Arial" panose="020B0604020202020204" pitchFamily="34" charset="0"/>
              </a:rPr>
              <a:t>the serpent said </a:t>
            </a:r>
          </a:p>
          <a:p>
            <a:pPr marL="0" indent="0" eaLnBrk="1" hangingPunct="1">
              <a:spcBef>
                <a:spcPct val="0"/>
              </a:spcBef>
              <a:buFontTx/>
              <a:buNone/>
            </a:pPr>
            <a:r>
              <a:rPr lang="en-US" altLang="en-US" b="1" dirty="0">
                <a:solidFill>
                  <a:srgbClr val="000000"/>
                </a:solidFill>
                <a:effectLst>
                  <a:outerShdw blurRad="38100" dist="38100" dir="2700000" algn="tl">
                    <a:srgbClr val="000000">
                      <a:alpha val="43137"/>
                    </a:srgbClr>
                  </a:outerShdw>
                </a:effectLst>
                <a:latin typeface="Arial" panose="020B0604020202020204" pitchFamily="34" charset="0"/>
              </a:rPr>
              <a:t>to the woman. </a:t>
            </a:r>
            <a:endParaRPr lang="en-US" altLang="en-US" b="1" dirty="0">
              <a:effectLst>
                <a:outerShdw blurRad="38100" dist="38100" dir="2700000" algn="tl">
                  <a:srgbClr val="000000">
                    <a:alpha val="43137"/>
                  </a:srgbClr>
                </a:outerShdw>
              </a:effectLst>
            </a:endParaRPr>
          </a:p>
        </p:txBody>
      </p:sp>
      <p:pic>
        <p:nvPicPr>
          <p:cNvPr id="12290" name="Picture 16" descr="Image result for serpent tree clipart fre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2933701"/>
            <a:ext cx="4687888"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Callout 3"/>
          <p:cNvSpPr/>
          <p:nvPr/>
        </p:nvSpPr>
        <p:spPr>
          <a:xfrm>
            <a:off x="0" y="228600"/>
            <a:ext cx="3085307" cy="2268540"/>
          </a:xfrm>
          <a:prstGeom prst="wedgeEllipseCallout">
            <a:avLst>
              <a:gd name="adj1" fmla="val 13630"/>
              <a:gd name="adj2" fmla="val 119427"/>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r>
              <a:rPr lang="en-US"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will not certainly die,</a:t>
            </a:r>
            <a:endParaRPr lang="en-US" altLang="en-US" sz="3600" dirty="0">
              <a:solidFill>
                <a:schemeClr val="tx1"/>
              </a:solidFill>
              <a:latin typeface="Arial" panose="020B0604020202020204" pitchFamily="34" charset="0"/>
            </a:endParaRPr>
          </a:p>
        </p:txBody>
      </p:sp>
      <p:sp>
        <p:nvSpPr>
          <p:cNvPr id="5" name="Oval Callout 4"/>
          <p:cNvSpPr/>
          <p:nvPr/>
        </p:nvSpPr>
        <p:spPr>
          <a:xfrm>
            <a:off x="4191000" y="914400"/>
            <a:ext cx="5105400" cy="5943600"/>
          </a:xfrm>
          <a:prstGeom prst="wedgeEllipseCallout">
            <a:avLst>
              <a:gd name="adj1" fmla="val -71667"/>
              <a:gd name="adj2" fmla="val 9991"/>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God knows that when you eat from it your eyes will be opened, and you will be like God, knowing good and evil.</a:t>
            </a:r>
            <a:endParaRPr lang="en-US" altLang="en-US" sz="3400" dirty="0">
              <a:solidFill>
                <a:schemeClr val="tx1"/>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8000"/>
            </a:gs>
            <a:gs pos="100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18434" name="Rectangle 3"/>
          <p:cNvSpPr>
            <a:spLocks noGrp="1" noChangeArrowheads="1"/>
          </p:cNvSpPr>
          <p:nvPr>
            <p:ph type="body" sz="half" idx="2"/>
          </p:nvPr>
        </p:nvSpPr>
        <p:spPr>
          <a:xfrm>
            <a:off x="228600" y="304800"/>
            <a:ext cx="5029200" cy="5791200"/>
          </a:xfrm>
        </p:spPr>
        <p:txBody>
          <a:bodyPr/>
          <a:lstStyle/>
          <a:p>
            <a:pPr marL="0" indent="0" eaLnBrk="1" hangingPunct="1">
              <a:spcBef>
                <a:spcPct val="0"/>
              </a:spcBef>
              <a:buFontTx/>
              <a:buNone/>
              <a:defRPr/>
            </a:pPr>
            <a:r>
              <a:rPr lang="en-US" sz="3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the woman saw that the fruit of the tree was good for food and pleasing to the eye, and also desirable for gaining wisdom, she took some and ate it.</a:t>
            </a:r>
          </a:p>
          <a:p>
            <a:pPr marL="0" indent="0" eaLnBrk="1" hangingPunct="1">
              <a:spcBef>
                <a:spcPct val="0"/>
              </a:spcBef>
              <a:buFontTx/>
              <a:buNone/>
              <a:defRPr/>
            </a:pPr>
            <a:endParaRPr lang="en-US" sz="3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spcBef>
                <a:spcPct val="0"/>
              </a:spcBef>
              <a:buFontTx/>
              <a:buNone/>
              <a:defRPr/>
            </a:pPr>
            <a:r>
              <a:rPr lang="en-US" sz="3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She also gave some to her husband, who was with her, and he ate it.</a:t>
            </a:r>
            <a:endParaRPr lang="en-US" altLang="en-US" sz="3400" dirty="0"/>
          </a:p>
        </p:txBody>
      </p:sp>
      <p:pic>
        <p:nvPicPr>
          <p:cNvPr id="13315" name="Picture 4" descr="Image result for serpent tree clipart fre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105400" y="1828800"/>
            <a:ext cx="381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8000"/>
            </a:gs>
            <a:gs pos="100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7170" name="Picture 2" descr="Image result for adam and eve realize naked">
            <a:extLst>
              <a:ext uri="{FF2B5EF4-FFF2-40B4-BE49-F238E27FC236}">
                <a16:creationId xmlns:a16="http://schemas.microsoft.com/office/drawing/2014/main" id="{9E5DB214-488C-4C6E-BE10-E63A4FC491E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539" y="-307290"/>
            <a:ext cx="9119461" cy="7165290"/>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3"/>
          <p:cNvSpPr>
            <a:spLocks noGrp="1" noChangeArrowheads="1"/>
          </p:cNvSpPr>
          <p:nvPr>
            <p:ph type="body" sz="half" idx="2"/>
          </p:nvPr>
        </p:nvSpPr>
        <p:spPr>
          <a:xfrm>
            <a:off x="24539" y="0"/>
            <a:ext cx="9119461" cy="2440890"/>
          </a:xfrm>
        </p:spPr>
        <p:txBody>
          <a:bodyPr/>
          <a:lstStyle/>
          <a:p>
            <a:pPr marL="0" indent="0" algn="ctr" eaLnBrk="1" hangingPunct="1">
              <a:spcBef>
                <a:spcPct val="0"/>
              </a:spcBef>
              <a:buFontTx/>
              <a:buNone/>
              <a:defRPr/>
            </a:pPr>
            <a:r>
              <a:rPr lang="en-US" sz="3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the eyes of both of them were opened, and they realized they were naked; so they sewed fig leaves together and made coverings for themselves.</a:t>
            </a:r>
            <a:endParaRPr lang="en-US" altLang="en-US" sz="34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descr="Image result for adam and eve hide clipart fre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954088"/>
            <a:ext cx="5943600"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3"/>
          <p:cNvSpPr>
            <a:spLocks noGrp="1" noChangeArrowheads="1"/>
          </p:cNvSpPr>
          <p:nvPr>
            <p:ph type="body" sz="half" idx="2"/>
          </p:nvPr>
        </p:nvSpPr>
        <p:spPr>
          <a:xfrm>
            <a:off x="4572000" y="304800"/>
            <a:ext cx="4495800" cy="5791200"/>
          </a:xfrm>
        </p:spPr>
        <p:txBody>
          <a:bodyPr/>
          <a:lstStyle/>
          <a:p>
            <a:pPr marL="0" indent="0" algn="ctr" eaLnBrk="1" hangingPunct="1">
              <a:spcBef>
                <a:spcPct val="0"/>
              </a:spcBef>
              <a:buFontTx/>
              <a:buNone/>
              <a:defRPr/>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the man and his wife heard the sound of the </a:t>
            </a:r>
            <a:r>
              <a:rPr lang="en-US"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as he was walking in the garden in the cool of the day, and they hid from the </a:t>
            </a:r>
            <a:r>
              <a:rPr lang="en-US"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among the trees of the garden.</a:t>
            </a:r>
            <a:endParaRPr lang="en-US"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a:extLst>
            <a:ext uri="{FF2B5EF4-FFF2-40B4-BE49-F238E27FC236}">
              <a16:creationId xmlns:a16="http://schemas.microsoft.com/office/drawing/2014/main" id="{88840617-09C3-4C9D-3A89-FD80AC522E22}"/>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1503FE1E-E973-669C-3C36-9620F7BD94C7}"/>
              </a:ext>
            </a:extLst>
          </p:cNvPr>
          <p:cNvSpPr>
            <a:spLocks noGrp="1" noChangeArrowheads="1"/>
          </p:cNvSpPr>
          <p:nvPr>
            <p:ph type="title"/>
          </p:nvPr>
        </p:nvSpPr>
        <p:spPr>
          <a:xfrm>
            <a:off x="381000" y="533400"/>
            <a:ext cx="8382000" cy="4724400"/>
          </a:xfrm>
        </p:spPr>
        <p:txBody>
          <a:bodyPr/>
          <a:lstStyle/>
          <a:p>
            <a:pPr eaLnBrk="1" hangingPunct="1"/>
            <a:r>
              <a:rPr lang="en-US" altLang="en-US" b="1" dirty="0">
                <a:effectLst>
                  <a:outerShdw blurRad="38100" dist="38100" dir="2700000" algn="tl">
                    <a:srgbClr val="000000">
                      <a:alpha val="43137"/>
                    </a:srgbClr>
                  </a:outerShdw>
                </a:effectLst>
              </a:rPr>
              <a:t>Dig Site 2</a:t>
            </a:r>
            <a:br>
              <a:rPr lang="en-US" altLang="en-US" sz="6000" b="1" dirty="0">
                <a:effectLst>
                  <a:outerShdw blurRad="38100" dist="38100" dir="2700000" algn="tl">
                    <a:srgbClr val="000000">
                      <a:alpha val="43137"/>
                    </a:srgbClr>
                  </a:outerShdw>
                </a:effectLst>
              </a:rPr>
            </a:br>
            <a:br>
              <a:rPr lang="en-US" altLang="en-US" sz="4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The Truth</a:t>
            </a:r>
            <a:br>
              <a:rPr lang="en-US" sz="6000" b="1" dirty="0">
                <a:effectLst>
                  <a:outerShdw blurRad="38100" dist="38100" dir="2700000" algn="tl">
                    <a:srgbClr val="000000">
                      <a:alpha val="43137"/>
                    </a:srgbClr>
                  </a:outerShdw>
                </a:effectLst>
              </a:rPr>
            </a:br>
            <a:br>
              <a:rPr lang="en-US" sz="3600" b="1" dirty="0">
                <a:effectLst>
                  <a:outerShdw blurRad="38100" dist="38100" dir="2700000" algn="tl">
                    <a:srgbClr val="000000">
                      <a:alpha val="43137"/>
                    </a:srgbClr>
                  </a:outerShdw>
                </a:effectLst>
              </a:rPr>
            </a:br>
            <a:r>
              <a:rPr lang="en-US" sz="6000" b="1" i="1" dirty="0">
                <a:effectLst>
                  <a:outerShdw blurRad="38100" dist="38100" dir="2700000" algn="tl">
                    <a:srgbClr val="000000">
                      <a:alpha val="43137"/>
                    </a:srgbClr>
                  </a:outerShdw>
                </a:effectLst>
              </a:rPr>
              <a:t>God wants a relationship with us!</a:t>
            </a:r>
            <a:endParaRPr lang="en-US" altLang="en-US" sz="6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7405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sz="half" idx="2"/>
          </p:nvPr>
        </p:nvSpPr>
        <p:spPr>
          <a:xfrm>
            <a:off x="0" y="0"/>
            <a:ext cx="9144000" cy="3886200"/>
          </a:xfrm>
          <a:solidFill>
            <a:srgbClr val="FFC000"/>
          </a:solidFill>
        </p:spPr>
        <p:txBody>
          <a:bodyPr/>
          <a:lstStyle/>
          <a:p>
            <a:pPr marL="0" indent="0" algn="ctr" eaLnBrk="1" hangingPunct="1">
              <a:spcBef>
                <a:spcPct val="0"/>
              </a:spcBef>
              <a:buFontTx/>
              <a:buNone/>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the </a:t>
            </a:r>
            <a:r>
              <a:rPr lang="en-US"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called to the man, “Where are you?”</a:t>
            </a:r>
          </a:p>
          <a:p>
            <a:pPr marL="0" indent="0" algn="ctr" eaLnBrk="1" hangingPunct="1">
              <a:spcBef>
                <a:spcPct val="0"/>
              </a:spcBef>
              <a:buFontTx/>
              <a:buNone/>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 answered, “I heard you in the garden, and I was afraid because I was naked; so I hid.”</a:t>
            </a:r>
            <a:endParaRPr lang="en-US" altLang="en-US" dirty="0"/>
          </a:p>
        </p:txBody>
      </p:sp>
      <p:pic>
        <p:nvPicPr>
          <p:cNvPr id="8194" name="Picture 2" descr="Image result for adam and eve hiding">
            <a:extLst>
              <a:ext uri="{FF2B5EF4-FFF2-40B4-BE49-F238E27FC236}">
                <a16:creationId xmlns:a16="http://schemas.microsoft.com/office/drawing/2014/main" id="{6D0DF4E2-4207-4F1B-8C47-7517E325C31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19739"/>
            <a:ext cx="9144000" cy="46382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descr="Image result for adam and eve hide clipart fre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1407863"/>
            <a:ext cx="5029200" cy="547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ular Callout 2"/>
          <p:cNvSpPr/>
          <p:nvPr/>
        </p:nvSpPr>
        <p:spPr>
          <a:xfrm>
            <a:off x="2166582" y="99098"/>
            <a:ext cx="6861412" cy="1866899"/>
          </a:xfrm>
          <a:prstGeom prst="wedgeRectCallout">
            <a:avLst>
              <a:gd name="adj1" fmla="val -77425"/>
              <a:gd name="adj2" fmla="val -40073"/>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told you that you were naked? Have you eaten from the tree that I commanded you not to eat from?</a:t>
            </a:r>
            <a:endParaRPr lang="en-US" sz="3200" dirty="0">
              <a:solidFill>
                <a:schemeClr val="tx1"/>
              </a:solidFill>
            </a:endParaRPr>
          </a:p>
        </p:txBody>
      </p:sp>
      <p:sp>
        <p:nvSpPr>
          <p:cNvPr id="7" name="Rectangular Callout 6"/>
          <p:cNvSpPr/>
          <p:nvPr/>
        </p:nvSpPr>
        <p:spPr>
          <a:xfrm>
            <a:off x="5562600" y="3046162"/>
            <a:ext cx="3276600" cy="3202237"/>
          </a:xfrm>
          <a:prstGeom prst="wedgeRectCallout">
            <a:avLst>
              <a:gd name="adj1" fmla="val -96474"/>
              <a:gd name="adj2" fmla="val -49200"/>
            </a:avLst>
          </a:prstGeom>
          <a:gradFill flip="none" rotWithShape="1">
            <a:gsLst>
              <a:gs pos="0">
                <a:srgbClr val="CC9900">
                  <a:tint val="66000"/>
                  <a:satMod val="160000"/>
                </a:srgbClr>
              </a:gs>
              <a:gs pos="50000">
                <a:srgbClr val="CC9900">
                  <a:tint val="44500"/>
                  <a:satMod val="160000"/>
                </a:srgbClr>
              </a:gs>
              <a:gs pos="100000">
                <a:srgbClr val="CC9900">
                  <a:tint val="23500"/>
                  <a:satMod val="16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woman you put here with me—she gave me some fruit from the tree, and I ate it.</a:t>
            </a:r>
            <a:endParaRPr lang="en-US" sz="3200" dirty="0">
              <a:solidFill>
                <a:schemeClr val="tx1"/>
              </a:solidFill>
            </a:endParaRPr>
          </a:p>
        </p:txBody>
      </p:sp>
      <p:sp>
        <p:nvSpPr>
          <p:cNvPr id="8" name="Rectangle 3"/>
          <p:cNvSpPr>
            <a:spLocks noGrp="1" noChangeArrowheads="1"/>
          </p:cNvSpPr>
          <p:nvPr>
            <p:ph type="body" sz="half" idx="2"/>
          </p:nvPr>
        </p:nvSpPr>
        <p:spPr>
          <a:xfrm>
            <a:off x="5597288" y="2148252"/>
            <a:ext cx="3241912" cy="533400"/>
          </a:xfrm>
          <a:gradFill flip="none" rotWithShape="1">
            <a:gsLst>
              <a:gs pos="0">
                <a:srgbClr val="CC9900">
                  <a:tint val="66000"/>
                  <a:satMod val="160000"/>
                </a:srgbClr>
              </a:gs>
              <a:gs pos="50000">
                <a:srgbClr val="CC9900">
                  <a:tint val="44500"/>
                  <a:satMod val="160000"/>
                </a:srgbClr>
              </a:gs>
              <a:gs pos="100000">
                <a:srgbClr val="CC9900">
                  <a:tint val="23500"/>
                  <a:satMod val="160000"/>
                </a:srgbClr>
              </a:gs>
            </a:gsLst>
            <a:path path="circle">
              <a:fillToRect t="100000" r="100000"/>
            </a:path>
            <a:tileRect l="-100000" b="-100000"/>
          </a:gradFill>
        </p:spPr>
        <p:txBody>
          <a:bodyPr/>
          <a:lstStyle/>
          <a:p>
            <a:pPr marL="0" indent="0" eaLnBrk="1" hangingPunct="1">
              <a:spcBef>
                <a:spcPct val="0"/>
              </a:spcBef>
              <a:buFontTx/>
              <a:buNone/>
              <a:defRPr/>
            </a:pPr>
            <a:r>
              <a:rPr lang="en-US" altLang="en-US" b="1" dirty="0">
                <a:solidFill>
                  <a:srgbClr val="000000"/>
                </a:solidFill>
                <a:effectLst>
                  <a:outerShdw blurRad="38100" dist="38100" dir="2700000" algn="tl">
                    <a:srgbClr val="000000">
                      <a:alpha val="43137"/>
                    </a:srgbClr>
                  </a:outerShdw>
                </a:effectLst>
                <a:latin typeface="Arial" panose="020B0604020202020204" pitchFamily="34" charset="0"/>
              </a:rPr>
              <a:t>The man said, </a:t>
            </a:r>
            <a:endParaRPr lang="en-US" altLang="en-US"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bwMode="auto">
          <a:xfrm rot="19661107">
            <a:off x="-236084" y="940840"/>
            <a:ext cx="2669843" cy="74551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ct val="0"/>
              </a:spcBef>
              <a:buFontTx/>
              <a:buNone/>
              <a:defRPr/>
            </a:pPr>
            <a:r>
              <a:rPr lang="en-US" altLang="en-US" b="1" dirty="0">
                <a:solidFill>
                  <a:srgbClr val="000000"/>
                </a:solidFill>
                <a:effectLst>
                  <a:outerShdw blurRad="38100" dist="38100" dir="2700000" algn="tl">
                    <a:srgbClr val="000000">
                      <a:alpha val="43137"/>
                    </a:srgbClr>
                  </a:outerShdw>
                </a:effectLst>
                <a:latin typeface="Arial" panose="020B0604020202020204" pitchFamily="34" charset="0"/>
              </a:rPr>
              <a:t>And he said</a:t>
            </a:r>
            <a:r>
              <a:rPr lang="en-US" altLang="en-US" sz="3600" b="1" dirty="0">
                <a:solidFill>
                  <a:srgbClr val="000000"/>
                </a:solidFill>
                <a:effectLst>
                  <a:outerShdw blurRad="38100" dist="38100" dir="2700000" algn="tl">
                    <a:srgbClr val="000000">
                      <a:alpha val="43137"/>
                    </a:srgbClr>
                  </a:outerShdw>
                </a:effectLst>
                <a:latin typeface="Arial" panose="020B0604020202020204" pitchFamily="34" charset="0"/>
              </a:rPr>
              <a:t>,</a:t>
            </a:r>
          </a:p>
        </p:txBody>
      </p:sp>
    </p:spTree>
    <p:extLst>
      <p:ext uri="{BB962C8B-B14F-4D97-AF65-F5344CB8AC3E}">
        <p14:creationId xmlns:p14="http://schemas.microsoft.com/office/powerpoint/2010/main" val="1082169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body" sz="half" idx="2"/>
          </p:nvPr>
        </p:nvSpPr>
        <p:spPr>
          <a:xfrm>
            <a:off x="4642513" y="2133600"/>
            <a:ext cx="1600200" cy="1585548"/>
          </a:xfrm>
          <a:pattFill prst="zigZag">
            <a:fgClr>
              <a:srgbClr val="FFC000"/>
            </a:fgClr>
            <a:bgClr>
              <a:schemeClr val="bg1"/>
            </a:bgClr>
          </a:pattFill>
        </p:spPr>
        <p:txBody>
          <a:bodyPr/>
          <a:lstStyle/>
          <a:p>
            <a:pPr marL="0" indent="0" eaLnBrk="1" hangingPunct="1">
              <a:spcBef>
                <a:spcPct val="0"/>
              </a:spcBef>
              <a:buFontTx/>
              <a:buNone/>
              <a:defRPr/>
            </a:pPr>
            <a:r>
              <a:rPr lang="en-US" altLang="en-US" b="1" dirty="0">
                <a:solidFill>
                  <a:srgbClr val="000000"/>
                </a:solidFill>
                <a:effectLst>
                  <a:outerShdw blurRad="38100" dist="38100" dir="2700000" algn="tl">
                    <a:srgbClr val="000000">
                      <a:alpha val="43137"/>
                    </a:srgbClr>
                  </a:outerShdw>
                </a:effectLst>
                <a:latin typeface="Arial" panose="020B0604020202020204" pitchFamily="34" charset="0"/>
              </a:rPr>
              <a:t>The woman said,</a:t>
            </a:r>
            <a:endParaRPr lang="en-US" altLang="en-US" b="1" dirty="0">
              <a:effectLst>
                <a:outerShdw blurRad="38100" dist="38100" dir="2700000" algn="tl">
                  <a:srgbClr val="000000">
                    <a:alpha val="43137"/>
                  </a:srgbClr>
                </a:outerShdw>
              </a:effectLst>
            </a:endParaRPr>
          </a:p>
        </p:txBody>
      </p:sp>
      <p:pic>
        <p:nvPicPr>
          <p:cNvPr id="15363" name="Picture 4" descr="Image result for adam and eve hide clipart fre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219200"/>
            <a:ext cx="5029200" cy="547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ular Callout 2"/>
          <p:cNvSpPr/>
          <p:nvPr/>
        </p:nvSpPr>
        <p:spPr>
          <a:xfrm>
            <a:off x="609600" y="1219200"/>
            <a:ext cx="6019800" cy="684945"/>
          </a:xfrm>
          <a:prstGeom prst="wedgeRectCallout">
            <a:avLst>
              <a:gd name="adj1" fmla="val -59623"/>
              <a:gd name="adj2" fmla="val -121559"/>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a:solidFill>
                  <a:srgbClr val="000000"/>
                </a:solidFill>
                <a:effectLst>
                  <a:outerShdw blurRad="38100" dist="38100" dir="2700000" algn="tl">
                    <a:srgbClr val="000000">
                      <a:alpha val="43137"/>
                    </a:srgbClr>
                  </a:outerShdw>
                </a:effectLst>
                <a:latin typeface="Arial" panose="020B0604020202020204" pitchFamily="34" charset="0"/>
              </a:rPr>
              <a:t>What is this you have done?</a:t>
            </a:r>
            <a:endParaRPr lang="en-US" sz="3200" b="1" dirty="0">
              <a:effectLst>
                <a:outerShdw blurRad="38100" dist="38100" dir="2700000" algn="tl">
                  <a:srgbClr val="000000">
                    <a:alpha val="43137"/>
                  </a:srgbClr>
                </a:outerShdw>
              </a:effectLst>
            </a:endParaRPr>
          </a:p>
        </p:txBody>
      </p:sp>
      <p:sp>
        <p:nvSpPr>
          <p:cNvPr id="7" name="Rectangular Callout 6"/>
          <p:cNvSpPr/>
          <p:nvPr/>
        </p:nvSpPr>
        <p:spPr>
          <a:xfrm>
            <a:off x="5867969" y="3230746"/>
            <a:ext cx="3124200" cy="2133599"/>
          </a:xfrm>
          <a:prstGeom prst="wedgeRectCallout">
            <a:avLst>
              <a:gd name="adj1" fmla="val -143216"/>
              <a:gd name="adj2" fmla="val -39605"/>
            </a:avLst>
          </a:prstGeom>
          <a:pattFill prst="zigZ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defRPr/>
            </a:pPr>
            <a:r>
              <a:rPr lang="en-US" altLang="en-US" sz="3200" b="1" dirty="0">
                <a:solidFill>
                  <a:srgbClr val="000000"/>
                </a:solidFill>
                <a:effectLst>
                  <a:outerShdw blurRad="38100" dist="38100" dir="2700000" algn="tl">
                    <a:srgbClr val="000000">
                      <a:alpha val="43137"/>
                    </a:srgbClr>
                  </a:outerShdw>
                </a:effectLst>
                <a:latin typeface="Arial" panose="020B0604020202020204" pitchFamily="34" charset="0"/>
              </a:rPr>
              <a:t>The serpent deceived me, and I ate.</a:t>
            </a:r>
          </a:p>
        </p:txBody>
      </p:sp>
      <p:sp>
        <p:nvSpPr>
          <p:cNvPr id="4" name="Rectangle 3"/>
          <p:cNvSpPr txBox="1">
            <a:spLocks noChangeArrowheads="1"/>
          </p:cNvSpPr>
          <p:nvPr/>
        </p:nvSpPr>
        <p:spPr bwMode="auto">
          <a:xfrm>
            <a:off x="446014" y="289299"/>
            <a:ext cx="8012185" cy="596244"/>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ct val="0"/>
              </a:spcBef>
              <a:buFontTx/>
              <a:buNone/>
              <a:defRPr/>
            </a:pPr>
            <a:r>
              <a:rPr lang="en-US" altLang="en-US" b="1" dirty="0">
                <a:solidFill>
                  <a:srgbClr val="000000"/>
                </a:solidFill>
                <a:effectLst>
                  <a:outerShdw blurRad="38100" dist="38100" dir="2700000" algn="tl">
                    <a:srgbClr val="000000">
                      <a:alpha val="43137"/>
                    </a:srgbClr>
                  </a:outerShdw>
                </a:effectLst>
                <a:latin typeface="Arial" panose="020B0604020202020204" pitchFamily="34" charset="0"/>
              </a:rPr>
              <a:t>Then the LORD God said to the woman,</a:t>
            </a:r>
            <a:endParaRPr lang="en-US" altLang="en-US" sz="3600" b="1" dirty="0">
              <a:effectLst>
                <a:outerShdw blurRad="38100" dist="38100" dir="2700000" algn="tl">
                  <a:srgbClr val="000000">
                    <a:alpha val="43137"/>
                  </a:srgbClr>
                </a:outerShdw>
              </a:effectLst>
            </a:endParaRPr>
          </a:p>
        </p:txBody>
      </p:sp>
      <p:pic>
        <p:nvPicPr>
          <p:cNvPr id="9" name="Picture 5" descr="an02609_"/>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rot="21277904">
            <a:off x="3349310" y="4896111"/>
            <a:ext cx="5458509" cy="1764787"/>
          </a:xfrm>
        </p:spPr>
      </p:pic>
    </p:spTree>
    <p:extLst>
      <p:ext uri="{BB962C8B-B14F-4D97-AF65-F5344CB8AC3E}">
        <p14:creationId xmlns:p14="http://schemas.microsoft.com/office/powerpoint/2010/main" val="2940256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Image result for snake clipart">
            <a:extLst>
              <a:ext uri="{FF2B5EF4-FFF2-40B4-BE49-F238E27FC236}">
                <a16:creationId xmlns:a16="http://schemas.microsoft.com/office/drawing/2014/main" id="{BB55E7BD-BE16-488C-BA05-9B2D9F7E319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745" y="1143000"/>
            <a:ext cx="9098508" cy="45720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3"/>
          <p:cNvSpPr>
            <a:spLocks noGrp="1" noChangeArrowheads="1"/>
          </p:cNvSpPr>
          <p:nvPr>
            <p:ph type="body" sz="half" idx="2"/>
          </p:nvPr>
        </p:nvSpPr>
        <p:spPr>
          <a:xfrm rot="20332389">
            <a:off x="297988" y="2052720"/>
            <a:ext cx="8816546" cy="3297645"/>
          </a:xfrm>
        </p:spPr>
        <p:txBody>
          <a:bodyPr/>
          <a:lstStyle/>
          <a:p>
            <a:pPr marL="0" indent="0" eaLnBrk="1" hangingPunct="1">
              <a:spcBef>
                <a:spcPct val="0"/>
              </a:spcBef>
              <a:buFontTx/>
              <a:buNone/>
              <a:defRPr/>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 the </a:t>
            </a:r>
            <a:r>
              <a:rPr lang="en-US"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said to the serpent, “Because you have done this, cursed are you above all livestock and all wild animals! You will crawl on your belly and you will eat dust all the days of your life.</a:t>
            </a:r>
            <a:endParaRPr lang="en-US" alt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9218" name="Picture 2" descr="Image result for serpent cursed">
            <a:extLst>
              <a:ext uri="{FF2B5EF4-FFF2-40B4-BE49-F238E27FC236}">
                <a16:creationId xmlns:a16="http://schemas.microsoft.com/office/drawing/2014/main" id="{40202051-6C74-4C6F-AC4F-9B9BA2D9334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808" y="341475"/>
            <a:ext cx="9176808" cy="6175049"/>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3"/>
          <p:cNvSpPr>
            <a:spLocks noGrp="1" noChangeArrowheads="1"/>
          </p:cNvSpPr>
          <p:nvPr>
            <p:ph type="body" sz="half" idx="2"/>
          </p:nvPr>
        </p:nvSpPr>
        <p:spPr>
          <a:xfrm>
            <a:off x="76200" y="609600"/>
            <a:ext cx="4495800" cy="5410200"/>
          </a:xfrm>
        </p:spPr>
        <p:txBody>
          <a:bodyPr/>
          <a:lstStyle/>
          <a:p>
            <a:pPr marL="0" indent="0" algn="ctr" eaLnBrk="1" hangingPunct="1">
              <a:spcBef>
                <a:spcPct val="0"/>
              </a:spcBef>
              <a:buFontTx/>
              <a:buNone/>
              <a:defRPr/>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I will put enmity</a:t>
            </a:r>
            <a:b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between you and the woman,</a:t>
            </a:r>
            <a:b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between your offspring and hers; he will crush</a:t>
            </a:r>
            <a:r>
              <a:rPr lang="en-US" sz="36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head,</a:t>
            </a:r>
            <a:b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you will strike his heel.</a:t>
            </a:r>
            <a:endParaRPr lang="en-US" altLang="en-US" sz="28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7650" name="Rectangle 3"/>
          <p:cNvSpPr>
            <a:spLocks noGrp="1" noChangeArrowheads="1"/>
          </p:cNvSpPr>
          <p:nvPr>
            <p:ph type="body" sz="half" idx="2"/>
          </p:nvPr>
        </p:nvSpPr>
        <p:spPr>
          <a:xfrm>
            <a:off x="457200" y="304800"/>
            <a:ext cx="8229600" cy="5791200"/>
          </a:xfrm>
        </p:spPr>
        <p:txBody>
          <a:bodyPr/>
          <a:lstStyle/>
          <a:p>
            <a:pPr marL="0" indent="0" algn="ctr" eaLnBrk="1" hangingPunct="1">
              <a:spcBef>
                <a:spcPct val="0"/>
              </a:spcBef>
              <a:buFontTx/>
              <a:buNone/>
              <a:defRPr/>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 the woman he said, “I will make your pains in childbearing very severe; with painful labor you will give birth to children. Your desire will be for your husband, and he will rule over you.”</a:t>
            </a:r>
            <a:endParaRPr lang="en-US" altLang="en-US" sz="2800" dirty="0"/>
          </a:p>
        </p:txBody>
      </p:sp>
      <p:pic>
        <p:nvPicPr>
          <p:cNvPr id="22531" name="Picture 4" descr="bd20125_"/>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1778085" y="3657600"/>
            <a:ext cx="5587830" cy="310748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8674" name="Rectangle 3"/>
          <p:cNvSpPr>
            <a:spLocks noGrp="1" noChangeArrowheads="1"/>
          </p:cNvSpPr>
          <p:nvPr>
            <p:ph type="body" sz="half" idx="2"/>
          </p:nvPr>
        </p:nvSpPr>
        <p:spPr>
          <a:xfrm>
            <a:off x="4343400" y="3429000"/>
            <a:ext cx="4495800" cy="2667000"/>
          </a:xfrm>
        </p:spPr>
        <p:txBody>
          <a:bodyPr/>
          <a:lstStyle/>
          <a:p>
            <a:pPr marL="0" indent="0" algn="ctr" eaLnBrk="1" hangingPunct="1">
              <a:spcBef>
                <a:spcPct val="0"/>
              </a:spcBef>
              <a:buFontTx/>
              <a:buNone/>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“Cursed is the ground because of you; through painful toil you will eat food from it all the days of your life.</a:t>
            </a:r>
            <a:endParaRPr lang="en-US" altLang="en-US" sz="2800" dirty="0"/>
          </a:p>
        </p:txBody>
      </p:sp>
      <p:pic>
        <p:nvPicPr>
          <p:cNvPr id="23555" name="Picture 4" descr="bd05183_"/>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533400" y="3200400"/>
            <a:ext cx="3810000" cy="2557463"/>
          </a:xfrm>
        </p:spPr>
      </p:pic>
      <p:sp>
        <p:nvSpPr>
          <p:cNvPr id="4" name="Rectangle 3"/>
          <p:cNvSpPr txBox="1">
            <a:spLocks noChangeArrowheads="1"/>
          </p:cNvSpPr>
          <p:nvPr/>
        </p:nvSpPr>
        <p:spPr bwMode="auto">
          <a:xfrm>
            <a:off x="381000" y="297976"/>
            <a:ext cx="8305800" cy="22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spcBef>
                <a:spcPct val="0"/>
              </a:spcBef>
              <a:buFontTx/>
              <a:buNone/>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 Adam he said, “Because you listened to your wife and ate fruit from the tree about which I commanded you, ‘You must not eat from it,’</a:t>
            </a:r>
            <a:endParaRPr lang="en-US" alt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4578" name="Rectangle 3"/>
          <p:cNvSpPr>
            <a:spLocks noGrp="1" noChangeArrowheads="1"/>
          </p:cNvSpPr>
          <p:nvPr>
            <p:ph type="body" sz="half" idx="2"/>
          </p:nvPr>
        </p:nvSpPr>
        <p:spPr>
          <a:xfrm>
            <a:off x="0" y="0"/>
            <a:ext cx="5105400" cy="6324600"/>
          </a:xfrm>
        </p:spPr>
        <p:txBody>
          <a:bodyPr/>
          <a:lstStyle/>
          <a:p>
            <a:pPr marL="0" indent="0" algn="ctr" eaLnBrk="1" hangingPunct="1">
              <a:spcBef>
                <a:spcPct val="0"/>
              </a:spcBef>
              <a:buFontTx/>
              <a:buNone/>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will produce thorns and thistles for you,</a:t>
            </a:r>
            <a:b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you will eat the plants of the field. By the sweat of your brow you will eat your food until you return to the ground, since from it you were taken; for dust you are and to dust you will return.”</a:t>
            </a:r>
            <a:endParaRPr lang="en-US" altLang="en-US" sz="2800" dirty="0"/>
          </a:p>
        </p:txBody>
      </p:sp>
      <p:pic>
        <p:nvPicPr>
          <p:cNvPr id="11268" name="Picture 4" descr="Related image">
            <a:extLst>
              <a:ext uri="{FF2B5EF4-FFF2-40B4-BE49-F238E27FC236}">
                <a16:creationId xmlns:a16="http://schemas.microsoft.com/office/drawing/2014/main" id="{30F9AE83-8E99-4EE2-A289-D152461393E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1266608"/>
            <a:ext cx="3810000" cy="3791384"/>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mage result for dust transparent">
            <a:extLst>
              <a:ext uri="{FF2B5EF4-FFF2-40B4-BE49-F238E27FC236}">
                <a16:creationId xmlns:a16="http://schemas.microsoft.com/office/drawing/2014/main" id="{4C446467-3F2C-43CC-80CF-7F4E0C1D1C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7762" y="2119204"/>
            <a:ext cx="7915275" cy="4838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5612" name="Picture 12" descr="Image result for adam and eve clipart fre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883364"/>
            <a:ext cx="9144000" cy="3956439"/>
          </a:xfrm>
          <a:prstGeom prst="rect">
            <a:avLst/>
          </a:prstGeom>
          <a:noFill/>
          <a:extLst>
            <a:ext uri="{909E8E84-426E-40DD-AFC4-6F175D3DCCD1}">
              <a14:hiddenFill xmlns:a14="http://schemas.microsoft.com/office/drawing/2010/main">
                <a:solidFill>
                  <a:srgbClr val="FFFFFF"/>
                </a:solidFill>
              </a14:hiddenFill>
            </a:ext>
          </a:extLst>
        </p:spPr>
      </p:pic>
      <p:sp>
        <p:nvSpPr>
          <p:cNvPr id="30722" name="Rectangle 3"/>
          <p:cNvSpPr>
            <a:spLocks noGrp="1" noChangeArrowheads="1"/>
          </p:cNvSpPr>
          <p:nvPr>
            <p:ph type="body" sz="half" idx="2"/>
          </p:nvPr>
        </p:nvSpPr>
        <p:spPr>
          <a:xfrm>
            <a:off x="350245" y="28433"/>
            <a:ext cx="8137525" cy="5791200"/>
          </a:xfrm>
        </p:spPr>
        <p:txBody>
          <a:bodyPr/>
          <a:lstStyle/>
          <a:p>
            <a:pPr marL="0" indent="0" algn="ctr" eaLnBrk="1" hangingPunct="1">
              <a:spcBef>
                <a:spcPct val="0"/>
              </a:spcBef>
              <a:buFontTx/>
              <a:buNone/>
              <a:defRPr/>
            </a:pPr>
            <a:r>
              <a:rPr lang="en-US" sz="3600" b="1" dirty="0">
                <a:solidFill>
                  <a:srgbClr val="99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Adam named his wife Eve,</a:t>
            </a:r>
            <a:r>
              <a:rPr lang="en-US" sz="3600" b="1" baseline="30000" dirty="0">
                <a:solidFill>
                  <a:srgbClr val="99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rgbClr val="99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she would become the mother of all the living. The </a:t>
            </a:r>
            <a:r>
              <a:rPr lang="en-US" sz="3600" b="1" cap="small" dirty="0">
                <a:solidFill>
                  <a:srgbClr val="99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3600" b="1" dirty="0">
                <a:solidFill>
                  <a:srgbClr val="99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made garments of skin for Adam and his wife and clothed them. </a:t>
            </a:r>
            <a:endParaRPr lang="en-US" altLang="en-US" sz="4000" dirty="0">
              <a:solidFill>
                <a:srgbClr val="993300"/>
              </a:solidFill>
            </a:endParaRPr>
          </a:p>
        </p:txBody>
      </p:sp>
      <p:sp>
        <p:nvSpPr>
          <p:cNvPr id="2" name="AutoShape 4" descr="Image result for adam and eve clipart free"/>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adam and eve clipart free"/>
          <p:cNvSpPr>
            <a:spLocks noChangeAspect="1" noChangeArrowheads="1"/>
          </p:cNvSpPr>
          <p:nvPr/>
        </p:nvSpPr>
        <p:spPr bwMode="auto">
          <a:xfrm>
            <a:off x="320675"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adam and eve clipart free"/>
          <p:cNvSpPr>
            <a:spLocks noChangeAspect="1" noChangeArrowheads="1"/>
          </p:cNvSpPr>
          <p:nvPr/>
        </p:nvSpPr>
        <p:spPr bwMode="auto">
          <a:xfrm>
            <a:off x="473075" y="1222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adam and eve clipart free"/>
          <p:cNvSpPr>
            <a:spLocks noChangeAspect="1" noChangeArrowheads="1"/>
          </p:cNvSpPr>
          <p:nvPr/>
        </p:nvSpPr>
        <p:spPr bwMode="auto">
          <a:xfrm>
            <a:off x="625475" y="274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2" name="Picture 8" descr="Image result for adam and eve the fall clipart fre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0162"/>
            <a:ext cx="9144000" cy="4845548"/>
          </a:xfrm>
          <a:prstGeom prst="rect">
            <a:avLst/>
          </a:prstGeom>
          <a:solidFill>
            <a:srgbClr val="FFC000"/>
          </a:solidFill>
        </p:spPr>
      </p:pic>
      <p:sp>
        <p:nvSpPr>
          <p:cNvPr id="31746" name="Rectangle 3"/>
          <p:cNvSpPr>
            <a:spLocks noGrp="1" noChangeArrowheads="1"/>
          </p:cNvSpPr>
          <p:nvPr>
            <p:ph type="body" sz="half" idx="2"/>
          </p:nvPr>
        </p:nvSpPr>
        <p:spPr>
          <a:xfrm>
            <a:off x="0" y="4038600"/>
            <a:ext cx="9143999" cy="2834185"/>
          </a:xfrm>
          <a:solidFill>
            <a:srgbClr val="92D050"/>
          </a:solidFill>
        </p:spPr>
        <p:txBody>
          <a:bodyPr/>
          <a:lstStyle/>
          <a:p>
            <a:pPr marL="0" indent="0" algn="ctr" eaLnBrk="1" hangingPunct="1">
              <a:spcBef>
                <a:spcPct val="0"/>
              </a:spcBef>
              <a:buFontTx/>
              <a:buNone/>
              <a:defRPr/>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the </a:t>
            </a:r>
            <a:r>
              <a:rPr lang="en-US"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said, “The man has now become like one of us, knowing good and evil. He must not be allowed to reach out his hand and take also from the tree of life and eat, and live forever.”</a:t>
            </a:r>
            <a:endParaRPr lang="en-US" altLang="en-US" sz="3600" dirty="0"/>
          </a:p>
        </p:txBody>
      </p:sp>
      <p:sp>
        <p:nvSpPr>
          <p:cNvPr id="2" name="AutoShape 4" descr="Image result for adam and eve the fall clipart free"/>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adam and eve the fall clipart free"/>
          <p:cNvSpPr>
            <a:spLocks noChangeAspect="1" noChangeArrowheads="1"/>
          </p:cNvSpPr>
          <p:nvPr/>
        </p:nvSpPr>
        <p:spPr bwMode="auto">
          <a:xfrm>
            <a:off x="320675"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1" descr="Image result for multicultural children clipart transparent">
            <a:extLst>
              <a:ext uri="{FF2B5EF4-FFF2-40B4-BE49-F238E27FC236}">
                <a16:creationId xmlns:a16="http://schemas.microsoft.com/office/drawing/2014/main" id="{C0705598-A74C-4540-B53F-9F966B1A8F3A}"/>
              </a:ext>
            </a:extLst>
          </p:cNvPr>
          <p:cNvPicPr>
            <a:picLocks noChangeAspect="1" noChangeArrowheads="1"/>
          </p:cNvPicPr>
          <p:nvPr/>
        </p:nvPicPr>
        <p:blipFill>
          <a:blip r:embed="rId2" cstate="email">
            <a:alphaModFix amt="35000"/>
            <a:extLst>
              <a:ext uri="{28A0092B-C50C-407E-A947-70E740481C1C}">
                <a14:useLocalDpi xmlns:a14="http://schemas.microsoft.com/office/drawing/2010/main"/>
              </a:ext>
            </a:extLst>
          </a:blip>
          <a:srcRect/>
          <a:stretch>
            <a:fillRect/>
          </a:stretch>
        </p:blipFill>
        <p:spPr bwMode="auto">
          <a:xfrm>
            <a:off x="1216025" y="0"/>
            <a:ext cx="6711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a:extLst>
              <a:ext uri="{FF2B5EF4-FFF2-40B4-BE49-F238E27FC236}">
                <a16:creationId xmlns:a16="http://schemas.microsoft.com/office/drawing/2014/main" id="{8461E002-B074-4A1A-AC62-550689089418}"/>
              </a:ext>
            </a:extLst>
          </p:cNvPr>
          <p:cNvSpPr>
            <a:spLocks noGrp="1" noChangeArrowheads="1"/>
          </p:cNvSpPr>
          <p:nvPr>
            <p:ph type="subTitle" idx="1"/>
          </p:nvPr>
        </p:nvSpPr>
        <p:spPr>
          <a:xfrm>
            <a:off x="609600" y="1905000"/>
            <a:ext cx="7796213" cy="4419600"/>
          </a:xfrm>
        </p:spPr>
        <p:txBody>
          <a:bodyPr/>
          <a:lstStyle/>
          <a:p>
            <a:pPr eaLnBrk="1" hangingPunct="1">
              <a:defRPr/>
            </a:pPr>
            <a:r>
              <a:rPr lang="en-US" sz="4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God created mankind in his own image, in the image of God he created them; male and female he created them.</a:t>
            </a:r>
          </a:p>
          <a:p>
            <a:pPr eaLnBrk="1" hangingPunct="1">
              <a:defRPr/>
            </a:pPr>
            <a:endParaRPr lang="en-US" altLang="en-US"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defRPr/>
            </a:pPr>
            <a:r>
              <a:rPr lang="en-US" altLang="en-US" sz="4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Genesis 1:27</a:t>
            </a:r>
          </a:p>
        </p:txBody>
      </p:sp>
      <p:sp>
        <p:nvSpPr>
          <p:cNvPr id="4" name="TextBox 1">
            <a:extLst>
              <a:ext uri="{FF2B5EF4-FFF2-40B4-BE49-F238E27FC236}">
                <a16:creationId xmlns:a16="http://schemas.microsoft.com/office/drawing/2014/main" id="{5985519E-B09B-48B9-BE3E-020D1AABCFD1}"/>
              </a:ext>
            </a:extLst>
          </p:cNvPr>
          <p:cNvSpPr txBox="1">
            <a:spLocks noChangeArrowheads="1"/>
          </p:cNvSpPr>
          <p:nvPr/>
        </p:nvSpPr>
        <p:spPr bwMode="auto">
          <a:xfrm>
            <a:off x="609600" y="228600"/>
            <a:ext cx="77962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800" b="1" u="sng" dirty="0">
                <a:solidFill>
                  <a:srgbClr val="7030A0"/>
                </a:solidFill>
                <a:latin typeface="Curlz MT" panose="04040404050702020202" pitchFamily="82" charset="0"/>
              </a:rPr>
              <a:t>Memory Verse #2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4800600"/>
            <a:ext cx="9147748" cy="5791200"/>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spcBef>
                <a:spcPct val="0"/>
              </a:spcBef>
              <a:buFontTx/>
              <a:buNone/>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After he drove the man out, he placed on the east side of the Garden of Eden cherubim and a flaming sword flashing back and forth to guard the way to the tree of life.</a:t>
            </a:r>
            <a:endParaRPr lang="en-US" altLang="en-US" dirty="0"/>
          </a:p>
        </p:txBody>
      </p:sp>
      <p:sp>
        <p:nvSpPr>
          <p:cNvPr id="32770" name="Rectangle 3"/>
          <p:cNvSpPr>
            <a:spLocks noGrp="1" noChangeArrowheads="1"/>
          </p:cNvSpPr>
          <p:nvPr>
            <p:ph type="body" sz="half" idx="2"/>
          </p:nvPr>
        </p:nvSpPr>
        <p:spPr>
          <a:xfrm>
            <a:off x="-22746" y="4549"/>
            <a:ext cx="9166746" cy="1519451"/>
          </a:xfrm>
          <a:noFill/>
        </p:spPr>
        <p:txBody>
          <a:bodyPr/>
          <a:lstStyle/>
          <a:p>
            <a:pPr marL="0" indent="0" algn="ctr" eaLnBrk="1" hangingPunct="1">
              <a:spcBef>
                <a:spcPct val="0"/>
              </a:spcBef>
              <a:buFontTx/>
              <a:buNone/>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 the </a:t>
            </a:r>
            <a:r>
              <a:rPr lang="en-US"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banished him from the Garden of Eden to work the ground from which he had been taken. </a:t>
            </a:r>
            <a:endParaRPr lang="en-US" altLang="en-US" sz="2800" dirty="0"/>
          </a:p>
        </p:txBody>
      </p:sp>
      <p:pic>
        <p:nvPicPr>
          <p:cNvPr id="6148" name="Picture 4" descr="Image result for adam sins">
            <a:extLst>
              <a:ext uri="{FF2B5EF4-FFF2-40B4-BE49-F238E27FC236}">
                <a16:creationId xmlns:a16="http://schemas.microsoft.com/office/drawing/2014/main" id="{F99DDAA8-77FC-4B45-A961-AF7DA6154BF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07927" y="1487774"/>
            <a:ext cx="5105400" cy="33397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Image result for forest clipart fre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0" y="914400"/>
            <a:ext cx="9150350"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body" sz="half" idx="2"/>
          </p:nvPr>
        </p:nvSpPr>
        <p:spPr>
          <a:xfrm>
            <a:off x="-6350" y="274638"/>
            <a:ext cx="9150349" cy="5105400"/>
          </a:xfrm>
        </p:spPr>
        <p:txBody>
          <a:bodyPr/>
          <a:lstStyle/>
          <a:p>
            <a:pPr marL="0" indent="0" algn="ctr" eaLnBrk="1" hangingPunct="1">
              <a:spcBef>
                <a:spcPct val="0"/>
              </a:spcBef>
              <a:buFontTx/>
              <a:buNone/>
              <a:defRPr/>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sz="40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took the man and put him in the Garden of Eden to work it and take care of it.</a:t>
            </a:r>
            <a:endParaRPr lang="en-US" altLang="en-US" sz="4000" b="1" dirty="0">
              <a:latin typeface="Constantia" panose="02030602050306030303" pitchFamily="18" charset="0"/>
            </a:endParaRPr>
          </a:p>
        </p:txBody>
      </p:sp>
      <p:sp>
        <p:nvSpPr>
          <p:cNvPr id="4100" name="AutoShape 8" descr="Image result for forest clipart free"/>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01" name="AutoShape 10" descr="Image result for forest clipart free"/>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02" name="AutoShape 12" descr="Image result for forest clipart free"/>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03" name="AutoShape 14" descr="Related image"/>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Image result for adam clipart fre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body" sz="half" idx="2"/>
          </p:nvPr>
        </p:nvSpPr>
        <p:spPr>
          <a:xfrm>
            <a:off x="0" y="12700"/>
            <a:ext cx="9144000" cy="1739900"/>
          </a:xfrm>
          <a:solidFill>
            <a:srgbClr val="00DA63"/>
          </a:solidFill>
        </p:spPr>
        <p:txBody>
          <a:bodyPr/>
          <a:lstStyle/>
          <a:p>
            <a:pPr marL="0" indent="0" algn="ctr" eaLnBrk="1" hangingPunct="1">
              <a:spcBef>
                <a:spcPct val="0"/>
              </a:spcBef>
              <a:buFontTx/>
              <a:buNone/>
              <a:defRPr/>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the </a:t>
            </a:r>
            <a:r>
              <a:rPr lang="en-US"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commanded the man, “You are free to eat from any tree in the garden;</a:t>
            </a:r>
            <a:endParaRPr lang="en-US" altLang="en-US" sz="3600" b="1" dirty="0">
              <a:latin typeface="Constantia" panose="02030602050306030303" pitchFamily="18" charset="0"/>
            </a:endParaRPr>
          </a:p>
        </p:txBody>
      </p:sp>
      <p:sp>
        <p:nvSpPr>
          <p:cNvPr id="5124" name="Rectangle 2"/>
          <p:cNvSpPr txBox="1">
            <a:spLocks noChangeArrowheads="1"/>
          </p:cNvSpPr>
          <p:nvPr/>
        </p:nvSpPr>
        <p:spPr bwMode="auto">
          <a:xfrm>
            <a:off x="-76200" y="4495800"/>
            <a:ext cx="9253538" cy="1981200"/>
          </a:xfrm>
          <a:prstGeom prst="rect">
            <a:avLst/>
          </a:prstGeom>
          <a:solidFill>
            <a:srgbClr val="00DA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1588" algn="ctr" eaLnBrk="1" hangingPunct="1">
              <a:spcBef>
                <a:spcPct val="0"/>
              </a:spcBef>
              <a:buFontTx/>
              <a:buNone/>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you must not eat from the tree of the knowledge of good and evil, for when you eat from it you will certainly die.”</a:t>
            </a:r>
            <a:endParaRPr lang="en-US" altLang="en-US" sz="3600" b="1" dirty="0">
              <a:solidFill>
                <a:srgbClr val="000000"/>
              </a:solidFill>
              <a:latin typeface="Constantia" panose="020306020503060303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body" sz="half" idx="2"/>
          </p:nvPr>
        </p:nvSpPr>
        <p:spPr>
          <a:xfrm>
            <a:off x="685800" y="990600"/>
            <a:ext cx="7772400" cy="5105400"/>
          </a:xfrm>
        </p:spPr>
        <p:txBody>
          <a:bodyPr/>
          <a:lstStyle/>
          <a:p>
            <a:pPr eaLnBrk="1" hangingPunct="1"/>
            <a:endParaRPr lang="en-US" altLang="en-US" sz="3600" b="1" dirty="0"/>
          </a:p>
          <a:p>
            <a:pPr eaLnBrk="1" hangingPunct="1">
              <a:spcBef>
                <a:spcPct val="0"/>
              </a:spcBef>
              <a:buFontTx/>
              <a:buNone/>
            </a:pPr>
            <a:r>
              <a:rPr lang="en-US" altLang="en-US" sz="4400" b="1" dirty="0">
                <a:solidFill>
                  <a:srgbClr val="000000"/>
                </a:solidFill>
                <a:latin typeface="Arial" panose="020B0604020202020204" pitchFamily="34" charset="0"/>
              </a:rPr>
              <a:t> </a:t>
            </a: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sz="44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said,</a:t>
            </a:r>
          </a:p>
          <a:p>
            <a:pPr eaLnBrk="1" hangingPunct="1">
              <a:spcBef>
                <a:spcPct val="0"/>
              </a:spcBef>
              <a:buFontTx/>
              <a:buNone/>
            </a:pPr>
            <a:endPar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spcBef>
                <a:spcPct val="0"/>
              </a:spcBef>
              <a:buFontTx/>
              <a:buNone/>
            </a:pP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is not good for the man to be alone. I will make a helper suitable for him.”</a:t>
            </a:r>
            <a:endParaRPr lang="en-US" altLang="en-US" sz="4400" b="1" dirty="0"/>
          </a:p>
          <a:p>
            <a:pPr eaLnBrk="1" hangingPunct="1">
              <a:buFontTx/>
              <a:buNone/>
            </a:pPr>
            <a:endParaRPr lang="en-US" altLang="en-US" sz="4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sz="half" idx="2"/>
          </p:nvPr>
        </p:nvSpPr>
        <p:spPr>
          <a:xfrm>
            <a:off x="0" y="0"/>
            <a:ext cx="9144000" cy="2971800"/>
          </a:xfrm>
        </p:spPr>
        <p:txBody>
          <a:bodyPr/>
          <a:lstStyle/>
          <a:p>
            <a:pPr marL="0" indent="0" algn="ctr" eaLnBrk="1" hangingPunct="1">
              <a:lnSpc>
                <a:spcPct val="90000"/>
              </a:lnSpc>
              <a:spcBef>
                <a:spcPct val="0"/>
              </a:spcBef>
              <a:buFontTx/>
              <a:buNone/>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Now the </a:t>
            </a:r>
            <a:r>
              <a:rPr lang="en-US" sz="40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had formed out of the ground all the wild animals and all the birds in the sky. He brought them to the man to see what he would name them; and whatever the man called each living creature, that was its name.</a:t>
            </a:r>
            <a:endParaRPr lang="en-US" altLang="en-US" sz="4000" dirty="0">
              <a:solidFill>
                <a:srgbClr val="000000"/>
              </a:solidFill>
              <a:latin typeface="Arial" panose="020B0604020202020204" pitchFamily="34" charset="0"/>
            </a:endParaRPr>
          </a:p>
        </p:txBody>
      </p:sp>
      <p:pic>
        <p:nvPicPr>
          <p:cNvPr id="7172" name="Picture 4" descr="Image result for naming the animals clipart free"/>
          <p:cNvPicPr>
            <a:picLocks noChangeAspect="1" noChangeArrowheads="1"/>
          </p:cNvPicPr>
          <p:nvPr/>
        </p:nvPicPr>
        <p:blipFill>
          <a:blip r:embed="rId2" cstate="email">
            <a:extLst>
              <a:ext uri="{28A0092B-C50C-407E-A947-70E740481C1C}">
                <a14:useLocalDpi xmlns:a14="http://schemas.microsoft.com/office/drawing/2010/main"/>
              </a:ext>
            </a:extLst>
          </a:blip>
          <a:srcRect l="-111" r="-3"/>
          <a:stretch>
            <a:fillRect/>
          </a:stretch>
        </p:blipFill>
        <p:spPr bwMode="auto">
          <a:xfrm>
            <a:off x="-22225" y="3840345"/>
            <a:ext cx="916622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171" name="Rectangle 1"/>
          <p:cNvSpPr>
            <a:spLocks noChangeArrowheads="1"/>
          </p:cNvSpPr>
          <p:nvPr/>
        </p:nvSpPr>
        <p:spPr bwMode="auto">
          <a:xfrm>
            <a:off x="-76200" y="3854087"/>
            <a:ext cx="92964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0000"/>
              </a:lnSpc>
            </a:pPr>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 the man gave names to all the livestock, the birds in the sky and all the wild animals.</a:t>
            </a:r>
            <a:endParaRPr lang="en-US" altLang="en-US" sz="4400" dirty="0">
              <a:solidFill>
                <a:srgbClr val="000000"/>
              </a:solidFill>
              <a:latin typeface="Arial" panose="020B0604020202020204" pitchFamily="34" charset="0"/>
            </a:endParaRPr>
          </a:p>
        </p:txBody>
      </p:sp>
      <p:pic>
        <p:nvPicPr>
          <p:cNvPr id="7172" name="Picture 4" descr="Image result for naming the animals clipart free"/>
          <p:cNvPicPr>
            <a:picLocks noChangeAspect="1" noChangeArrowheads="1"/>
          </p:cNvPicPr>
          <p:nvPr/>
        </p:nvPicPr>
        <p:blipFill>
          <a:blip r:embed="rId2" cstate="email">
            <a:extLst>
              <a:ext uri="{28A0092B-C50C-407E-A947-70E740481C1C}">
                <a14:useLocalDpi xmlns:a14="http://schemas.microsoft.com/office/drawing/2010/main"/>
              </a:ext>
            </a:extLst>
          </a:blip>
          <a:srcRect l="-111" r="-3"/>
          <a:stretch>
            <a:fillRect/>
          </a:stretch>
        </p:blipFill>
        <p:spPr bwMode="auto">
          <a:xfrm>
            <a:off x="-26233" y="28731"/>
            <a:ext cx="916622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40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EF062C-9720-46C0-9DE1-58CA0D17D4A8}"/>
              </a:ext>
            </a:extLst>
          </p:cNvPr>
          <p:cNvSpPr>
            <a:spLocks noGrp="1"/>
          </p:cNvSpPr>
          <p:nvPr>
            <p:ph type="title"/>
          </p:nvPr>
        </p:nvSpPr>
        <p:spPr>
          <a:xfrm>
            <a:off x="4800601" y="1783958"/>
            <a:ext cx="3743308" cy="3397641"/>
          </a:xfrm>
        </p:spPr>
        <p:txBody>
          <a:bodyPr vert="horz" lIns="91440" tIns="45720" rIns="91440" bIns="45720" rtlCol="0" anchor="b">
            <a:noAutofit/>
          </a:bodyPr>
          <a:lstStyle/>
          <a:p>
            <a:pPr algn="l" eaLnBrk="1" hangingPunct="1">
              <a:lnSpc>
                <a:spcPct val="90000"/>
              </a:lnSpc>
            </a:pPr>
            <a:r>
              <a:rPr lang="en-US" sz="54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for Adam no suitable helper was found. </a:t>
            </a:r>
            <a:endParaRPr lang="en-US" sz="5400" kern="1200" dirty="0">
              <a:solidFill>
                <a:schemeClr val="bg1"/>
              </a:solidFill>
              <a:latin typeface="Arial" panose="020B0604020202020204" pitchFamily="34" charset="0"/>
              <a:cs typeface="Arial" panose="020B0604020202020204" pitchFamily="34" charset="0"/>
            </a:endParaRP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mage result for adam alone clipart transparent">
            <a:extLst>
              <a:ext uri="{FF2B5EF4-FFF2-40B4-BE49-F238E27FC236}">
                <a16:creationId xmlns:a16="http://schemas.microsoft.com/office/drawing/2014/main" id="{F293328C-1864-4039-98D3-FA9B25FBF94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0092" y="253492"/>
            <a:ext cx="2219308" cy="5747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629530"/>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1127</Words>
  <Application>Microsoft Office PowerPoint</Application>
  <PresentationFormat>On-screen Show (4:3)</PresentationFormat>
  <Paragraphs>62</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Aparajita</vt:lpstr>
      <vt:lpstr>Arial</vt:lpstr>
      <vt:lpstr>Calibri</vt:lpstr>
      <vt:lpstr>Constantia</vt:lpstr>
      <vt:lpstr>Curlz MT</vt:lpstr>
      <vt:lpstr>Times New Roman</vt:lpstr>
      <vt:lpstr>Default Design</vt:lpstr>
      <vt:lpstr>Dig Site 2  Genesis 2:15-25; 3:1-24  "The Sneaky Serpent"</vt:lpstr>
      <vt:lpstr>Dig Site 2  The Truth  God wants a relationship with us!</vt:lpstr>
      <vt:lpstr>PowerPoint Presentation</vt:lpstr>
      <vt:lpstr>PowerPoint Presentation</vt:lpstr>
      <vt:lpstr>PowerPoint Presentation</vt:lpstr>
      <vt:lpstr>PowerPoint Presentation</vt:lpstr>
      <vt:lpstr>PowerPoint Presentation</vt:lpstr>
      <vt:lpstr>PowerPoint Presentation</vt:lpstr>
      <vt:lpstr>But for Adam no suitable helper was found.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Site 2  Genesis 2:15-25; 3:1-24</dc:title>
  <dc:creator>Robin Gulley</dc:creator>
  <cp:lastModifiedBy>April Litman</cp:lastModifiedBy>
  <cp:revision>10</cp:revision>
  <dcterms:created xsi:type="dcterms:W3CDTF">2019-07-17T15:25:55Z</dcterms:created>
  <dcterms:modified xsi:type="dcterms:W3CDTF">2025-06-01T18:48:27Z</dcterms:modified>
</cp:coreProperties>
</file>