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305" r:id="rId3"/>
    <p:sldId id="256" r:id="rId4"/>
    <p:sldId id="257" r:id="rId5"/>
    <p:sldId id="258" r:id="rId6"/>
    <p:sldId id="303" r:id="rId7"/>
    <p:sldId id="295" r:id="rId8"/>
    <p:sldId id="283" r:id="rId9"/>
    <p:sldId id="259" r:id="rId10"/>
    <p:sldId id="310" r:id="rId11"/>
    <p:sldId id="260" r:id="rId12"/>
    <p:sldId id="284" r:id="rId13"/>
    <p:sldId id="261" r:id="rId14"/>
    <p:sldId id="309" r:id="rId15"/>
    <p:sldId id="285" r:id="rId16"/>
    <p:sldId id="304" r:id="rId17"/>
    <p:sldId id="262" r:id="rId18"/>
    <p:sldId id="308" r:id="rId19"/>
    <p:sldId id="273" r:id="rId20"/>
    <p:sldId id="263" r:id="rId21"/>
    <p:sldId id="286" r:id="rId22"/>
    <p:sldId id="307" r:id="rId23"/>
    <p:sldId id="275" r:id="rId24"/>
    <p:sldId id="264" r:id="rId25"/>
    <p:sldId id="265" r:id="rId26"/>
    <p:sldId id="287" r:id="rId27"/>
    <p:sldId id="288" r:id="rId28"/>
    <p:sldId id="267" r:id="rId29"/>
    <p:sldId id="289" r:id="rId30"/>
    <p:sldId id="268" r:id="rId31"/>
    <p:sldId id="306" r:id="rId32"/>
    <p:sldId id="296" r:id="rId33"/>
    <p:sldId id="297" r:id="rId34"/>
    <p:sldId id="298"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7BFD23"/>
    <a:srgbClr val="F4800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AB996-CC3D-423E-97B1-858F4EFDA894}" v="204" dt="2025-05-31T18:37:56.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94660"/>
  </p:normalViewPr>
  <p:slideViewPr>
    <p:cSldViewPr>
      <p:cViewPr varScale="1">
        <p:scale>
          <a:sx n="56" d="100"/>
          <a:sy n="56" d="100"/>
        </p:scale>
        <p:origin x="1164"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Litman" userId="c83b8c5f662f391c" providerId="LiveId" clId="{6E7AB996-CC3D-423E-97B1-858F4EFDA894}"/>
    <pc:docChg chg="undo custSel addSld delSld modSld sldOrd">
      <pc:chgData name="April Litman" userId="c83b8c5f662f391c" providerId="LiveId" clId="{6E7AB996-CC3D-423E-97B1-858F4EFDA894}" dt="2025-05-31T18:37:56.128" v="428" actId="1076"/>
      <pc:docMkLst>
        <pc:docMk/>
      </pc:docMkLst>
      <pc:sldChg chg="addSp modSp mod">
        <pc:chgData name="April Litman" userId="c83b8c5f662f391c" providerId="LiveId" clId="{6E7AB996-CC3D-423E-97B1-858F4EFDA894}" dt="2025-05-22T19:46:35.516" v="132" actId="20577"/>
        <pc:sldMkLst>
          <pc:docMk/>
          <pc:sldMk cId="0" sldId="256"/>
        </pc:sldMkLst>
        <pc:spChg chg="mod">
          <ac:chgData name="April Litman" userId="c83b8c5f662f391c" providerId="LiveId" clId="{6E7AB996-CC3D-423E-97B1-858F4EFDA894}" dt="2025-05-22T19:46:35.516" v="132" actId="20577"/>
          <ac:spMkLst>
            <pc:docMk/>
            <pc:sldMk cId="0" sldId="256"/>
            <ac:spMk id="4098" creationId="{F7D4D369-EED0-AA1B-900D-AF8986CF2F84}"/>
          </ac:spMkLst>
        </pc:spChg>
        <pc:spChg chg="mod">
          <ac:chgData name="April Litman" userId="c83b8c5f662f391c" providerId="LiveId" clId="{6E7AB996-CC3D-423E-97B1-858F4EFDA894}" dt="2025-05-22T19:46:24.274" v="130" actId="1076"/>
          <ac:spMkLst>
            <pc:docMk/>
            <pc:sldMk cId="0" sldId="256"/>
            <ac:spMk id="4099" creationId="{7DDEA4E5-163F-4598-CF2E-9BF2DA95E5EF}"/>
          </ac:spMkLst>
        </pc:spChg>
        <pc:picChg chg="add ord">
          <ac:chgData name="April Litman" userId="c83b8c5f662f391c" providerId="LiveId" clId="{6E7AB996-CC3D-423E-97B1-858F4EFDA894}" dt="2025-05-22T19:44:43.129" v="123" actId="167"/>
          <ac:picMkLst>
            <pc:docMk/>
            <pc:sldMk cId="0" sldId="256"/>
            <ac:picMk id="2" creationId="{67084F77-59C2-DFC0-BCDC-04E9F26528F7}"/>
          </ac:picMkLst>
        </pc:picChg>
      </pc:sldChg>
      <pc:sldChg chg="modSp mod">
        <pc:chgData name="April Litman" userId="c83b8c5f662f391c" providerId="LiveId" clId="{6E7AB996-CC3D-423E-97B1-858F4EFDA894}" dt="2025-05-22T20:14:08.165" v="169" actId="404"/>
        <pc:sldMkLst>
          <pc:docMk/>
          <pc:sldMk cId="0" sldId="268"/>
        </pc:sldMkLst>
        <pc:spChg chg="mod">
          <ac:chgData name="April Litman" userId="c83b8c5f662f391c" providerId="LiveId" clId="{6E7AB996-CC3D-423E-97B1-858F4EFDA894}" dt="2025-05-22T20:14:08.165" v="169" actId="404"/>
          <ac:spMkLst>
            <pc:docMk/>
            <pc:sldMk cId="0" sldId="268"/>
            <ac:spMk id="31748" creationId="{A6ECC6C0-2606-824C-221D-2D8EE3AAD360}"/>
          </ac:spMkLst>
        </pc:spChg>
      </pc:sldChg>
      <pc:sldChg chg="modSp mod">
        <pc:chgData name="April Litman" userId="c83b8c5f662f391c" providerId="LiveId" clId="{6E7AB996-CC3D-423E-97B1-858F4EFDA894}" dt="2025-05-22T20:12:37.371" v="146" actId="2711"/>
        <pc:sldMkLst>
          <pc:docMk/>
          <pc:sldMk cId="0" sldId="287"/>
        </pc:sldMkLst>
        <pc:spChg chg="mod">
          <ac:chgData name="April Litman" userId="c83b8c5f662f391c" providerId="LiveId" clId="{6E7AB996-CC3D-423E-97B1-858F4EFDA894}" dt="2025-05-22T20:12:06.086" v="145" actId="114"/>
          <ac:spMkLst>
            <pc:docMk/>
            <pc:sldMk cId="0" sldId="287"/>
            <ac:spMk id="27650" creationId="{ED732594-E262-557A-CE69-CFCC03F0BF2F}"/>
          </ac:spMkLst>
        </pc:spChg>
        <pc:spChg chg="mod">
          <ac:chgData name="April Litman" userId="c83b8c5f662f391c" providerId="LiveId" clId="{6E7AB996-CC3D-423E-97B1-858F4EFDA894}" dt="2025-05-22T20:12:37.371" v="146" actId="2711"/>
          <ac:spMkLst>
            <pc:docMk/>
            <pc:sldMk cId="0" sldId="287"/>
            <ac:spMk id="27651" creationId="{831861BC-CD2B-A130-ABF6-E030893C9218}"/>
          </ac:spMkLst>
        </pc:spChg>
      </pc:sldChg>
      <pc:sldChg chg="del">
        <pc:chgData name="April Litman" userId="c83b8c5f662f391c" providerId="LiveId" clId="{6E7AB996-CC3D-423E-97B1-858F4EFDA894}" dt="2025-05-31T18:30:41.195" v="382" actId="47"/>
        <pc:sldMkLst>
          <pc:docMk/>
          <pc:sldMk cId="0" sldId="290"/>
        </pc:sldMkLst>
      </pc:sldChg>
      <pc:sldChg chg="del">
        <pc:chgData name="April Litman" userId="c83b8c5f662f391c" providerId="LiveId" clId="{6E7AB996-CC3D-423E-97B1-858F4EFDA894}" dt="2025-05-31T18:30:18.436" v="372" actId="47"/>
        <pc:sldMkLst>
          <pc:docMk/>
          <pc:sldMk cId="0" sldId="291"/>
        </pc:sldMkLst>
      </pc:sldChg>
      <pc:sldChg chg="del">
        <pc:chgData name="April Litman" userId="c83b8c5f662f391c" providerId="LiveId" clId="{6E7AB996-CC3D-423E-97B1-858F4EFDA894}" dt="2025-05-31T18:29:54.944" v="365" actId="47"/>
        <pc:sldMkLst>
          <pc:docMk/>
          <pc:sldMk cId="0" sldId="292"/>
        </pc:sldMkLst>
      </pc:sldChg>
      <pc:sldChg chg="del">
        <pc:chgData name="April Litman" userId="c83b8c5f662f391c" providerId="LiveId" clId="{6E7AB996-CC3D-423E-97B1-858F4EFDA894}" dt="2025-05-31T18:29:30.723" v="357" actId="47"/>
        <pc:sldMkLst>
          <pc:docMk/>
          <pc:sldMk cId="0" sldId="293"/>
        </pc:sldMkLst>
      </pc:sldChg>
      <pc:sldChg chg="del">
        <pc:chgData name="April Litman" userId="c83b8c5f662f391c" providerId="LiveId" clId="{6E7AB996-CC3D-423E-97B1-858F4EFDA894}" dt="2025-05-31T18:29:07.890" v="352" actId="47"/>
        <pc:sldMkLst>
          <pc:docMk/>
          <pc:sldMk cId="0" sldId="294"/>
        </pc:sldMkLst>
      </pc:sldChg>
      <pc:sldChg chg="addSp delSp modSp mod ord">
        <pc:chgData name="April Litman" userId="c83b8c5f662f391c" providerId="LiveId" clId="{6E7AB996-CC3D-423E-97B1-858F4EFDA894}" dt="2025-05-31T18:34:17.112" v="400" actId="1076"/>
        <pc:sldMkLst>
          <pc:docMk/>
          <pc:sldMk cId="0" sldId="295"/>
        </pc:sldMkLst>
        <pc:spChg chg="add mod">
          <ac:chgData name="April Litman" userId="c83b8c5f662f391c" providerId="LiveId" clId="{6E7AB996-CC3D-423E-97B1-858F4EFDA894}" dt="2025-05-31T14:44:43.716" v="194" actId="207"/>
          <ac:spMkLst>
            <pc:docMk/>
            <pc:sldMk cId="0" sldId="295"/>
            <ac:spMk id="2" creationId="{DCD67834-4F6E-34A7-D3BF-412AFA57D31A}"/>
          </ac:spMkLst>
        </pc:spChg>
        <pc:spChg chg="mod">
          <ac:chgData name="April Litman" userId="c83b8c5f662f391c" providerId="LiveId" clId="{6E7AB996-CC3D-423E-97B1-858F4EFDA894}" dt="2025-05-31T14:44:04.846" v="186" actId="14100"/>
          <ac:spMkLst>
            <pc:docMk/>
            <pc:sldMk cId="0" sldId="295"/>
            <ac:spMk id="32772" creationId="{5DC43CCD-E869-D818-6562-93DD8F2818B4}"/>
          </ac:spMkLst>
        </pc:spChg>
        <pc:spChg chg="del">
          <ac:chgData name="April Litman" userId="c83b8c5f662f391c" providerId="LiveId" clId="{6E7AB996-CC3D-423E-97B1-858F4EFDA894}" dt="2025-05-31T14:47:53.281" v="202" actId="478"/>
          <ac:spMkLst>
            <pc:docMk/>
            <pc:sldMk cId="0" sldId="295"/>
            <ac:spMk id="32773" creationId="{8D37C07F-DD47-9C2B-DC7D-CE052440DAE5}"/>
          </ac:spMkLst>
        </pc:spChg>
        <pc:spChg chg="del">
          <ac:chgData name="April Litman" userId="c83b8c5f662f391c" providerId="LiveId" clId="{6E7AB996-CC3D-423E-97B1-858F4EFDA894}" dt="2025-05-31T14:47:51.671" v="201" actId="478"/>
          <ac:spMkLst>
            <pc:docMk/>
            <pc:sldMk cId="0" sldId="295"/>
            <ac:spMk id="32774" creationId="{DA88838F-4CC9-BAB0-9579-75305C2960F5}"/>
          </ac:spMkLst>
        </pc:spChg>
        <pc:spChg chg="del">
          <ac:chgData name="April Litman" userId="c83b8c5f662f391c" providerId="LiveId" clId="{6E7AB996-CC3D-423E-97B1-858F4EFDA894}" dt="2025-05-31T14:47:50.227" v="200" actId="478"/>
          <ac:spMkLst>
            <pc:docMk/>
            <pc:sldMk cId="0" sldId="295"/>
            <ac:spMk id="32775" creationId="{74C79A41-16D2-E419-861B-F3447AA45232}"/>
          </ac:spMkLst>
        </pc:spChg>
        <pc:spChg chg="del">
          <ac:chgData name="April Litman" userId="c83b8c5f662f391c" providerId="LiveId" clId="{6E7AB996-CC3D-423E-97B1-858F4EFDA894}" dt="2025-05-31T14:54:33.910" v="241" actId="478"/>
          <ac:spMkLst>
            <pc:docMk/>
            <pc:sldMk cId="0" sldId="295"/>
            <ac:spMk id="32776" creationId="{A056F3E5-402F-9339-953A-0A0ABD01FC50}"/>
          </ac:spMkLst>
        </pc:spChg>
        <pc:spChg chg="del">
          <ac:chgData name="April Litman" userId="c83b8c5f662f391c" providerId="LiveId" clId="{6E7AB996-CC3D-423E-97B1-858F4EFDA894}" dt="2025-05-31T14:54:32.255" v="240" actId="478"/>
          <ac:spMkLst>
            <pc:docMk/>
            <pc:sldMk cId="0" sldId="295"/>
            <ac:spMk id="32777" creationId="{88A6C34B-3C0F-1944-4A94-79F848FC9311}"/>
          </ac:spMkLst>
        </pc:spChg>
        <pc:spChg chg="del">
          <ac:chgData name="April Litman" userId="c83b8c5f662f391c" providerId="LiveId" clId="{6E7AB996-CC3D-423E-97B1-858F4EFDA894}" dt="2025-05-31T14:54:30.751" v="239" actId="478"/>
          <ac:spMkLst>
            <pc:docMk/>
            <pc:sldMk cId="0" sldId="295"/>
            <ac:spMk id="32778" creationId="{D9061F28-5206-CD56-BC24-B1BE97A18A37}"/>
          </ac:spMkLst>
        </pc:spChg>
        <pc:spChg chg="mod">
          <ac:chgData name="April Litman" userId="c83b8c5f662f391c" providerId="LiveId" clId="{6E7AB996-CC3D-423E-97B1-858F4EFDA894}" dt="2025-05-31T18:34:00.936" v="396" actId="1076"/>
          <ac:spMkLst>
            <pc:docMk/>
            <pc:sldMk cId="0" sldId="295"/>
            <ac:spMk id="32779" creationId="{F6620BB2-B379-B467-228C-24B6855A6E6A}"/>
          </ac:spMkLst>
        </pc:spChg>
        <pc:spChg chg="mod">
          <ac:chgData name="April Litman" userId="c83b8c5f662f391c" providerId="LiveId" clId="{6E7AB996-CC3D-423E-97B1-858F4EFDA894}" dt="2025-05-31T18:33:52.344" v="395"/>
          <ac:spMkLst>
            <pc:docMk/>
            <pc:sldMk cId="0" sldId="295"/>
            <ac:spMk id="32780" creationId="{11BBD0DF-99D1-0A25-543C-F6F922E11C1E}"/>
          </ac:spMkLst>
        </pc:spChg>
        <pc:spChg chg="mod">
          <ac:chgData name="April Litman" userId="c83b8c5f662f391c" providerId="LiveId" clId="{6E7AB996-CC3D-423E-97B1-858F4EFDA894}" dt="2025-05-31T18:34:04.612" v="397" actId="1076"/>
          <ac:spMkLst>
            <pc:docMk/>
            <pc:sldMk cId="0" sldId="295"/>
            <ac:spMk id="32781" creationId="{9DBEFAAC-D85C-44FB-E909-074013EDF972}"/>
          </ac:spMkLst>
        </pc:spChg>
        <pc:spChg chg="del mod">
          <ac:chgData name="April Litman" userId="c83b8c5f662f391c" providerId="LiveId" clId="{6E7AB996-CC3D-423E-97B1-858F4EFDA894}" dt="2025-05-31T18:29:48.109" v="361" actId="478"/>
          <ac:spMkLst>
            <pc:docMk/>
            <pc:sldMk cId="0" sldId="295"/>
            <ac:spMk id="32782" creationId="{976C584C-8CB2-4C9B-D628-3C6461E2771F}"/>
          </ac:spMkLst>
        </pc:spChg>
        <pc:spChg chg="del mod">
          <ac:chgData name="April Litman" userId="c83b8c5f662f391c" providerId="LiveId" clId="{6E7AB996-CC3D-423E-97B1-858F4EFDA894}" dt="2025-05-31T18:29:52.540" v="364" actId="478"/>
          <ac:spMkLst>
            <pc:docMk/>
            <pc:sldMk cId="0" sldId="295"/>
            <ac:spMk id="32783" creationId="{8D4CE06A-6521-F92A-4A03-5ADB0CB453B3}"/>
          </ac:spMkLst>
        </pc:spChg>
        <pc:spChg chg="del">
          <ac:chgData name="April Litman" userId="c83b8c5f662f391c" providerId="LiveId" clId="{6E7AB996-CC3D-423E-97B1-858F4EFDA894}" dt="2025-05-31T14:54:14.263" v="234" actId="478"/>
          <ac:spMkLst>
            <pc:docMk/>
            <pc:sldMk cId="0" sldId="295"/>
            <ac:spMk id="32786" creationId="{AA542E1D-4C6F-0861-0509-B3DF038E053E}"/>
          </ac:spMkLst>
        </pc:spChg>
        <pc:spChg chg="del">
          <ac:chgData name="April Litman" userId="c83b8c5f662f391c" providerId="LiveId" clId="{6E7AB996-CC3D-423E-97B1-858F4EFDA894}" dt="2025-05-31T14:54:15.649" v="235" actId="478"/>
          <ac:spMkLst>
            <pc:docMk/>
            <pc:sldMk cId="0" sldId="295"/>
            <ac:spMk id="32787" creationId="{7BFCF23F-D64E-AE67-9722-921599A69AEA}"/>
          </ac:spMkLst>
        </pc:spChg>
        <pc:spChg chg="del">
          <ac:chgData name="April Litman" userId="c83b8c5f662f391c" providerId="LiveId" clId="{6E7AB996-CC3D-423E-97B1-858F4EFDA894}" dt="2025-05-31T14:51:33.761" v="215" actId="478"/>
          <ac:spMkLst>
            <pc:docMk/>
            <pc:sldMk cId="0" sldId="295"/>
            <ac:spMk id="32788" creationId="{3416A77D-3E58-A232-5FD9-7313A27F4AF9}"/>
          </ac:spMkLst>
        </pc:spChg>
        <pc:spChg chg="del">
          <ac:chgData name="April Litman" userId="c83b8c5f662f391c" providerId="LiveId" clId="{6E7AB996-CC3D-423E-97B1-858F4EFDA894}" dt="2025-05-31T14:52:55.035" v="224" actId="478"/>
          <ac:spMkLst>
            <pc:docMk/>
            <pc:sldMk cId="0" sldId="295"/>
            <ac:spMk id="32789" creationId="{A12C174D-5F53-F2E1-FF2A-C883B86226A6}"/>
          </ac:spMkLst>
        </pc:spChg>
        <pc:spChg chg="del">
          <ac:chgData name="April Litman" userId="c83b8c5f662f391c" providerId="LiveId" clId="{6E7AB996-CC3D-423E-97B1-858F4EFDA894}" dt="2025-05-31T14:52:57.102" v="225" actId="478"/>
          <ac:spMkLst>
            <pc:docMk/>
            <pc:sldMk cId="0" sldId="295"/>
            <ac:spMk id="32790" creationId="{5AFF9014-7767-7D81-B07E-0183BDC24149}"/>
          </ac:spMkLst>
        </pc:spChg>
        <pc:spChg chg="del">
          <ac:chgData name="April Litman" userId="c83b8c5f662f391c" providerId="LiveId" clId="{6E7AB996-CC3D-423E-97B1-858F4EFDA894}" dt="2025-05-31T14:51:35.943" v="216" actId="478"/>
          <ac:spMkLst>
            <pc:docMk/>
            <pc:sldMk cId="0" sldId="295"/>
            <ac:spMk id="32791" creationId="{EFDC5C58-8AAB-A270-2AFF-7C2248779E50}"/>
          </ac:spMkLst>
        </pc:spChg>
        <pc:spChg chg="del">
          <ac:chgData name="April Litman" userId="c83b8c5f662f391c" providerId="LiveId" clId="{6E7AB996-CC3D-423E-97B1-858F4EFDA894}" dt="2025-05-31T14:58:58.904" v="256" actId="478"/>
          <ac:spMkLst>
            <pc:docMk/>
            <pc:sldMk cId="0" sldId="295"/>
            <ac:spMk id="32792" creationId="{227E7F51-72FF-59BB-B5A2-14D90586A39C}"/>
          </ac:spMkLst>
        </pc:spChg>
        <pc:spChg chg="del">
          <ac:chgData name="April Litman" userId="c83b8c5f662f391c" providerId="LiveId" clId="{6E7AB996-CC3D-423E-97B1-858F4EFDA894}" dt="2025-05-31T14:59:02.706" v="257" actId="478"/>
          <ac:spMkLst>
            <pc:docMk/>
            <pc:sldMk cId="0" sldId="295"/>
            <ac:spMk id="32793" creationId="{F1FFDA1E-7058-955B-13BF-82B596A03A77}"/>
          </ac:spMkLst>
        </pc:spChg>
        <pc:spChg chg="del">
          <ac:chgData name="April Litman" userId="c83b8c5f662f391c" providerId="LiveId" clId="{6E7AB996-CC3D-423E-97B1-858F4EFDA894}" dt="2025-05-31T14:58:54.043" v="255" actId="478"/>
          <ac:spMkLst>
            <pc:docMk/>
            <pc:sldMk cId="0" sldId="295"/>
            <ac:spMk id="32794" creationId="{8653A19A-E5F4-16FE-84C3-276F3556D043}"/>
          </ac:spMkLst>
        </pc:spChg>
        <pc:spChg chg="del">
          <ac:chgData name="April Litman" userId="c83b8c5f662f391c" providerId="LiveId" clId="{6E7AB996-CC3D-423E-97B1-858F4EFDA894}" dt="2025-05-31T14:58:54.043" v="255" actId="478"/>
          <ac:spMkLst>
            <pc:docMk/>
            <pc:sldMk cId="0" sldId="295"/>
            <ac:spMk id="32795" creationId="{45D2DE0A-0365-DCD3-2798-885B2E2AEDD3}"/>
          </ac:spMkLst>
        </pc:spChg>
        <pc:spChg chg="del">
          <ac:chgData name="April Litman" userId="c83b8c5f662f391c" providerId="LiveId" clId="{6E7AB996-CC3D-423E-97B1-858F4EFDA894}" dt="2025-05-31T14:58:54.043" v="255" actId="478"/>
          <ac:spMkLst>
            <pc:docMk/>
            <pc:sldMk cId="0" sldId="295"/>
            <ac:spMk id="32796" creationId="{F29737A4-61BC-1C9C-2C80-8D3D8CCCBAE5}"/>
          </ac:spMkLst>
        </pc:spChg>
        <pc:spChg chg="del">
          <ac:chgData name="April Litman" userId="c83b8c5f662f391c" providerId="LiveId" clId="{6E7AB996-CC3D-423E-97B1-858F4EFDA894}" dt="2025-05-31T14:58:54.043" v="255" actId="478"/>
          <ac:spMkLst>
            <pc:docMk/>
            <pc:sldMk cId="0" sldId="295"/>
            <ac:spMk id="32797" creationId="{B1F3BB68-438A-DDE1-EBB4-8D215722A7A4}"/>
          </ac:spMkLst>
        </pc:spChg>
        <pc:spChg chg="del">
          <ac:chgData name="April Litman" userId="c83b8c5f662f391c" providerId="LiveId" clId="{6E7AB996-CC3D-423E-97B1-858F4EFDA894}" dt="2025-05-31T14:59:06.398" v="258" actId="478"/>
          <ac:spMkLst>
            <pc:docMk/>
            <pc:sldMk cId="0" sldId="295"/>
            <ac:spMk id="32798" creationId="{C0620166-DCCE-B287-0683-62D80D8E2167}"/>
          </ac:spMkLst>
        </pc:spChg>
        <pc:spChg chg="del">
          <ac:chgData name="April Litman" userId="c83b8c5f662f391c" providerId="LiveId" clId="{6E7AB996-CC3D-423E-97B1-858F4EFDA894}" dt="2025-05-31T14:59:06.398" v="258" actId="478"/>
          <ac:spMkLst>
            <pc:docMk/>
            <pc:sldMk cId="0" sldId="295"/>
            <ac:spMk id="32799" creationId="{5B1EBB99-12A4-1740-1F97-96690FA28688}"/>
          </ac:spMkLst>
        </pc:spChg>
        <pc:spChg chg="del">
          <ac:chgData name="April Litman" userId="c83b8c5f662f391c" providerId="LiveId" clId="{6E7AB996-CC3D-423E-97B1-858F4EFDA894}" dt="2025-05-31T14:58:40.800" v="254" actId="478"/>
          <ac:spMkLst>
            <pc:docMk/>
            <pc:sldMk cId="0" sldId="295"/>
            <ac:spMk id="32800" creationId="{8C2BEDA0-EDCE-DE89-A260-AF7B5ABF8CA8}"/>
          </ac:spMkLst>
        </pc:spChg>
        <pc:spChg chg="del">
          <ac:chgData name="April Litman" userId="c83b8c5f662f391c" providerId="LiveId" clId="{6E7AB996-CC3D-423E-97B1-858F4EFDA894}" dt="2025-05-31T14:58:30.597" v="253" actId="478"/>
          <ac:spMkLst>
            <pc:docMk/>
            <pc:sldMk cId="0" sldId="295"/>
            <ac:spMk id="32801" creationId="{6A2EB123-5EDB-37BA-F9C7-818EB7A70B92}"/>
          </ac:spMkLst>
        </pc:spChg>
        <pc:spChg chg="del">
          <ac:chgData name="April Litman" userId="c83b8c5f662f391c" providerId="LiveId" clId="{6E7AB996-CC3D-423E-97B1-858F4EFDA894}" dt="2025-05-31T14:58:40.800" v="254" actId="478"/>
          <ac:spMkLst>
            <pc:docMk/>
            <pc:sldMk cId="0" sldId="295"/>
            <ac:spMk id="32802" creationId="{CB76ECF9-5A40-76EF-F8FA-4163720C9FF1}"/>
          </ac:spMkLst>
        </pc:spChg>
        <pc:spChg chg="del">
          <ac:chgData name="April Litman" userId="c83b8c5f662f391c" providerId="LiveId" clId="{6E7AB996-CC3D-423E-97B1-858F4EFDA894}" dt="2025-05-31T14:58:40.800" v="254" actId="478"/>
          <ac:spMkLst>
            <pc:docMk/>
            <pc:sldMk cId="0" sldId="295"/>
            <ac:spMk id="32803" creationId="{F421E134-DB4E-36D8-5665-71812D5FC789}"/>
          </ac:spMkLst>
        </pc:spChg>
        <pc:spChg chg="del">
          <ac:chgData name="April Litman" userId="c83b8c5f662f391c" providerId="LiveId" clId="{6E7AB996-CC3D-423E-97B1-858F4EFDA894}" dt="2025-05-31T14:58:40.800" v="254" actId="478"/>
          <ac:spMkLst>
            <pc:docMk/>
            <pc:sldMk cId="0" sldId="295"/>
            <ac:spMk id="32804" creationId="{C616E544-F308-3F8D-6E8E-18A9516E70DF}"/>
          </ac:spMkLst>
        </pc:spChg>
        <pc:spChg chg="del">
          <ac:chgData name="April Litman" userId="c83b8c5f662f391c" providerId="LiveId" clId="{6E7AB996-CC3D-423E-97B1-858F4EFDA894}" dt="2025-05-31T14:58:40.800" v="254" actId="478"/>
          <ac:spMkLst>
            <pc:docMk/>
            <pc:sldMk cId="0" sldId="295"/>
            <ac:spMk id="32805" creationId="{6A018E91-F29B-4C49-C794-3893B22805FA}"/>
          </ac:spMkLst>
        </pc:spChg>
        <pc:spChg chg="del">
          <ac:chgData name="April Litman" userId="c83b8c5f662f391c" providerId="LiveId" clId="{6E7AB996-CC3D-423E-97B1-858F4EFDA894}" dt="2025-05-31T14:58:40.800" v="254" actId="478"/>
          <ac:spMkLst>
            <pc:docMk/>
            <pc:sldMk cId="0" sldId="295"/>
            <ac:spMk id="32806" creationId="{8B543D5D-1787-6274-4D21-76B65E26E427}"/>
          </ac:spMkLst>
        </pc:spChg>
        <pc:spChg chg="del">
          <ac:chgData name="April Litman" userId="c83b8c5f662f391c" providerId="LiveId" clId="{6E7AB996-CC3D-423E-97B1-858F4EFDA894}" dt="2025-05-31T14:58:40.800" v="254" actId="478"/>
          <ac:spMkLst>
            <pc:docMk/>
            <pc:sldMk cId="0" sldId="295"/>
            <ac:spMk id="32807" creationId="{C497C76F-1DA3-07E0-04A3-B36EC8DEEC9B}"/>
          </ac:spMkLst>
        </pc:spChg>
        <pc:spChg chg="del">
          <ac:chgData name="April Litman" userId="c83b8c5f662f391c" providerId="LiveId" clId="{6E7AB996-CC3D-423E-97B1-858F4EFDA894}" dt="2025-05-31T14:58:54.043" v="255" actId="478"/>
          <ac:spMkLst>
            <pc:docMk/>
            <pc:sldMk cId="0" sldId="295"/>
            <ac:spMk id="32808" creationId="{B279E39E-7F13-54EB-8C63-2ED0C1015A5C}"/>
          </ac:spMkLst>
        </pc:spChg>
        <pc:spChg chg="del">
          <ac:chgData name="April Litman" userId="c83b8c5f662f391c" providerId="LiveId" clId="{6E7AB996-CC3D-423E-97B1-858F4EFDA894}" dt="2025-05-31T14:58:54.043" v="255" actId="478"/>
          <ac:spMkLst>
            <pc:docMk/>
            <pc:sldMk cId="0" sldId="295"/>
            <ac:spMk id="32809" creationId="{F1E89675-8487-39B9-E110-DBD524D8BD6D}"/>
          </ac:spMkLst>
        </pc:spChg>
        <pc:spChg chg="del">
          <ac:chgData name="April Litman" userId="c83b8c5f662f391c" providerId="LiveId" clId="{6E7AB996-CC3D-423E-97B1-858F4EFDA894}" dt="2025-05-31T14:59:02.706" v="257" actId="478"/>
          <ac:spMkLst>
            <pc:docMk/>
            <pc:sldMk cId="0" sldId="295"/>
            <ac:spMk id="32810" creationId="{3F8FD824-FFB6-BFA3-8ECF-61811427CEC6}"/>
          </ac:spMkLst>
        </pc:spChg>
        <pc:spChg chg="del">
          <ac:chgData name="April Litman" userId="c83b8c5f662f391c" providerId="LiveId" clId="{6E7AB996-CC3D-423E-97B1-858F4EFDA894}" dt="2025-05-31T14:59:06.398" v="258" actId="478"/>
          <ac:spMkLst>
            <pc:docMk/>
            <pc:sldMk cId="0" sldId="295"/>
            <ac:spMk id="32811" creationId="{B61B8263-416D-A28E-2CB8-FEA10F1CCC26}"/>
          </ac:spMkLst>
        </pc:spChg>
        <pc:spChg chg="mod">
          <ac:chgData name="April Litman" userId="c83b8c5f662f391c" providerId="LiveId" clId="{6E7AB996-CC3D-423E-97B1-858F4EFDA894}" dt="2025-05-31T18:34:17.112" v="400" actId="1076"/>
          <ac:spMkLst>
            <pc:docMk/>
            <pc:sldMk cId="0" sldId="295"/>
            <ac:spMk id="32812" creationId="{2167B2D6-09FB-79B3-B10B-311A7F31914C}"/>
          </ac:spMkLst>
        </pc:spChg>
        <pc:spChg chg="mod">
          <ac:chgData name="April Litman" userId="c83b8c5f662f391c" providerId="LiveId" clId="{6E7AB996-CC3D-423E-97B1-858F4EFDA894}" dt="2025-05-31T18:34:12.782" v="399" actId="1076"/>
          <ac:spMkLst>
            <pc:docMk/>
            <pc:sldMk cId="0" sldId="295"/>
            <ac:spMk id="32813" creationId="{DB403620-A44B-0893-47A7-C9E7EEDD2EC2}"/>
          </ac:spMkLst>
        </pc:spChg>
        <pc:spChg chg="mod">
          <ac:chgData name="April Litman" userId="c83b8c5f662f391c" providerId="LiveId" clId="{6E7AB996-CC3D-423E-97B1-858F4EFDA894}" dt="2025-05-31T18:34:09.670" v="398" actId="1076"/>
          <ac:spMkLst>
            <pc:docMk/>
            <pc:sldMk cId="0" sldId="295"/>
            <ac:spMk id="32814" creationId="{9A47E2F3-AEDE-CF42-352C-8EFB44A1CA23}"/>
          </ac:spMkLst>
        </pc:spChg>
        <pc:spChg chg="del mod">
          <ac:chgData name="April Litman" userId="c83b8c5f662f391c" providerId="LiveId" clId="{6E7AB996-CC3D-423E-97B1-858F4EFDA894}" dt="2025-05-31T18:29:49.636" v="362" actId="478"/>
          <ac:spMkLst>
            <pc:docMk/>
            <pc:sldMk cId="0" sldId="295"/>
            <ac:spMk id="45072" creationId="{E2DE7B31-0ADE-734C-ACE1-77344027C1E0}"/>
          </ac:spMkLst>
        </pc:spChg>
        <pc:spChg chg="del mod">
          <ac:chgData name="April Litman" userId="c83b8c5f662f391c" providerId="LiveId" clId="{6E7AB996-CC3D-423E-97B1-858F4EFDA894}" dt="2025-05-31T18:29:50.947" v="363" actId="478"/>
          <ac:spMkLst>
            <pc:docMk/>
            <pc:sldMk cId="0" sldId="295"/>
            <ac:spMk id="45073" creationId="{4B78E215-9F86-3F7B-43A3-8B240A8934FB}"/>
          </ac:spMkLst>
        </pc:spChg>
        <pc:picChg chg="add del mod">
          <ac:chgData name="April Litman" userId="c83b8c5f662f391c" providerId="LiveId" clId="{6E7AB996-CC3D-423E-97B1-858F4EFDA894}" dt="2025-05-31T18:30:38.385" v="380" actId="478"/>
          <ac:picMkLst>
            <pc:docMk/>
            <pc:sldMk cId="0" sldId="295"/>
            <ac:picMk id="4" creationId="{9C281E6A-1EA4-DA86-945A-4AEF4D752C09}"/>
          </ac:picMkLst>
        </pc:picChg>
        <pc:picChg chg="add mod">
          <ac:chgData name="April Litman" userId="c83b8c5f662f391c" providerId="LiveId" clId="{6E7AB996-CC3D-423E-97B1-858F4EFDA894}" dt="2025-05-31T14:50:49.743" v="212" actId="931"/>
          <ac:picMkLst>
            <pc:docMk/>
            <pc:sldMk cId="0" sldId="295"/>
            <ac:picMk id="6" creationId="{4FA373D8-1F50-AD39-8893-895230539968}"/>
          </ac:picMkLst>
        </pc:picChg>
        <pc:picChg chg="add del mod">
          <ac:chgData name="April Litman" userId="c83b8c5f662f391c" providerId="LiveId" clId="{6E7AB996-CC3D-423E-97B1-858F4EFDA894}" dt="2025-05-31T18:29:26.814" v="356" actId="478"/>
          <ac:picMkLst>
            <pc:docMk/>
            <pc:sldMk cId="0" sldId="295"/>
            <ac:picMk id="8" creationId="{E3479E5C-306A-0AAE-A507-9077BE6D5F00}"/>
          </ac:picMkLst>
        </pc:picChg>
        <pc:picChg chg="add del mod">
          <ac:chgData name="April Litman" userId="c83b8c5f662f391c" providerId="LiveId" clId="{6E7AB996-CC3D-423E-97B1-858F4EFDA894}" dt="2025-05-31T18:29:26.814" v="356" actId="478"/>
          <ac:picMkLst>
            <pc:docMk/>
            <pc:sldMk cId="0" sldId="295"/>
            <ac:picMk id="10" creationId="{3B74DDB4-BBD6-12D8-8509-55BB793542AA}"/>
          </ac:picMkLst>
        </pc:picChg>
        <pc:picChg chg="add del mod">
          <ac:chgData name="April Litman" userId="c83b8c5f662f391c" providerId="LiveId" clId="{6E7AB996-CC3D-423E-97B1-858F4EFDA894}" dt="2025-05-31T18:29:26.814" v="356" actId="478"/>
          <ac:picMkLst>
            <pc:docMk/>
            <pc:sldMk cId="0" sldId="295"/>
            <ac:picMk id="12" creationId="{C1707006-5247-7943-E897-ED2D815EDA70}"/>
          </ac:picMkLst>
        </pc:picChg>
        <pc:picChg chg="add del mod">
          <ac:chgData name="April Litman" userId="c83b8c5f662f391c" providerId="LiveId" clId="{6E7AB996-CC3D-423E-97B1-858F4EFDA894}" dt="2025-05-31T18:29:26.814" v="356" actId="478"/>
          <ac:picMkLst>
            <pc:docMk/>
            <pc:sldMk cId="0" sldId="295"/>
            <ac:picMk id="14" creationId="{027A31FD-54C2-F49A-55B8-62EC50E8B083}"/>
          </ac:picMkLst>
        </pc:picChg>
        <pc:picChg chg="add del mod">
          <ac:chgData name="April Litman" userId="c83b8c5f662f391c" providerId="LiveId" clId="{6E7AB996-CC3D-423E-97B1-858F4EFDA894}" dt="2025-05-31T18:29:26.814" v="356" actId="478"/>
          <ac:picMkLst>
            <pc:docMk/>
            <pc:sldMk cId="0" sldId="295"/>
            <ac:picMk id="16" creationId="{92DFA61A-1A31-2BC6-8DE4-672975AD4604}"/>
          </ac:picMkLst>
        </pc:picChg>
        <pc:picChg chg="add del mod">
          <ac:chgData name="April Litman" userId="c83b8c5f662f391c" providerId="LiveId" clId="{6E7AB996-CC3D-423E-97B1-858F4EFDA894}" dt="2025-05-31T18:29:26.814" v="356" actId="478"/>
          <ac:picMkLst>
            <pc:docMk/>
            <pc:sldMk cId="0" sldId="295"/>
            <ac:picMk id="18" creationId="{9AEB207F-FE13-304E-A6DF-124F213B0523}"/>
          </ac:picMkLst>
        </pc:picChg>
        <pc:picChg chg="add del mod">
          <ac:chgData name="April Litman" userId="c83b8c5f662f391c" providerId="LiveId" clId="{6E7AB996-CC3D-423E-97B1-858F4EFDA894}" dt="2025-05-31T18:30:04.107" v="369" actId="478"/>
          <ac:picMkLst>
            <pc:docMk/>
            <pc:sldMk cId="0" sldId="295"/>
            <ac:picMk id="20" creationId="{16F0D6CF-CBEC-EE93-8CBD-A156C7D9C4D7}"/>
          </ac:picMkLst>
        </pc:picChg>
        <pc:picChg chg="add del mod">
          <ac:chgData name="April Litman" userId="c83b8c5f662f391c" providerId="LiveId" clId="{6E7AB996-CC3D-423E-97B1-858F4EFDA894}" dt="2025-05-31T18:30:05.507" v="370" actId="478"/>
          <ac:picMkLst>
            <pc:docMk/>
            <pc:sldMk cId="0" sldId="295"/>
            <ac:picMk id="22" creationId="{DD2A9CF7-D611-17FE-23CB-8E66D4EFABDE}"/>
          </ac:picMkLst>
        </pc:picChg>
        <pc:picChg chg="add del mod">
          <ac:chgData name="April Litman" userId="c83b8c5f662f391c" providerId="LiveId" clId="{6E7AB996-CC3D-423E-97B1-858F4EFDA894}" dt="2025-05-31T15:03:02.506" v="280" actId="478"/>
          <ac:picMkLst>
            <pc:docMk/>
            <pc:sldMk cId="0" sldId="295"/>
            <ac:picMk id="24" creationId="{2A53B17E-4CC2-0DE8-54EC-2118F3114437}"/>
          </ac:picMkLst>
        </pc:picChg>
        <pc:picChg chg="add del mod">
          <ac:chgData name="April Litman" userId="c83b8c5f662f391c" providerId="LiveId" clId="{6E7AB996-CC3D-423E-97B1-858F4EFDA894}" dt="2025-05-31T15:01:00.938" v="271" actId="478"/>
          <ac:picMkLst>
            <pc:docMk/>
            <pc:sldMk cId="0" sldId="295"/>
            <ac:picMk id="26" creationId="{4B8A4A7B-0AAD-CC2B-C276-68260B2DC8F5}"/>
          </ac:picMkLst>
        </pc:picChg>
        <pc:picChg chg="add del mod">
          <ac:chgData name="April Litman" userId="c83b8c5f662f391c" providerId="LiveId" clId="{6E7AB996-CC3D-423E-97B1-858F4EFDA894}" dt="2025-05-31T15:22:05.104" v="284" actId="478"/>
          <ac:picMkLst>
            <pc:docMk/>
            <pc:sldMk cId="0" sldId="295"/>
            <ac:picMk id="28" creationId="{0CAACABC-9577-E142-20C6-79E6B54238BB}"/>
          </ac:picMkLst>
        </pc:picChg>
        <pc:picChg chg="add del mod">
          <ac:chgData name="April Litman" userId="c83b8c5f662f391c" providerId="LiveId" clId="{6E7AB996-CC3D-423E-97B1-858F4EFDA894}" dt="2025-05-31T18:29:04.317" v="351" actId="478"/>
          <ac:picMkLst>
            <pc:docMk/>
            <pc:sldMk cId="0" sldId="295"/>
            <ac:picMk id="30" creationId="{65477CEA-13DD-1AF0-3FB0-6F26189DDE0B}"/>
          </ac:picMkLst>
        </pc:picChg>
        <pc:picChg chg="add del mod">
          <ac:chgData name="April Litman" userId="c83b8c5f662f391c" providerId="LiveId" clId="{6E7AB996-CC3D-423E-97B1-858F4EFDA894}" dt="2025-05-31T18:29:02.409" v="350" actId="478"/>
          <ac:picMkLst>
            <pc:docMk/>
            <pc:sldMk cId="0" sldId="295"/>
            <ac:picMk id="32" creationId="{567E9F6B-E780-B11E-CCD3-7B4DBD09BD9F}"/>
          </ac:picMkLst>
        </pc:picChg>
        <pc:picChg chg="add del mod">
          <ac:chgData name="April Litman" userId="c83b8c5f662f391c" providerId="LiveId" clId="{6E7AB996-CC3D-423E-97B1-858F4EFDA894}" dt="2025-05-31T15:31:26.610" v="296" actId="478"/>
          <ac:picMkLst>
            <pc:docMk/>
            <pc:sldMk cId="0" sldId="295"/>
            <ac:picMk id="34" creationId="{079CF858-7F69-66DE-727A-44EFF97EE634}"/>
          </ac:picMkLst>
        </pc:picChg>
        <pc:picChg chg="add del mod">
          <ac:chgData name="April Litman" userId="c83b8c5f662f391c" providerId="LiveId" clId="{6E7AB996-CC3D-423E-97B1-858F4EFDA894}" dt="2025-05-31T18:30:36.968" v="379" actId="478"/>
          <ac:picMkLst>
            <pc:docMk/>
            <pc:sldMk cId="0" sldId="295"/>
            <ac:picMk id="36" creationId="{4DF4B3A6-63CA-9402-2F84-8E1739015172}"/>
          </ac:picMkLst>
        </pc:picChg>
        <pc:picChg chg="add del mod">
          <ac:chgData name="April Litman" userId="c83b8c5f662f391c" providerId="LiveId" clId="{6E7AB996-CC3D-423E-97B1-858F4EFDA894}" dt="2025-05-31T18:30:39.618" v="381" actId="478"/>
          <ac:picMkLst>
            <pc:docMk/>
            <pc:sldMk cId="0" sldId="295"/>
            <ac:picMk id="37" creationId="{75BDB1F4-8304-3E49-A0BE-513D522F8266}"/>
          </ac:picMkLst>
        </pc:picChg>
        <pc:picChg chg="add del mod">
          <ac:chgData name="April Litman" userId="c83b8c5f662f391c" providerId="LiveId" clId="{6E7AB996-CC3D-423E-97B1-858F4EFDA894}" dt="2025-05-31T18:30:13.929" v="371" actId="478"/>
          <ac:picMkLst>
            <pc:docMk/>
            <pc:sldMk cId="0" sldId="295"/>
            <ac:picMk id="39" creationId="{45556522-D158-5DC1-236B-9A5D68F7D43B}"/>
          </ac:picMkLst>
        </pc:picChg>
        <pc:picChg chg="add del mod">
          <ac:chgData name="April Litman" userId="c83b8c5f662f391c" providerId="LiveId" clId="{6E7AB996-CC3D-423E-97B1-858F4EFDA894}" dt="2025-05-31T18:30:13.929" v="371" actId="478"/>
          <ac:picMkLst>
            <pc:docMk/>
            <pc:sldMk cId="0" sldId="295"/>
            <ac:picMk id="41" creationId="{CC7AC1AB-B172-2025-6702-19C45F19268B}"/>
          </ac:picMkLst>
        </pc:picChg>
        <pc:picChg chg="add del mod">
          <ac:chgData name="April Litman" userId="c83b8c5f662f391c" providerId="LiveId" clId="{6E7AB996-CC3D-423E-97B1-858F4EFDA894}" dt="2025-05-31T15:36:30.029" v="325" actId="478"/>
          <ac:picMkLst>
            <pc:docMk/>
            <pc:sldMk cId="0" sldId="295"/>
            <ac:picMk id="43" creationId="{1BC8E0BC-4E02-613A-B14D-E965FD55BA27}"/>
          </ac:picMkLst>
        </pc:picChg>
        <pc:picChg chg="add del mod">
          <ac:chgData name="April Litman" userId="c83b8c5f662f391c" providerId="LiveId" clId="{6E7AB996-CC3D-423E-97B1-858F4EFDA894}" dt="2025-05-31T18:30:13.929" v="371" actId="478"/>
          <ac:picMkLst>
            <pc:docMk/>
            <pc:sldMk cId="0" sldId="295"/>
            <ac:picMk id="45" creationId="{35058FF6-6BF3-42DB-AE19-2900B7BADFC4}"/>
          </ac:picMkLst>
        </pc:picChg>
        <pc:picChg chg="add del mod">
          <ac:chgData name="April Litman" userId="c83b8c5f662f391c" providerId="LiveId" clId="{6E7AB996-CC3D-423E-97B1-858F4EFDA894}" dt="2025-05-31T18:30:13.929" v="371" actId="478"/>
          <ac:picMkLst>
            <pc:docMk/>
            <pc:sldMk cId="0" sldId="295"/>
            <ac:picMk id="46" creationId="{F28C21B3-8413-3D7A-3FB7-8329C0803414}"/>
          </ac:picMkLst>
        </pc:picChg>
        <pc:picChg chg="add del mod">
          <ac:chgData name="April Litman" userId="c83b8c5f662f391c" providerId="LiveId" clId="{6E7AB996-CC3D-423E-97B1-858F4EFDA894}" dt="2025-05-31T18:30:13.929" v="371" actId="478"/>
          <ac:picMkLst>
            <pc:docMk/>
            <pc:sldMk cId="0" sldId="295"/>
            <ac:picMk id="47" creationId="{5E0C47CD-7589-79A1-88E1-780D78866C77}"/>
          </ac:picMkLst>
        </pc:picChg>
        <pc:picChg chg="add del mod">
          <ac:chgData name="April Litman" userId="c83b8c5f662f391c" providerId="LiveId" clId="{6E7AB996-CC3D-423E-97B1-858F4EFDA894}" dt="2025-05-31T18:30:13.929" v="371" actId="478"/>
          <ac:picMkLst>
            <pc:docMk/>
            <pc:sldMk cId="0" sldId="295"/>
            <ac:picMk id="49" creationId="{98D572BD-56FA-2CE8-124B-D6D49AE62210}"/>
          </ac:picMkLst>
        </pc:picChg>
      </pc:sldChg>
      <pc:sldChg chg="addSp delSp modSp mod setBg addAnim setClrOvrMap">
        <pc:chgData name="April Litman" userId="c83b8c5f662f391c" providerId="LiveId" clId="{6E7AB996-CC3D-423E-97B1-858F4EFDA894}" dt="2025-05-22T19:40:57.288" v="50" actId="1076"/>
        <pc:sldMkLst>
          <pc:docMk/>
          <pc:sldMk cId="0" sldId="300"/>
        </pc:sldMkLst>
        <pc:spChg chg="add mod">
          <ac:chgData name="April Litman" userId="c83b8c5f662f391c" providerId="LiveId" clId="{6E7AB996-CC3D-423E-97B1-858F4EFDA894}" dt="2025-05-22T19:40:57.288" v="50" actId="1076"/>
          <ac:spMkLst>
            <pc:docMk/>
            <pc:sldMk cId="0" sldId="300"/>
            <ac:spMk id="2" creationId="{514A4370-F4CC-E951-9D87-D7660EE72742}"/>
          </ac:spMkLst>
        </pc:spChg>
        <pc:spChg chg="mod">
          <ac:chgData name="April Litman" userId="c83b8c5f662f391c" providerId="LiveId" clId="{6E7AB996-CC3D-423E-97B1-858F4EFDA894}" dt="2025-05-22T19:39:18.490" v="6" actId="20577"/>
          <ac:spMkLst>
            <pc:docMk/>
            <pc:sldMk cId="0" sldId="300"/>
            <ac:spMk id="2050" creationId="{98D7F03A-B445-7047-7260-787C2601CA87}"/>
          </ac:spMkLst>
        </pc:spChg>
        <pc:spChg chg="add">
          <ac:chgData name="April Litman" userId="c83b8c5f662f391c" providerId="LiveId" clId="{6E7AB996-CC3D-423E-97B1-858F4EFDA894}" dt="2025-05-22T19:38:45.204" v="3" actId="26606"/>
          <ac:spMkLst>
            <pc:docMk/>
            <pc:sldMk cId="0" sldId="300"/>
            <ac:spMk id="2061" creationId="{0671A8AE-40A1-4631-A6B8-581AFF065482}"/>
          </ac:spMkLst>
        </pc:spChg>
        <pc:spChg chg="add">
          <ac:chgData name="April Litman" userId="c83b8c5f662f391c" providerId="LiveId" clId="{6E7AB996-CC3D-423E-97B1-858F4EFDA894}" dt="2025-05-22T19:38:45.204" v="3" actId="26606"/>
          <ac:spMkLst>
            <pc:docMk/>
            <pc:sldMk cId="0" sldId="300"/>
            <ac:spMk id="2063" creationId="{AB58EF07-17C2-48CF-ABB0-EEF1F17CB8F0}"/>
          </ac:spMkLst>
        </pc:spChg>
        <pc:spChg chg="add">
          <ac:chgData name="April Litman" userId="c83b8c5f662f391c" providerId="LiveId" clId="{6E7AB996-CC3D-423E-97B1-858F4EFDA894}" dt="2025-05-22T19:38:45.204" v="3" actId="26606"/>
          <ac:spMkLst>
            <pc:docMk/>
            <pc:sldMk cId="0" sldId="300"/>
            <ac:spMk id="2065" creationId="{AF2F604E-43BE-4DC3-B983-E071523364F8}"/>
          </ac:spMkLst>
        </pc:spChg>
        <pc:spChg chg="add">
          <ac:chgData name="April Litman" userId="c83b8c5f662f391c" providerId="LiveId" clId="{6E7AB996-CC3D-423E-97B1-858F4EFDA894}" dt="2025-05-22T19:38:45.204" v="3" actId="26606"/>
          <ac:spMkLst>
            <pc:docMk/>
            <pc:sldMk cId="0" sldId="300"/>
            <ac:spMk id="2067" creationId="{08C9B587-E65E-4B52-B37C-ABEBB6E87928}"/>
          </ac:spMkLst>
        </pc:spChg>
        <pc:picChg chg="add mod">
          <ac:chgData name="April Litman" userId="c83b8c5f662f391c" providerId="LiveId" clId="{6E7AB996-CC3D-423E-97B1-858F4EFDA894}" dt="2025-05-22T19:39:16.483" v="5" actId="14100"/>
          <ac:picMkLst>
            <pc:docMk/>
            <pc:sldMk cId="0" sldId="300"/>
            <ac:picMk id="2052" creationId="{064DD500-D875-C6B8-37B9-12CB2FCEFC58}"/>
          </ac:picMkLst>
        </pc:picChg>
      </pc:sldChg>
      <pc:sldChg chg="del">
        <pc:chgData name="April Litman" userId="c83b8c5f662f391c" providerId="LiveId" clId="{6E7AB996-CC3D-423E-97B1-858F4EFDA894}" dt="2025-05-22T19:43:34.814" v="121" actId="47"/>
        <pc:sldMkLst>
          <pc:docMk/>
          <pc:sldMk cId="0" sldId="301"/>
        </pc:sldMkLst>
      </pc:sldChg>
      <pc:sldChg chg="addSp delSp modSp add mod setBg setClrOvrMap">
        <pc:chgData name="April Litman" userId="c83b8c5f662f391c" providerId="LiveId" clId="{6E7AB996-CC3D-423E-97B1-858F4EFDA894}" dt="2025-05-22T19:43:25.188" v="120" actId="14100"/>
        <pc:sldMkLst>
          <pc:docMk/>
          <pc:sldMk cId="4193725557" sldId="305"/>
        </pc:sldMkLst>
        <pc:spChg chg="mod">
          <ac:chgData name="April Litman" userId="c83b8c5f662f391c" providerId="LiveId" clId="{6E7AB996-CC3D-423E-97B1-858F4EFDA894}" dt="2025-05-22T19:43:25.188" v="120" actId="14100"/>
          <ac:spMkLst>
            <pc:docMk/>
            <pc:sldMk cId="4193725557" sldId="305"/>
            <ac:spMk id="2050" creationId="{8C954367-6077-7EE4-2E37-480C9669FD07}"/>
          </ac:spMkLst>
        </pc:spChg>
        <pc:spChg chg="add">
          <ac:chgData name="April Litman" userId="c83b8c5f662f391c" providerId="LiveId" clId="{6E7AB996-CC3D-423E-97B1-858F4EFDA894}" dt="2025-05-22T19:43:12.011" v="115" actId="26606"/>
          <ac:spMkLst>
            <pc:docMk/>
            <pc:sldMk cId="4193725557" sldId="305"/>
            <ac:spMk id="2072" creationId="{71B2258F-86CA-4D4D-8270-BC05FCDEBFB3}"/>
          </ac:spMkLst>
        </pc:spChg>
        <pc:picChg chg="mod">
          <ac:chgData name="April Litman" userId="c83b8c5f662f391c" providerId="LiveId" clId="{6E7AB996-CC3D-423E-97B1-858F4EFDA894}" dt="2025-05-22T19:43:12.011" v="115" actId="26606"/>
          <ac:picMkLst>
            <pc:docMk/>
            <pc:sldMk cId="4193725557" sldId="305"/>
            <ac:picMk id="2052" creationId="{257FBCB5-BFCC-813A-B85F-57FE22932D4E}"/>
          </ac:picMkLst>
        </pc:picChg>
      </pc:sldChg>
      <pc:sldChg chg="modSp add">
        <pc:chgData name="April Litman" userId="c83b8c5f662f391c" providerId="LiveId" clId="{6E7AB996-CC3D-423E-97B1-858F4EFDA894}" dt="2025-05-31T18:37:56.128" v="428" actId="1076"/>
        <pc:sldMkLst>
          <pc:docMk/>
          <pc:sldMk cId="2116552595" sldId="306"/>
        </pc:sldMkLst>
        <pc:spChg chg="mod">
          <ac:chgData name="April Litman" userId="c83b8c5f662f391c" providerId="LiveId" clId="{6E7AB996-CC3D-423E-97B1-858F4EFDA894}" dt="2025-05-31T18:37:21.927" v="424" actId="1076"/>
          <ac:spMkLst>
            <pc:docMk/>
            <pc:sldMk cId="2116552595" sldId="306"/>
            <ac:spMk id="32779" creationId="{505FB405-5B9A-FFEA-F915-CEA95EACE1E5}"/>
          </ac:spMkLst>
        </pc:spChg>
        <pc:spChg chg="mod">
          <ac:chgData name="April Litman" userId="c83b8c5f662f391c" providerId="LiveId" clId="{6E7AB996-CC3D-423E-97B1-858F4EFDA894}" dt="2025-05-31T18:37:34.376" v="425" actId="1076"/>
          <ac:spMkLst>
            <pc:docMk/>
            <pc:sldMk cId="2116552595" sldId="306"/>
            <ac:spMk id="32781" creationId="{3A3971AD-C0EB-556C-C35B-7D9A170E1C39}"/>
          </ac:spMkLst>
        </pc:spChg>
        <pc:spChg chg="mod">
          <ac:chgData name="April Litman" userId="c83b8c5f662f391c" providerId="LiveId" clId="{6E7AB996-CC3D-423E-97B1-858F4EFDA894}" dt="2025-05-31T18:37:49.163" v="427" actId="1076"/>
          <ac:spMkLst>
            <pc:docMk/>
            <pc:sldMk cId="2116552595" sldId="306"/>
            <ac:spMk id="32813" creationId="{0003242E-D1CC-6F53-66CA-172620924C39}"/>
          </ac:spMkLst>
        </pc:spChg>
        <pc:spChg chg="mod">
          <ac:chgData name="April Litman" userId="c83b8c5f662f391c" providerId="LiveId" clId="{6E7AB996-CC3D-423E-97B1-858F4EFDA894}" dt="2025-05-31T18:37:56.128" v="428" actId="1076"/>
          <ac:spMkLst>
            <pc:docMk/>
            <pc:sldMk cId="2116552595" sldId="306"/>
            <ac:spMk id="32814" creationId="{CB1A7FB7-8288-3D34-510F-D3AAD2632DA6}"/>
          </ac:spMkLst>
        </pc:spChg>
      </pc:sldChg>
      <pc:sldChg chg="modSp add">
        <pc:chgData name="April Litman" userId="c83b8c5f662f391c" providerId="LiveId" clId="{6E7AB996-CC3D-423E-97B1-858F4EFDA894}" dt="2025-05-31T18:37:02.679" v="423" actId="1076"/>
        <pc:sldMkLst>
          <pc:docMk/>
          <pc:sldMk cId="2675327779" sldId="307"/>
        </pc:sldMkLst>
        <pc:spChg chg="mod">
          <ac:chgData name="April Litman" userId="c83b8c5f662f391c" providerId="LiveId" clId="{6E7AB996-CC3D-423E-97B1-858F4EFDA894}" dt="2025-05-31T18:36:27.927" v="417" actId="1076"/>
          <ac:spMkLst>
            <pc:docMk/>
            <pc:sldMk cId="2675327779" sldId="307"/>
            <ac:spMk id="32779" creationId="{4EB239A9-E723-7F1A-1C43-EC2488FF88BE}"/>
          </ac:spMkLst>
        </pc:spChg>
        <pc:spChg chg="mod">
          <ac:chgData name="April Litman" userId="c83b8c5f662f391c" providerId="LiveId" clId="{6E7AB996-CC3D-423E-97B1-858F4EFDA894}" dt="2025-05-31T18:36:32.626" v="418" actId="1076"/>
          <ac:spMkLst>
            <pc:docMk/>
            <pc:sldMk cId="2675327779" sldId="307"/>
            <ac:spMk id="32780" creationId="{13943D54-67E6-1FC1-13DB-8FDA4CAB3381}"/>
          </ac:spMkLst>
        </pc:spChg>
        <pc:spChg chg="mod">
          <ac:chgData name="April Litman" userId="c83b8c5f662f391c" providerId="LiveId" clId="{6E7AB996-CC3D-423E-97B1-858F4EFDA894}" dt="2025-05-31T18:36:37.761" v="419" actId="1076"/>
          <ac:spMkLst>
            <pc:docMk/>
            <pc:sldMk cId="2675327779" sldId="307"/>
            <ac:spMk id="32781" creationId="{ECEA90C6-A183-1277-4188-85CC5CFA5D4E}"/>
          </ac:spMkLst>
        </pc:spChg>
        <pc:spChg chg="mod">
          <ac:chgData name="April Litman" userId="c83b8c5f662f391c" providerId="LiveId" clId="{6E7AB996-CC3D-423E-97B1-858F4EFDA894}" dt="2025-05-31T18:36:48.902" v="421" actId="1076"/>
          <ac:spMkLst>
            <pc:docMk/>
            <pc:sldMk cId="2675327779" sldId="307"/>
            <ac:spMk id="32813" creationId="{AC7B720C-D181-DB26-0057-CFF7035DF4D9}"/>
          </ac:spMkLst>
        </pc:spChg>
        <pc:spChg chg="mod">
          <ac:chgData name="April Litman" userId="c83b8c5f662f391c" providerId="LiveId" clId="{6E7AB996-CC3D-423E-97B1-858F4EFDA894}" dt="2025-05-31T18:37:02.679" v="423" actId="1076"/>
          <ac:spMkLst>
            <pc:docMk/>
            <pc:sldMk cId="2675327779" sldId="307"/>
            <ac:spMk id="32814" creationId="{5B876AFB-4A85-242F-75D7-17E0830D5D12}"/>
          </ac:spMkLst>
        </pc:spChg>
      </pc:sldChg>
      <pc:sldChg chg="modSp add">
        <pc:chgData name="April Litman" userId="c83b8c5f662f391c" providerId="LiveId" clId="{6E7AB996-CC3D-423E-97B1-858F4EFDA894}" dt="2025-05-31T18:36:12.907" v="416" actId="1076"/>
        <pc:sldMkLst>
          <pc:docMk/>
          <pc:sldMk cId="3888938096" sldId="308"/>
        </pc:sldMkLst>
        <pc:spChg chg="mod">
          <ac:chgData name="April Litman" userId="c83b8c5f662f391c" providerId="LiveId" clId="{6E7AB996-CC3D-423E-97B1-858F4EFDA894}" dt="2025-05-31T18:35:27.715" v="409" actId="1076"/>
          <ac:spMkLst>
            <pc:docMk/>
            <pc:sldMk cId="3888938096" sldId="308"/>
            <ac:spMk id="32779" creationId="{A9FC5E74-6E33-9AB3-3E75-AF0388854CD7}"/>
          </ac:spMkLst>
        </pc:spChg>
        <pc:spChg chg="mod">
          <ac:chgData name="April Litman" userId="c83b8c5f662f391c" providerId="LiveId" clId="{6E7AB996-CC3D-423E-97B1-858F4EFDA894}" dt="2025-05-31T18:35:33.675" v="410" actId="1076"/>
          <ac:spMkLst>
            <pc:docMk/>
            <pc:sldMk cId="3888938096" sldId="308"/>
            <ac:spMk id="32781" creationId="{397AC9D6-DACA-B7F3-E29F-A916436544C8}"/>
          </ac:spMkLst>
        </pc:spChg>
        <pc:spChg chg="mod">
          <ac:chgData name="April Litman" userId="c83b8c5f662f391c" providerId="LiveId" clId="{6E7AB996-CC3D-423E-97B1-858F4EFDA894}" dt="2025-05-31T18:35:52.506" v="413" actId="1076"/>
          <ac:spMkLst>
            <pc:docMk/>
            <pc:sldMk cId="3888938096" sldId="308"/>
            <ac:spMk id="32812" creationId="{35E498AE-2B69-1B7A-1C64-248F98C030DB}"/>
          </ac:spMkLst>
        </pc:spChg>
        <pc:spChg chg="mod">
          <ac:chgData name="April Litman" userId="c83b8c5f662f391c" providerId="LiveId" clId="{6E7AB996-CC3D-423E-97B1-858F4EFDA894}" dt="2025-05-31T18:35:57.659" v="414" actId="1076"/>
          <ac:spMkLst>
            <pc:docMk/>
            <pc:sldMk cId="3888938096" sldId="308"/>
            <ac:spMk id="32813" creationId="{459C9384-C66E-78E4-7E97-084E6EC37D5D}"/>
          </ac:spMkLst>
        </pc:spChg>
        <pc:spChg chg="mod">
          <ac:chgData name="April Litman" userId="c83b8c5f662f391c" providerId="LiveId" clId="{6E7AB996-CC3D-423E-97B1-858F4EFDA894}" dt="2025-05-31T18:36:12.907" v="416" actId="1076"/>
          <ac:spMkLst>
            <pc:docMk/>
            <pc:sldMk cId="3888938096" sldId="308"/>
            <ac:spMk id="32814" creationId="{A12A72DC-F914-9C36-D4CD-FE30429E66D7}"/>
          </ac:spMkLst>
        </pc:spChg>
      </pc:sldChg>
      <pc:sldChg chg="modSp add">
        <pc:chgData name="April Litman" userId="c83b8c5f662f391c" providerId="LiveId" clId="{6E7AB996-CC3D-423E-97B1-858F4EFDA894}" dt="2025-05-31T18:35:13.891" v="408" actId="1076"/>
        <pc:sldMkLst>
          <pc:docMk/>
          <pc:sldMk cId="2804145811" sldId="309"/>
        </pc:sldMkLst>
        <pc:spChg chg="mod">
          <ac:chgData name="April Litman" userId="c83b8c5f662f391c" providerId="LiveId" clId="{6E7AB996-CC3D-423E-97B1-858F4EFDA894}" dt="2025-05-31T18:34:33.965" v="401" actId="1076"/>
          <ac:spMkLst>
            <pc:docMk/>
            <pc:sldMk cId="2804145811" sldId="309"/>
            <ac:spMk id="32779" creationId="{E647CD4E-FFC4-0A7A-C2D4-E5D15F638474}"/>
          </ac:spMkLst>
        </pc:spChg>
        <pc:spChg chg="mod">
          <ac:chgData name="April Litman" userId="c83b8c5f662f391c" providerId="LiveId" clId="{6E7AB996-CC3D-423E-97B1-858F4EFDA894}" dt="2025-05-31T18:34:42.402" v="402" actId="1076"/>
          <ac:spMkLst>
            <pc:docMk/>
            <pc:sldMk cId="2804145811" sldId="309"/>
            <ac:spMk id="32781" creationId="{82ED3546-01E2-7AEC-4F85-5866A113BD60}"/>
          </ac:spMkLst>
        </pc:spChg>
        <pc:spChg chg="mod">
          <ac:chgData name="April Litman" userId="c83b8c5f662f391c" providerId="LiveId" clId="{6E7AB996-CC3D-423E-97B1-858F4EFDA894}" dt="2025-05-31T18:35:13.891" v="408" actId="1076"/>
          <ac:spMkLst>
            <pc:docMk/>
            <pc:sldMk cId="2804145811" sldId="309"/>
            <ac:spMk id="32812" creationId="{8949E348-8F95-9955-F4A8-0967E2EC7C96}"/>
          </ac:spMkLst>
        </pc:spChg>
        <pc:spChg chg="mod">
          <ac:chgData name="April Litman" userId="c83b8c5f662f391c" providerId="LiveId" clId="{6E7AB996-CC3D-423E-97B1-858F4EFDA894}" dt="2025-05-31T18:35:08.260" v="407" actId="1076"/>
          <ac:spMkLst>
            <pc:docMk/>
            <pc:sldMk cId="2804145811" sldId="309"/>
            <ac:spMk id="32813" creationId="{2E205EB9-1E39-E469-1176-89F7296B102E}"/>
          </ac:spMkLst>
        </pc:spChg>
        <pc:spChg chg="mod">
          <ac:chgData name="April Litman" userId="c83b8c5f662f391c" providerId="LiveId" clId="{6E7AB996-CC3D-423E-97B1-858F4EFDA894}" dt="2025-05-31T18:35:02.564" v="406" actId="1076"/>
          <ac:spMkLst>
            <pc:docMk/>
            <pc:sldMk cId="2804145811" sldId="309"/>
            <ac:spMk id="32814" creationId="{6E8AAF86-68AA-6C9E-1BBE-56370170F0A7}"/>
          </ac:spMkLst>
        </pc:spChg>
      </pc:sldChg>
      <pc:sldChg chg="modSp add ord">
        <pc:chgData name="April Litman" userId="c83b8c5f662f391c" providerId="LiveId" clId="{6E7AB996-CC3D-423E-97B1-858F4EFDA894}" dt="2025-05-31T18:33:09.108" v="392" actId="1076"/>
        <pc:sldMkLst>
          <pc:docMk/>
          <pc:sldMk cId="580856895" sldId="310"/>
        </pc:sldMkLst>
        <pc:spChg chg="mod">
          <ac:chgData name="April Litman" userId="c83b8c5f662f391c" providerId="LiveId" clId="{6E7AB996-CC3D-423E-97B1-858F4EFDA894}" dt="2025-05-31T18:32:56.926" v="391" actId="1076"/>
          <ac:spMkLst>
            <pc:docMk/>
            <pc:sldMk cId="580856895" sldId="310"/>
            <ac:spMk id="32779" creationId="{B1155661-7161-34A5-2FA4-0CA7AB136648}"/>
          </ac:spMkLst>
        </pc:spChg>
        <pc:spChg chg="mod">
          <ac:chgData name="April Litman" userId="c83b8c5f662f391c" providerId="LiveId" clId="{6E7AB996-CC3D-423E-97B1-858F4EFDA894}" dt="2025-05-31T18:32:32.539" v="389"/>
          <ac:spMkLst>
            <pc:docMk/>
            <pc:sldMk cId="580856895" sldId="310"/>
            <ac:spMk id="32780" creationId="{037C80DA-C067-8D9E-1452-20600F5687B4}"/>
          </ac:spMkLst>
        </pc:spChg>
        <pc:spChg chg="mod">
          <ac:chgData name="April Litman" userId="c83b8c5f662f391c" providerId="LiveId" clId="{6E7AB996-CC3D-423E-97B1-858F4EFDA894}" dt="2025-05-31T18:32:32.539" v="389"/>
          <ac:spMkLst>
            <pc:docMk/>
            <pc:sldMk cId="580856895" sldId="310"/>
            <ac:spMk id="32781" creationId="{C6678C12-923C-E27E-866F-21990AE05BA4}"/>
          </ac:spMkLst>
        </pc:spChg>
        <pc:spChg chg="mod">
          <ac:chgData name="April Litman" userId="c83b8c5f662f391c" providerId="LiveId" clId="{6E7AB996-CC3D-423E-97B1-858F4EFDA894}" dt="2025-05-31T18:33:09.108" v="392" actId="1076"/>
          <ac:spMkLst>
            <pc:docMk/>
            <pc:sldMk cId="580856895" sldId="310"/>
            <ac:spMk id="32812" creationId="{71E4DEAE-0685-91B8-7F0D-C87B4F901A4A}"/>
          </ac:spMkLst>
        </pc:spChg>
        <pc:spChg chg="mod">
          <ac:chgData name="April Litman" userId="c83b8c5f662f391c" providerId="LiveId" clId="{6E7AB996-CC3D-423E-97B1-858F4EFDA894}" dt="2025-05-31T18:32:24.208" v="388"/>
          <ac:spMkLst>
            <pc:docMk/>
            <pc:sldMk cId="580856895" sldId="310"/>
            <ac:spMk id="32813" creationId="{5327859D-032E-26F2-4448-15EF01819E5F}"/>
          </ac:spMkLst>
        </pc:spChg>
        <pc:spChg chg="mod">
          <ac:chgData name="April Litman" userId="c83b8c5f662f391c" providerId="LiveId" clId="{6E7AB996-CC3D-423E-97B1-858F4EFDA894}" dt="2025-05-31T18:32:24.208" v="388"/>
          <ac:spMkLst>
            <pc:docMk/>
            <pc:sldMk cId="580856895" sldId="310"/>
            <ac:spMk id="32814" creationId="{C9918376-7145-8CB1-6A78-CCCAA828CC4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DCAA1BEB-76A2-1B8A-A8BF-45DBA3FBFB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4614A3D-357C-8C42-F2B8-E6AE7965AA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CBFBD29-434A-94E2-820F-BC0E6C0D9144}"/>
              </a:ext>
            </a:extLst>
          </p:cNvPr>
          <p:cNvSpPr>
            <a:spLocks noGrp="1" noChangeArrowheads="1"/>
          </p:cNvSpPr>
          <p:nvPr>
            <p:ph type="sldNum" sz="quarter" idx="12"/>
          </p:nvPr>
        </p:nvSpPr>
        <p:spPr>
          <a:ln/>
        </p:spPr>
        <p:txBody>
          <a:bodyPr/>
          <a:lstStyle>
            <a:lvl1pPr>
              <a:defRPr/>
            </a:lvl1pPr>
          </a:lstStyle>
          <a:p>
            <a:fld id="{3A4D9A98-BA22-4C77-8C0A-2FB10802ACB4}" type="slidenum">
              <a:rPr lang="en-US" altLang="en-US"/>
              <a:pPr/>
              <a:t>‹#›</a:t>
            </a:fld>
            <a:endParaRPr lang="en-US" altLang="en-US"/>
          </a:p>
        </p:txBody>
      </p:sp>
    </p:spTree>
    <p:extLst>
      <p:ext uri="{BB962C8B-B14F-4D97-AF65-F5344CB8AC3E}">
        <p14:creationId xmlns:p14="http://schemas.microsoft.com/office/powerpoint/2010/main" val="313851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EB4008-14FD-48EF-F272-352C31D7364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F020C5-33F2-BEC5-910B-3AEEA3646F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0D67A96-AFCE-DD3A-6847-572D903AAF15}"/>
              </a:ext>
            </a:extLst>
          </p:cNvPr>
          <p:cNvSpPr>
            <a:spLocks noGrp="1" noChangeArrowheads="1"/>
          </p:cNvSpPr>
          <p:nvPr>
            <p:ph type="sldNum" sz="quarter" idx="12"/>
          </p:nvPr>
        </p:nvSpPr>
        <p:spPr>
          <a:ln/>
        </p:spPr>
        <p:txBody>
          <a:bodyPr/>
          <a:lstStyle>
            <a:lvl1pPr>
              <a:defRPr/>
            </a:lvl1pPr>
          </a:lstStyle>
          <a:p>
            <a:fld id="{2705563C-0CFD-4889-9227-7ACA26A7A2F8}" type="slidenum">
              <a:rPr lang="en-US" altLang="en-US"/>
              <a:pPr/>
              <a:t>‹#›</a:t>
            </a:fld>
            <a:endParaRPr lang="en-US" altLang="en-US"/>
          </a:p>
        </p:txBody>
      </p:sp>
    </p:spTree>
    <p:extLst>
      <p:ext uri="{BB962C8B-B14F-4D97-AF65-F5344CB8AC3E}">
        <p14:creationId xmlns:p14="http://schemas.microsoft.com/office/powerpoint/2010/main" val="149288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B214D9-51C3-DC2C-9B99-6F322342B7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14F0CFD-9003-4E80-95B4-C3E5AA8329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355F943-679D-668E-9A2E-19CB70F3B45C}"/>
              </a:ext>
            </a:extLst>
          </p:cNvPr>
          <p:cNvSpPr>
            <a:spLocks noGrp="1" noChangeArrowheads="1"/>
          </p:cNvSpPr>
          <p:nvPr>
            <p:ph type="sldNum" sz="quarter" idx="12"/>
          </p:nvPr>
        </p:nvSpPr>
        <p:spPr>
          <a:ln/>
        </p:spPr>
        <p:txBody>
          <a:bodyPr/>
          <a:lstStyle>
            <a:lvl1pPr>
              <a:defRPr/>
            </a:lvl1pPr>
          </a:lstStyle>
          <a:p>
            <a:fld id="{CF8D5C2F-FA74-4662-A9B0-A074EB124DD9}" type="slidenum">
              <a:rPr lang="en-US" altLang="en-US"/>
              <a:pPr/>
              <a:t>‹#›</a:t>
            </a:fld>
            <a:endParaRPr lang="en-US" altLang="en-US"/>
          </a:p>
        </p:txBody>
      </p:sp>
    </p:spTree>
    <p:extLst>
      <p:ext uri="{BB962C8B-B14F-4D97-AF65-F5344CB8AC3E}">
        <p14:creationId xmlns:p14="http://schemas.microsoft.com/office/powerpoint/2010/main" val="1907429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54F6DB9-51C4-B832-9818-63FFBEA112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465AB3D-6F82-BB0F-FE44-93B49E5FF6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8626724-BACB-CE32-F09A-72C6CB0B0CD5}"/>
              </a:ext>
            </a:extLst>
          </p:cNvPr>
          <p:cNvSpPr>
            <a:spLocks noGrp="1" noChangeArrowheads="1"/>
          </p:cNvSpPr>
          <p:nvPr>
            <p:ph type="sldNum" sz="quarter" idx="12"/>
          </p:nvPr>
        </p:nvSpPr>
        <p:spPr>
          <a:ln/>
        </p:spPr>
        <p:txBody>
          <a:bodyPr/>
          <a:lstStyle>
            <a:lvl1pPr>
              <a:defRPr/>
            </a:lvl1pPr>
          </a:lstStyle>
          <a:p>
            <a:fld id="{EB42465C-A52A-440D-A70B-B26D4592BF74}" type="slidenum">
              <a:rPr lang="en-US" altLang="en-US"/>
              <a:pPr/>
              <a:t>‹#›</a:t>
            </a:fld>
            <a:endParaRPr lang="en-US" altLang="en-US"/>
          </a:p>
        </p:txBody>
      </p:sp>
    </p:spTree>
    <p:extLst>
      <p:ext uri="{BB962C8B-B14F-4D97-AF65-F5344CB8AC3E}">
        <p14:creationId xmlns:p14="http://schemas.microsoft.com/office/powerpoint/2010/main" val="2588098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6D137773-5603-1EB7-0351-9FF363AB0B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20C0DB6-A9A0-AB98-03E6-DF83B3D8AB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66F7AC2-984C-0EE7-9A47-6F967268F989}"/>
              </a:ext>
            </a:extLst>
          </p:cNvPr>
          <p:cNvSpPr>
            <a:spLocks noGrp="1" noChangeArrowheads="1"/>
          </p:cNvSpPr>
          <p:nvPr>
            <p:ph type="sldNum" sz="quarter" idx="12"/>
          </p:nvPr>
        </p:nvSpPr>
        <p:spPr>
          <a:ln/>
        </p:spPr>
        <p:txBody>
          <a:bodyPr/>
          <a:lstStyle>
            <a:lvl1pPr>
              <a:defRPr/>
            </a:lvl1pPr>
          </a:lstStyle>
          <a:p>
            <a:fld id="{466AC9E1-3ADF-4011-B6FA-C3E74225336D}" type="slidenum">
              <a:rPr lang="en-US" altLang="en-US"/>
              <a:pPr/>
              <a:t>‹#›</a:t>
            </a:fld>
            <a:endParaRPr lang="en-US" altLang="en-US"/>
          </a:p>
        </p:txBody>
      </p:sp>
    </p:spTree>
    <p:extLst>
      <p:ext uri="{BB962C8B-B14F-4D97-AF65-F5344CB8AC3E}">
        <p14:creationId xmlns:p14="http://schemas.microsoft.com/office/powerpoint/2010/main" val="2661171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a:extLst>
              <a:ext uri="{FF2B5EF4-FFF2-40B4-BE49-F238E27FC236}">
                <a16:creationId xmlns:a16="http://schemas.microsoft.com/office/drawing/2014/main" id="{E2C8F904-796F-407F-66F8-35E6587692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5747269-9B64-8A82-12C4-10E28E53F9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26C9CD4-A8B7-6ED4-C344-34D53B9D7068}"/>
              </a:ext>
            </a:extLst>
          </p:cNvPr>
          <p:cNvSpPr>
            <a:spLocks noGrp="1" noChangeArrowheads="1"/>
          </p:cNvSpPr>
          <p:nvPr>
            <p:ph type="sldNum" sz="quarter" idx="12"/>
          </p:nvPr>
        </p:nvSpPr>
        <p:spPr>
          <a:ln/>
        </p:spPr>
        <p:txBody>
          <a:bodyPr/>
          <a:lstStyle>
            <a:lvl1pPr>
              <a:defRPr/>
            </a:lvl1pPr>
          </a:lstStyle>
          <a:p>
            <a:fld id="{26E67310-DFD6-4805-AD1A-7BC0BFEDA26F}" type="slidenum">
              <a:rPr lang="en-US" altLang="en-US"/>
              <a:pPr/>
              <a:t>‹#›</a:t>
            </a:fld>
            <a:endParaRPr lang="en-US" altLang="en-US"/>
          </a:p>
        </p:txBody>
      </p:sp>
    </p:spTree>
    <p:extLst>
      <p:ext uri="{BB962C8B-B14F-4D97-AF65-F5344CB8AC3E}">
        <p14:creationId xmlns:p14="http://schemas.microsoft.com/office/powerpoint/2010/main" val="175505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08C78B-5BC9-ADD2-AEE5-50BFE4E798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30ABCBE-474B-5891-59FC-2FFD6C36AC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8F7687E-1898-0D0F-1CD3-002409DF5495}"/>
              </a:ext>
            </a:extLst>
          </p:cNvPr>
          <p:cNvSpPr>
            <a:spLocks noGrp="1" noChangeArrowheads="1"/>
          </p:cNvSpPr>
          <p:nvPr>
            <p:ph type="sldNum" sz="quarter" idx="12"/>
          </p:nvPr>
        </p:nvSpPr>
        <p:spPr>
          <a:ln/>
        </p:spPr>
        <p:txBody>
          <a:bodyPr/>
          <a:lstStyle>
            <a:lvl1pPr>
              <a:defRPr/>
            </a:lvl1pPr>
          </a:lstStyle>
          <a:p>
            <a:fld id="{6175B3F5-739E-417D-9752-4F5961E4DB5F}" type="slidenum">
              <a:rPr lang="en-US" altLang="en-US"/>
              <a:pPr/>
              <a:t>‹#›</a:t>
            </a:fld>
            <a:endParaRPr lang="en-US" altLang="en-US"/>
          </a:p>
        </p:txBody>
      </p:sp>
    </p:spTree>
    <p:extLst>
      <p:ext uri="{BB962C8B-B14F-4D97-AF65-F5344CB8AC3E}">
        <p14:creationId xmlns:p14="http://schemas.microsoft.com/office/powerpoint/2010/main" val="424257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656452F-4BF8-9972-379A-AB8592E620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FBC0214-493C-1C85-9C1D-2703A5121B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800FD9F-DDD5-7E4F-ABDB-351203DB97B1}"/>
              </a:ext>
            </a:extLst>
          </p:cNvPr>
          <p:cNvSpPr>
            <a:spLocks noGrp="1" noChangeArrowheads="1"/>
          </p:cNvSpPr>
          <p:nvPr>
            <p:ph type="sldNum" sz="quarter" idx="12"/>
          </p:nvPr>
        </p:nvSpPr>
        <p:spPr>
          <a:ln/>
        </p:spPr>
        <p:txBody>
          <a:bodyPr/>
          <a:lstStyle>
            <a:lvl1pPr>
              <a:defRPr/>
            </a:lvl1pPr>
          </a:lstStyle>
          <a:p>
            <a:fld id="{9C9511D6-9F70-481F-B47B-2EC9BC8A3FDB}" type="slidenum">
              <a:rPr lang="en-US" altLang="en-US"/>
              <a:pPr/>
              <a:t>‹#›</a:t>
            </a:fld>
            <a:endParaRPr lang="en-US" altLang="en-US"/>
          </a:p>
        </p:txBody>
      </p:sp>
    </p:spTree>
    <p:extLst>
      <p:ext uri="{BB962C8B-B14F-4D97-AF65-F5344CB8AC3E}">
        <p14:creationId xmlns:p14="http://schemas.microsoft.com/office/powerpoint/2010/main" val="59732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E42DCAD-D202-F993-E5C2-391B3F8A8A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E1E26E5-F121-750C-6C75-0483864A89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A00E2FD-EF1B-3B2B-51C7-BB816E445EE3}"/>
              </a:ext>
            </a:extLst>
          </p:cNvPr>
          <p:cNvSpPr>
            <a:spLocks noGrp="1" noChangeArrowheads="1"/>
          </p:cNvSpPr>
          <p:nvPr>
            <p:ph type="sldNum" sz="quarter" idx="12"/>
          </p:nvPr>
        </p:nvSpPr>
        <p:spPr>
          <a:ln/>
        </p:spPr>
        <p:txBody>
          <a:bodyPr/>
          <a:lstStyle>
            <a:lvl1pPr>
              <a:defRPr/>
            </a:lvl1pPr>
          </a:lstStyle>
          <a:p>
            <a:fld id="{E3F49FE8-F83C-47D6-893C-387448E17F2F}" type="slidenum">
              <a:rPr lang="en-US" altLang="en-US"/>
              <a:pPr/>
              <a:t>‹#›</a:t>
            </a:fld>
            <a:endParaRPr lang="en-US" altLang="en-US"/>
          </a:p>
        </p:txBody>
      </p:sp>
    </p:spTree>
    <p:extLst>
      <p:ext uri="{BB962C8B-B14F-4D97-AF65-F5344CB8AC3E}">
        <p14:creationId xmlns:p14="http://schemas.microsoft.com/office/powerpoint/2010/main" val="26951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E2D772B-2415-3304-A26A-4D80E209EA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7B1B911-5596-B29E-86A0-F351EDBBDA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28999D2-0D4E-9DF3-D6CC-D5C9DEE6757A}"/>
              </a:ext>
            </a:extLst>
          </p:cNvPr>
          <p:cNvSpPr>
            <a:spLocks noGrp="1" noChangeArrowheads="1"/>
          </p:cNvSpPr>
          <p:nvPr>
            <p:ph type="sldNum" sz="quarter" idx="12"/>
          </p:nvPr>
        </p:nvSpPr>
        <p:spPr>
          <a:ln/>
        </p:spPr>
        <p:txBody>
          <a:bodyPr/>
          <a:lstStyle>
            <a:lvl1pPr>
              <a:defRPr/>
            </a:lvl1pPr>
          </a:lstStyle>
          <a:p>
            <a:fld id="{5DEC8A3A-F3BA-41CB-B287-0BD05C9F7256}" type="slidenum">
              <a:rPr lang="en-US" altLang="en-US"/>
              <a:pPr/>
              <a:t>‹#›</a:t>
            </a:fld>
            <a:endParaRPr lang="en-US" altLang="en-US"/>
          </a:p>
        </p:txBody>
      </p:sp>
    </p:spTree>
    <p:extLst>
      <p:ext uri="{BB962C8B-B14F-4D97-AF65-F5344CB8AC3E}">
        <p14:creationId xmlns:p14="http://schemas.microsoft.com/office/powerpoint/2010/main" val="34579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8CAD7B6-BC15-04FB-62AF-3ED31D6777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D8616EF-B6AD-848A-149D-2AEE74DE7F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A8B9ECB-C065-18FE-0E72-EE3792B0E0BD}"/>
              </a:ext>
            </a:extLst>
          </p:cNvPr>
          <p:cNvSpPr>
            <a:spLocks noGrp="1" noChangeArrowheads="1"/>
          </p:cNvSpPr>
          <p:nvPr>
            <p:ph type="sldNum" sz="quarter" idx="12"/>
          </p:nvPr>
        </p:nvSpPr>
        <p:spPr>
          <a:ln/>
        </p:spPr>
        <p:txBody>
          <a:bodyPr/>
          <a:lstStyle>
            <a:lvl1pPr>
              <a:defRPr/>
            </a:lvl1pPr>
          </a:lstStyle>
          <a:p>
            <a:fld id="{48C3E593-DC9D-4A37-A5BF-707882CA81D6}" type="slidenum">
              <a:rPr lang="en-US" altLang="en-US"/>
              <a:pPr/>
              <a:t>‹#›</a:t>
            </a:fld>
            <a:endParaRPr lang="en-US" altLang="en-US"/>
          </a:p>
        </p:txBody>
      </p:sp>
    </p:spTree>
    <p:extLst>
      <p:ext uri="{BB962C8B-B14F-4D97-AF65-F5344CB8AC3E}">
        <p14:creationId xmlns:p14="http://schemas.microsoft.com/office/powerpoint/2010/main" val="279241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1B7249-EDA0-0B07-FD62-5758E1D9C4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E1D88567-B3F6-2499-435C-2AF75C7A13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F071906-57F5-9009-ABEF-08998DD0B433}"/>
              </a:ext>
            </a:extLst>
          </p:cNvPr>
          <p:cNvSpPr>
            <a:spLocks noGrp="1" noChangeArrowheads="1"/>
          </p:cNvSpPr>
          <p:nvPr>
            <p:ph type="sldNum" sz="quarter" idx="12"/>
          </p:nvPr>
        </p:nvSpPr>
        <p:spPr>
          <a:ln/>
        </p:spPr>
        <p:txBody>
          <a:bodyPr/>
          <a:lstStyle>
            <a:lvl1pPr>
              <a:defRPr/>
            </a:lvl1pPr>
          </a:lstStyle>
          <a:p>
            <a:fld id="{AC996BB4-9D82-4E80-B7FE-0CBB847EDC0B}" type="slidenum">
              <a:rPr lang="en-US" altLang="en-US"/>
              <a:pPr/>
              <a:t>‹#›</a:t>
            </a:fld>
            <a:endParaRPr lang="en-US" altLang="en-US"/>
          </a:p>
        </p:txBody>
      </p:sp>
    </p:spTree>
    <p:extLst>
      <p:ext uri="{BB962C8B-B14F-4D97-AF65-F5344CB8AC3E}">
        <p14:creationId xmlns:p14="http://schemas.microsoft.com/office/powerpoint/2010/main" val="59823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8049DF3-998D-2008-8788-17094623AD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DC5629A-48C5-4317-998A-1EE800CEC3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7B6E278-B2DF-90B0-BEF2-D9AF596E546F}"/>
              </a:ext>
            </a:extLst>
          </p:cNvPr>
          <p:cNvSpPr>
            <a:spLocks noGrp="1" noChangeArrowheads="1"/>
          </p:cNvSpPr>
          <p:nvPr>
            <p:ph type="sldNum" sz="quarter" idx="12"/>
          </p:nvPr>
        </p:nvSpPr>
        <p:spPr>
          <a:ln/>
        </p:spPr>
        <p:txBody>
          <a:bodyPr/>
          <a:lstStyle>
            <a:lvl1pPr>
              <a:defRPr/>
            </a:lvl1pPr>
          </a:lstStyle>
          <a:p>
            <a:fld id="{DCEA6B9D-D6A0-4C61-A39A-88734CF62F18}" type="slidenum">
              <a:rPr lang="en-US" altLang="en-US"/>
              <a:pPr/>
              <a:t>‹#›</a:t>
            </a:fld>
            <a:endParaRPr lang="en-US" altLang="en-US"/>
          </a:p>
        </p:txBody>
      </p:sp>
    </p:spTree>
    <p:extLst>
      <p:ext uri="{BB962C8B-B14F-4D97-AF65-F5344CB8AC3E}">
        <p14:creationId xmlns:p14="http://schemas.microsoft.com/office/powerpoint/2010/main" val="84705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B9ED5D5-1CD8-92BA-1EE1-0448E508B7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C92B32A-DC8D-B33C-064D-884E903098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7E0ED36-CD5D-6700-45B6-66E1CA4738A7}"/>
              </a:ext>
            </a:extLst>
          </p:cNvPr>
          <p:cNvSpPr>
            <a:spLocks noGrp="1" noChangeArrowheads="1"/>
          </p:cNvSpPr>
          <p:nvPr>
            <p:ph type="sldNum" sz="quarter" idx="12"/>
          </p:nvPr>
        </p:nvSpPr>
        <p:spPr>
          <a:ln/>
        </p:spPr>
        <p:txBody>
          <a:bodyPr/>
          <a:lstStyle>
            <a:lvl1pPr>
              <a:defRPr/>
            </a:lvl1pPr>
          </a:lstStyle>
          <a:p>
            <a:fld id="{AED60840-D53F-4A16-A572-1C188F9D6F56}" type="slidenum">
              <a:rPr lang="en-US" altLang="en-US"/>
              <a:pPr/>
              <a:t>‹#›</a:t>
            </a:fld>
            <a:endParaRPr lang="en-US" altLang="en-US"/>
          </a:p>
        </p:txBody>
      </p:sp>
    </p:spTree>
    <p:extLst>
      <p:ext uri="{BB962C8B-B14F-4D97-AF65-F5344CB8AC3E}">
        <p14:creationId xmlns:p14="http://schemas.microsoft.com/office/powerpoint/2010/main" val="207936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4D484C-FB96-A0DE-833C-1C75E6CE17B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4C86B0C-C14F-0AE0-0359-538CCBC83EB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4E28F8C-A426-F28F-752D-63D14B8A377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5E98F3E1-FA46-AADE-84A4-F806A7CEA1E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45716674-B36D-376D-A178-EA534C720C5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CDFD6F15-909B-4B00-A9A5-F0E9442D206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thangreenestudio.com/creation-collection" TargetMode="Externa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waves-sea-water-tide-ocean-blue-311635/"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openclipart.org/detail/125875/nuage--cloud-by-lmproulx"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pixabay.com/en/cabbage-vegetable-food-fresh-green-159333/" TargetMode="External"/><Relationship Id="rId3" Type="http://schemas.openxmlformats.org/officeDocument/2006/relationships/hyperlink" Target="https://pixabay.com/en/waves-sea-water-tide-ocean-blue-311635/" TargetMode="External"/><Relationship Id="rId7" Type="http://schemas.openxmlformats.org/officeDocument/2006/relationships/hyperlink" Target="https://openclipart.org/detail/179218/pink-flower" TargetMode="External"/><Relationship Id="rId12" Type="http://schemas.openxmlformats.org/officeDocument/2006/relationships/image" Target="../media/image13.png"/><Relationship Id="rId17" Type="http://schemas.openxmlformats.org/officeDocument/2006/relationships/image" Target="../media/image16.svg"/><Relationship Id="rId2" Type="http://schemas.openxmlformats.org/officeDocument/2006/relationships/image" Target="../media/image5.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s://pixabay.com/en/carrot-vegetable-plant-garden-161052/" TargetMode="External"/><Relationship Id="rId5" Type="http://schemas.openxmlformats.org/officeDocument/2006/relationships/hyperlink" Target="https://openclipart.org/detail/80/tree-by-peterm" TargetMode="External"/><Relationship Id="rId15" Type="http://schemas.openxmlformats.org/officeDocument/2006/relationships/hyperlink" Target="https://pixabay.com/en/apple-red-fruit-vitamins-healthy-158419/" TargetMode="External"/><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hyperlink" Target="https://openclipart.org/detail/125875/nuage--cloud-by-lmproulx" TargetMode="External"/><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pixabay.com/en/cabbage-vegetable-food-fresh-green-159333/" TargetMode="External"/><Relationship Id="rId3" Type="http://schemas.openxmlformats.org/officeDocument/2006/relationships/hyperlink" Target="https://pixabay.com/en/waves-sea-water-tide-ocean-blue-311635/" TargetMode="External"/><Relationship Id="rId7" Type="http://schemas.openxmlformats.org/officeDocument/2006/relationships/hyperlink" Target="https://openclipart.org/detail/179218/pink-flower" TargetMode="External"/><Relationship Id="rId12" Type="http://schemas.openxmlformats.org/officeDocument/2006/relationships/image" Target="../media/image13.png"/><Relationship Id="rId17" Type="http://schemas.openxmlformats.org/officeDocument/2006/relationships/image" Target="../media/image16.svg"/><Relationship Id="rId2" Type="http://schemas.openxmlformats.org/officeDocument/2006/relationships/image" Target="../media/image5.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s://pixabay.com/en/carrot-vegetable-plant-garden-161052/" TargetMode="External"/><Relationship Id="rId5" Type="http://schemas.openxmlformats.org/officeDocument/2006/relationships/hyperlink" Target="https://openclipart.org/detail/80/tree-by-peterm" TargetMode="External"/><Relationship Id="rId15" Type="http://schemas.openxmlformats.org/officeDocument/2006/relationships/hyperlink" Target="https://pixabay.com/en/apple-red-fruit-vitamins-healthy-158419/" TargetMode="External"/><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hyperlink" Target="https://openclipart.org/detail/125875/nuage--cloud-by-lmproulx" TargetMode="External"/><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www.nathangreenestudio.com/creation-collection" TargetMode="Externa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11.png"/><Relationship Id="rId26" Type="http://schemas.openxmlformats.org/officeDocument/2006/relationships/image" Target="../media/image14.png"/><Relationship Id="rId3" Type="http://schemas.openxmlformats.org/officeDocument/2006/relationships/hyperlink" Target="https://pixabay.com/en/waves-sea-water-tide-ocean-blue-311635/" TargetMode="External"/><Relationship Id="rId21" Type="http://schemas.openxmlformats.org/officeDocument/2006/relationships/hyperlink" Target="https://openclipart.org/detail/125875/nuage--cloud-by-lmproulx" TargetMode="External"/><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hyperlink" Target="https://openclipart.org/detail/80/tree-by-peterm" TargetMode="External"/><Relationship Id="rId25" Type="http://schemas.openxmlformats.org/officeDocument/2006/relationships/hyperlink" Target="https://pixabay.com/en/cabbage-vegetable-food-fresh-green-159333/" TargetMode="External"/><Relationship Id="rId2" Type="http://schemas.openxmlformats.org/officeDocument/2006/relationships/image" Target="../media/image5.png"/><Relationship Id="rId16" Type="http://schemas.openxmlformats.org/officeDocument/2006/relationships/image" Target="../media/image10.png"/><Relationship Id="rId20" Type="http://schemas.openxmlformats.org/officeDocument/2006/relationships/image" Target="../media/image6.png"/><Relationship Id="rId29" Type="http://schemas.openxmlformats.org/officeDocument/2006/relationships/image" Target="../media/image16.sv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svg"/><Relationship Id="rId24" Type="http://schemas.openxmlformats.org/officeDocument/2006/relationships/image" Target="../media/image13.png"/><Relationship Id="rId5" Type="http://schemas.openxmlformats.org/officeDocument/2006/relationships/image" Target="../media/image26.svg"/><Relationship Id="rId15" Type="http://schemas.openxmlformats.org/officeDocument/2006/relationships/image" Target="../media/image36.svg"/><Relationship Id="rId23" Type="http://schemas.openxmlformats.org/officeDocument/2006/relationships/hyperlink" Target="https://pixabay.com/en/carrot-vegetable-plant-garden-161052/" TargetMode="External"/><Relationship Id="rId28" Type="http://schemas.openxmlformats.org/officeDocument/2006/relationships/image" Target="../media/image15.png"/><Relationship Id="rId10" Type="http://schemas.openxmlformats.org/officeDocument/2006/relationships/image" Target="../media/image31.png"/><Relationship Id="rId19" Type="http://schemas.openxmlformats.org/officeDocument/2006/relationships/hyperlink" Target="https://openclipart.org/detail/179218/pink-flower" TargetMode="External"/><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 Id="rId22" Type="http://schemas.openxmlformats.org/officeDocument/2006/relationships/image" Target="../media/image12.png"/><Relationship Id="rId27" Type="http://schemas.openxmlformats.org/officeDocument/2006/relationships/hyperlink" Target="https://pixabay.com/en/apple-red-fruit-vitamins-healthy-15841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11.png"/><Relationship Id="rId26" Type="http://schemas.openxmlformats.org/officeDocument/2006/relationships/hyperlink" Target="https://pixabay.com/en/carrot-vegetable-plant-garden-161052/" TargetMode="External"/><Relationship Id="rId3" Type="http://schemas.openxmlformats.org/officeDocument/2006/relationships/hyperlink" Target="https://pixabay.com/en/waves-sea-water-tide-ocean-blue-311635/" TargetMode="External"/><Relationship Id="rId21" Type="http://schemas.openxmlformats.org/officeDocument/2006/relationships/image" Target="../media/image52.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hyperlink" Target="https://openclipart.org/detail/80/tree-by-peterm" TargetMode="External"/><Relationship Id="rId25" Type="http://schemas.openxmlformats.org/officeDocument/2006/relationships/image" Target="../media/image12.png"/><Relationship Id="rId2" Type="http://schemas.openxmlformats.org/officeDocument/2006/relationships/image" Target="../media/image5.png"/><Relationship Id="rId16" Type="http://schemas.openxmlformats.org/officeDocument/2006/relationships/image" Target="../media/image10.png"/><Relationship Id="rId20" Type="http://schemas.openxmlformats.org/officeDocument/2006/relationships/image" Target="../media/image51.png"/><Relationship Id="rId29"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svg"/><Relationship Id="rId24" Type="http://schemas.openxmlformats.org/officeDocument/2006/relationships/hyperlink" Target="https://openclipart.org/detail/125875/nuage--cloud-by-lmproulx" TargetMode="External"/><Relationship Id="rId32" Type="http://schemas.openxmlformats.org/officeDocument/2006/relationships/image" Target="../media/image16.svg"/><Relationship Id="rId5" Type="http://schemas.openxmlformats.org/officeDocument/2006/relationships/image" Target="../media/image26.svg"/><Relationship Id="rId15" Type="http://schemas.openxmlformats.org/officeDocument/2006/relationships/image" Target="../media/image36.svg"/><Relationship Id="rId23" Type="http://schemas.openxmlformats.org/officeDocument/2006/relationships/image" Target="../media/image6.png"/><Relationship Id="rId28" Type="http://schemas.openxmlformats.org/officeDocument/2006/relationships/hyperlink" Target="https://pixabay.com/en/cabbage-vegetable-food-fresh-green-159333/" TargetMode="External"/><Relationship Id="rId10" Type="http://schemas.openxmlformats.org/officeDocument/2006/relationships/image" Target="../media/image31.png"/><Relationship Id="rId19" Type="http://schemas.openxmlformats.org/officeDocument/2006/relationships/hyperlink" Target="https://openclipart.org/detail/179218/pink-flower" TargetMode="External"/><Relationship Id="rId31" Type="http://schemas.openxmlformats.org/officeDocument/2006/relationships/image" Target="../media/image15.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 Id="rId22" Type="http://schemas.openxmlformats.org/officeDocument/2006/relationships/image" Target="../media/image53.png"/><Relationship Id="rId27" Type="http://schemas.openxmlformats.org/officeDocument/2006/relationships/image" Target="../media/image13.png"/><Relationship Id="rId30" Type="http://schemas.openxmlformats.org/officeDocument/2006/relationships/hyperlink" Target="https://pixabay.com/en/apple-red-fruit-vitamins-healthy-158419/"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unriseimages.tripod.com/phillyphotos/philly1061m2.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unriseimages.tripod.com/phillyphotos/philly1061m2.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2051">
            <a:extLst>
              <a:ext uri="{FF2B5EF4-FFF2-40B4-BE49-F238E27FC236}">
                <a16:creationId xmlns:a16="http://schemas.microsoft.com/office/drawing/2014/main" id="{064DD500-D875-C6B8-37B9-12CB2FCEFC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r="13816" b="-3"/>
          <a:stretch>
            <a:fillRect/>
          </a:stretch>
        </p:blipFill>
        <p:spPr>
          <a:xfrm>
            <a:off x="2743200" y="10"/>
            <a:ext cx="6400800" cy="6857990"/>
          </a:xfrm>
          <a:prstGeom prst="rect">
            <a:avLst/>
          </a:prstGeom>
        </p:spPr>
      </p:pic>
      <p:sp>
        <p:nvSpPr>
          <p:cNvPr id="2063" name="Rectangle 206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Title 1">
            <a:extLst>
              <a:ext uri="{FF2B5EF4-FFF2-40B4-BE49-F238E27FC236}">
                <a16:creationId xmlns:a16="http://schemas.microsoft.com/office/drawing/2014/main" id="{98D7F03A-B445-7047-7260-787C2601CA87}"/>
              </a:ext>
            </a:extLst>
          </p:cNvPr>
          <p:cNvSpPr>
            <a:spLocks noGrp="1" noChangeArrowheads="1"/>
          </p:cNvSpPr>
          <p:nvPr>
            <p:ph type="title"/>
          </p:nvPr>
        </p:nvSpPr>
        <p:spPr>
          <a:xfrm>
            <a:off x="358485" y="1122363"/>
            <a:ext cx="3017520" cy="3204134"/>
          </a:xfrm>
        </p:spPr>
        <p:txBody>
          <a:bodyPr vert="horz" lIns="91440" tIns="45720" rIns="91440" bIns="45720" rtlCol="0" anchor="b">
            <a:normAutofit/>
          </a:bodyPr>
          <a:lstStyle/>
          <a:p>
            <a:pPr algn="l" eaLnBrk="1" hangingPunct="1">
              <a:lnSpc>
                <a:spcPct val="90000"/>
              </a:lnSpc>
            </a:pPr>
            <a:r>
              <a:rPr lang="en-US" altLang="en-US" sz="4200" dirty="0">
                <a:solidFill>
                  <a:schemeClr val="bg1"/>
                </a:solidFill>
              </a:rPr>
              <a:t>Dig Site 1</a:t>
            </a:r>
            <a:br>
              <a:rPr lang="en-US" altLang="en-US" sz="4200" dirty="0">
                <a:solidFill>
                  <a:schemeClr val="bg1"/>
                </a:solidFill>
              </a:rPr>
            </a:br>
            <a:br>
              <a:rPr lang="en-US" altLang="en-US" sz="4200" dirty="0">
                <a:solidFill>
                  <a:schemeClr val="bg1"/>
                </a:solidFill>
              </a:rPr>
            </a:br>
            <a:r>
              <a:rPr lang="en-US" altLang="en-US" sz="4200" b="1" dirty="0">
                <a:solidFill>
                  <a:schemeClr val="bg1"/>
                </a:solidFill>
              </a:rPr>
              <a:t>Genesis </a:t>
            </a:r>
            <a:br>
              <a:rPr lang="en-US" altLang="en-US" sz="4200" b="1" dirty="0">
                <a:solidFill>
                  <a:schemeClr val="bg1"/>
                </a:solidFill>
              </a:rPr>
            </a:br>
            <a:r>
              <a:rPr lang="en-US" altLang="en-US" sz="4200" b="1" dirty="0">
                <a:solidFill>
                  <a:schemeClr val="bg1"/>
                </a:solidFill>
              </a:rPr>
              <a:t>1:1-31, </a:t>
            </a:r>
            <a:br>
              <a:rPr lang="en-US" altLang="en-US" sz="4200" b="1" dirty="0">
                <a:solidFill>
                  <a:schemeClr val="bg1"/>
                </a:solidFill>
              </a:rPr>
            </a:br>
            <a:r>
              <a:rPr lang="en-US" altLang="en-US" sz="4200" b="1" dirty="0">
                <a:solidFill>
                  <a:schemeClr val="bg1"/>
                </a:solidFill>
              </a:rPr>
              <a:t>2:2-3, 7</a:t>
            </a:r>
            <a:endParaRPr lang="en-US" altLang="en-US" sz="4200" dirty="0">
              <a:solidFill>
                <a:schemeClr val="bg1"/>
              </a:solidFill>
            </a:endParaRPr>
          </a:p>
        </p:txBody>
      </p:sp>
      <p:sp>
        <p:nvSpPr>
          <p:cNvPr id="2065" name="Rectangle 206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7" name="Rectangle 206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14A4370-F4CC-E951-9D87-D7660EE72742}"/>
              </a:ext>
            </a:extLst>
          </p:cNvPr>
          <p:cNvSpPr txBox="1"/>
          <p:nvPr/>
        </p:nvSpPr>
        <p:spPr>
          <a:xfrm>
            <a:off x="358485" y="5721716"/>
            <a:ext cx="5661315" cy="830997"/>
          </a:xfrm>
          <a:prstGeom prst="rect">
            <a:avLst/>
          </a:prstGeom>
          <a:noFill/>
        </p:spPr>
        <p:txBody>
          <a:bodyPr wrap="square" rtlCol="0">
            <a:spAutoFit/>
          </a:bodyPr>
          <a:lstStyle/>
          <a:p>
            <a:r>
              <a:rPr lang="en-US" sz="4800" b="1" dirty="0">
                <a:solidFill>
                  <a:schemeClr val="bg1"/>
                </a:solidFill>
              </a:rPr>
              <a:t>In the Beginning…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7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3BC344FB-659A-DB60-6A80-19A904A8C68F}"/>
            </a:ext>
          </a:extLst>
        </p:cNvPr>
        <p:cNvGrpSpPr/>
        <p:nvPr/>
      </p:nvGrpSpPr>
      <p:grpSpPr>
        <a:xfrm>
          <a:off x="0" y="0"/>
          <a:ext cx="0" cy="0"/>
          <a:chOff x="0" y="0"/>
          <a:chExt cx="0" cy="0"/>
        </a:xfrm>
      </p:grpSpPr>
      <p:sp>
        <p:nvSpPr>
          <p:cNvPr id="32770" name="Line 2">
            <a:extLst>
              <a:ext uri="{FF2B5EF4-FFF2-40B4-BE49-F238E27FC236}">
                <a16:creationId xmlns:a16="http://schemas.microsoft.com/office/drawing/2014/main" id="{953AA723-19E8-45A9-800D-197086045B20}"/>
              </a:ext>
            </a:extLst>
          </p:cNvPr>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Line 3">
            <a:extLst>
              <a:ext uri="{FF2B5EF4-FFF2-40B4-BE49-F238E27FC236}">
                <a16:creationId xmlns:a16="http://schemas.microsoft.com/office/drawing/2014/main" id="{8248E095-554A-9BD7-0A75-B1C076589AD1}"/>
              </a:ext>
            </a:extLst>
          </p:cNvPr>
          <p:cNvSpPr>
            <a:spLocks noChangeShapeType="1"/>
          </p:cNvSpPr>
          <p:nvPr/>
        </p:nvSpPr>
        <p:spPr bwMode="auto">
          <a:xfrm>
            <a:off x="0" y="4191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Oval 4">
            <a:extLst>
              <a:ext uri="{FF2B5EF4-FFF2-40B4-BE49-F238E27FC236}">
                <a16:creationId xmlns:a16="http://schemas.microsoft.com/office/drawing/2014/main" id="{75C60001-A623-5074-4BB8-356FABA20D2E}"/>
              </a:ext>
            </a:extLst>
          </p:cNvPr>
          <p:cNvSpPr>
            <a:spLocks noChangeArrowheads="1"/>
          </p:cNvSpPr>
          <p:nvPr/>
        </p:nvSpPr>
        <p:spPr bwMode="auto">
          <a:xfrm>
            <a:off x="990600" y="381000"/>
            <a:ext cx="1219200" cy="1219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79" name="Text Box 11">
            <a:extLst>
              <a:ext uri="{FF2B5EF4-FFF2-40B4-BE49-F238E27FC236}">
                <a16:creationId xmlns:a16="http://schemas.microsoft.com/office/drawing/2014/main" id="{B1155661-7161-34A5-2FA4-0CA7AB136648}"/>
              </a:ext>
            </a:extLst>
          </p:cNvPr>
          <p:cNvSpPr txBox="1">
            <a:spLocks noChangeArrowheads="1"/>
          </p:cNvSpPr>
          <p:nvPr/>
        </p:nvSpPr>
        <p:spPr bwMode="auto">
          <a:xfrm>
            <a:off x="0" y="211103"/>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1</a:t>
            </a:r>
          </a:p>
        </p:txBody>
      </p:sp>
      <p:sp>
        <p:nvSpPr>
          <p:cNvPr id="32780" name="Text Box 12">
            <a:extLst>
              <a:ext uri="{FF2B5EF4-FFF2-40B4-BE49-F238E27FC236}">
                <a16:creationId xmlns:a16="http://schemas.microsoft.com/office/drawing/2014/main" id="{037C80DA-C067-8D9E-1452-20600F5687B4}"/>
              </a:ext>
            </a:extLst>
          </p:cNvPr>
          <p:cNvSpPr txBox="1">
            <a:spLocks noChangeArrowheads="1"/>
          </p:cNvSpPr>
          <p:nvPr/>
        </p:nvSpPr>
        <p:spPr bwMode="auto">
          <a:xfrm>
            <a:off x="301625" y="2017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2</a:t>
            </a:r>
          </a:p>
        </p:txBody>
      </p:sp>
      <p:sp>
        <p:nvSpPr>
          <p:cNvPr id="32781" name="Text Box 13">
            <a:extLst>
              <a:ext uri="{FF2B5EF4-FFF2-40B4-BE49-F238E27FC236}">
                <a16:creationId xmlns:a16="http://schemas.microsoft.com/office/drawing/2014/main" id="{C6678C12-923C-E27E-866F-21990AE05BA4}"/>
              </a:ext>
            </a:extLst>
          </p:cNvPr>
          <p:cNvSpPr txBox="1">
            <a:spLocks noChangeArrowheads="1"/>
          </p:cNvSpPr>
          <p:nvPr/>
        </p:nvSpPr>
        <p:spPr bwMode="auto">
          <a:xfrm>
            <a:off x="454025" y="46085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3</a:t>
            </a:r>
          </a:p>
        </p:txBody>
      </p:sp>
      <p:sp>
        <p:nvSpPr>
          <p:cNvPr id="32812" name="Text Box 47">
            <a:extLst>
              <a:ext uri="{FF2B5EF4-FFF2-40B4-BE49-F238E27FC236}">
                <a16:creationId xmlns:a16="http://schemas.microsoft.com/office/drawing/2014/main" id="{71E4DEAE-0685-91B8-7F0D-C87B4F901A4A}"/>
              </a:ext>
            </a:extLst>
          </p:cNvPr>
          <p:cNvSpPr txBox="1">
            <a:spLocks noChangeArrowheads="1"/>
          </p:cNvSpPr>
          <p:nvPr/>
        </p:nvSpPr>
        <p:spPr bwMode="auto">
          <a:xfrm>
            <a:off x="4797425" y="21110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4</a:t>
            </a:r>
          </a:p>
        </p:txBody>
      </p:sp>
      <p:sp>
        <p:nvSpPr>
          <p:cNvPr id="32813" name="Text Box 48">
            <a:extLst>
              <a:ext uri="{FF2B5EF4-FFF2-40B4-BE49-F238E27FC236}">
                <a16:creationId xmlns:a16="http://schemas.microsoft.com/office/drawing/2014/main" id="{5327859D-032E-26F2-4448-15EF01819E5F}"/>
              </a:ext>
            </a:extLst>
          </p:cNvPr>
          <p:cNvSpPr txBox="1">
            <a:spLocks noChangeArrowheads="1"/>
          </p:cNvSpPr>
          <p:nvPr/>
        </p:nvSpPr>
        <p:spPr bwMode="auto">
          <a:xfrm>
            <a:off x="4797425" y="19415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5</a:t>
            </a:r>
          </a:p>
        </p:txBody>
      </p:sp>
      <p:sp>
        <p:nvSpPr>
          <p:cNvPr id="32814" name="Text Box 49">
            <a:extLst>
              <a:ext uri="{FF2B5EF4-FFF2-40B4-BE49-F238E27FC236}">
                <a16:creationId xmlns:a16="http://schemas.microsoft.com/office/drawing/2014/main" id="{C9918376-7145-8CB1-6A78-CCCAA828CC43}"/>
              </a:ext>
            </a:extLst>
          </p:cNvPr>
          <p:cNvSpPr txBox="1">
            <a:spLocks noChangeArrowheads="1"/>
          </p:cNvSpPr>
          <p:nvPr/>
        </p:nvSpPr>
        <p:spPr bwMode="auto">
          <a:xfrm>
            <a:off x="4797425" y="4461670"/>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6</a:t>
            </a:r>
          </a:p>
        </p:txBody>
      </p:sp>
      <p:sp>
        <p:nvSpPr>
          <p:cNvPr id="2" name="Partial Circle 1">
            <a:extLst>
              <a:ext uri="{FF2B5EF4-FFF2-40B4-BE49-F238E27FC236}">
                <a16:creationId xmlns:a16="http://schemas.microsoft.com/office/drawing/2014/main" id="{57DFD8C2-4D4D-4E00-75B6-B7EA833A9ECC}"/>
              </a:ext>
            </a:extLst>
          </p:cNvPr>
          <p:cNvSpPr/>
          <p:nvPr/>
        </p:nvSpPr>
        <p:spPr bwMode="auto">
          <a:xfrm rot="12892640">
            <a:off x="1023204" y="399677"/>
            <a:ext cx="1258504" cy="1188768"/>
          </a:xfrm>
          <a:prstGeom prst="pie">
            <a:avLst>
              <a:gd name="adj1" fmla="val 3222609"/>
              <a:gd name="adj2" fmla="val 14184842"/>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blue and white waves&#10;&#10;AI-generated content may be incorrect.">
            <a:extLst>
              <a:ext uri="{FF2B5EF4-FFF2-40B4-BE49-F238E27FC236}">
                <a16:creationId xmlns:a16="http://schemas.microsoft.com/office/drawing/2014/main" id="{B2865D06-260D-8B65-CA3D-72DB46676D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338" y="2547748"/>
            <a:ext cx="3502024" cy="1751012"/>
          </a:xfrm>
          <a:prstGeom prst="rect">
            <a:avLst/>
          </a:prstGeom>
        </p:spPr>
      </p:pic>
      <p:pic>
        <p:nvPicPr>
          <p:cNvPr id="36" name="Picture 35" descr="A white cloud with black background&#10;&#10;AI-generated content may be incorrect.">
            <a:extLst>
              <a:ext uri="{FF2B5EF4-FFF2-40B4-BE49-F238E27FC236}">
                <a16:creationId xmlns:a16="http://schemas.microsoft.com/office/drawing/2014/main" id="{F9DB274B-FC33-0C9A-245D-865CF1FFAB0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6180" y="2033730"/>
            <a:ext cx="1046858" cy="700086"/>
          </a:xfrm>
          <a:prstGeom prst="rect">
            <a:avLst/>
          </a:prstGeom>
        </p:spPr>
      </p:pic>
      <p:pic>
        <p:nvPicPr>
          <p:cNvPr id="37" name="Picture 36" descr="A white cloud with black background&#10;&#10;AI-generated content may be incorrect.">
            <a:extLst>
              <a:ext uri="{FF2B5EF4-FFF2-40B4-BE49-F238E27FC236}">
                <a16:creationId xmlns:a16="http://schemas.microsoft.com/office/drawing/2014/main" id="{78D020FB-294D-566F-A31B-B18913B26E1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53566" y="1989328"/>
            <a:ext cx="1046858" cy="700086"/>
          </a:xfrm>
          <a:prstGeom prst="rect">
            <a:avLst/>
          </a:prstGeom>
        </p:spPr>
      </p:pic>
    </p:spTree>
    <p:extLst>
      <p:ext uri="{BB962C8B-B14F-4D97-AF65-F5344CB8AC3E}">
        <p14:creationId xmlns:p14="http://schemas.microsoft.com/office/powerpoint/2010/main" val="58085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Image result for horizon">
            <a:extLst>
              <a:ext uri="{FF2B5EF4-FFF2-40B4-BE49-F238E27FC236}">
                <a16:creationId xmlns:a16="http://schemas.microsoft.com/office/drawing/2014/main" id="{C32AD343-C3C6-A7E4-AECD-3B3EEA41C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
          <a:stretch>
            <a:fillRect/>
          </a:stretch>
        </p:blipFill>
        <p:spPr bwMode="auto">
          <a:xfrm>
            <a:off x="-14288" y="3392488"/>
            <a:ext cx="9144001"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7FD29E19-B821-558F-ADC9-997EB0283CB5}"/>
              </a:ext>
            </a:extLst>
          </p:cNvPr>
          <p:cNvSpPr>
            <a:spLocks noGrp="1" noChangeArrowheads="1"/>
          </p:cNvSpPr>
          <p:nvPr>
            <p:ph type="body" idx="1"/>
          </p:nvPr>
        </p:nvSpPr>
        <p:spPr>
          <a:xfrm>
            <a:off x="0" y="0"/>
            <a:ext cx="9129713" cy="3392488"/>
          </a:xfrm>
        </p:spPr>
        <p:txBody>
          <a:bodyPr/>
          <a:lstStyle/>
          <a:p>
            <a:pPr marL="0" indent="0" eaLnBrk="1" hangingPunct="1">
              <a:buFontTx/>
              <a:buNone/>
            </a:pPr>
            <a:r>
              <a:rPr lang="en-US" altLang="en-US" sz="3600"/>
              <a:t>And God said, "Let the water under the sky be gathered to one place, and let dry ground appear." And it was so. </a:t>
            </a:r>
          </a:p>
          <a:p>
            <a:pPr marL="0" indent="0" eaLnBrk="1" hangingPunct="1">
              <a:buFontTx/>
              <a:buNone/>
            </a:pPr>
            <a:r>
              <a:rPr lang="en-US" altLang="en-US" sz="3600"/>
              <a:t>God called the dry ground "land," and the gathered waters he called "seas." </a:t>
            </a:r>
          </a:p>
          <a:p>
            <a:pPr marL="0" indent="0" eaLnBrk="1" hangingPunct="1">
              <a:buFontTx/>
              <a:buNone/>
            </a:pPr>
            <a:endParaRPr lang="en-US" altLang="en-US" sz="3600"/>
          </a:p>
          <a:p>
            <a:pPr marL="0" indent="0" eaLnBrk="1" hangingPunct="1">
              <a:buFontTx/>
              <a:buNone/>
            </a:pPr>
            <a:endParaRPr lang="en-US" altLang="en-US" sz="3600"/>
          </a:p>
          <a:p>
            <a:pPr marL="0" indent="0" eaLnBrk="1" hangingPunct="1">
              <a:buFontTx/>
              <a:buNone/>
            </a:pPr>
            <a:endParaRPr lang="en-US" altLang="en-US" sz="3600"/>
          </a:p>
          <a:p>
            <a:pPr marL="0" indent="0" eaLnBrk="1" hangingPunct="1">
              <a:buFontTx/>
              <a:buNone/>
            </a:pPr>
            <a:endParaRPr lang="en-US" altLang="en-US" sz="3600"/>
          </a:p>
          <a:p>
            <a:pPr marL="0" indent="0" eaLnBrk="1" hangingPunct="1">
              <a:buFontTx/>
              <a:buNone/>
            </a:pPr>
            <a:r>
              <a:rPr lang="en-US" altLang="en-US" sz="4400"/>
              <a:t>And God saw that it was good.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2772" name="Rectangle 1028">
            <a:extLst>
              <a:ext uri="{FF2B5EF4-FFF2-40B4-BE49-F238E27FC236}">
                <a16:creationId xmlns:a16="http://schemas.microsoft.com/office/drawing/2014/main" id="{A664CC0A-0653-774A-318A-11FAD75D614D}"/>
              </a:ext>
            </a:extLst>
          </p:cNvPr>
          <p:cNvSpPr>
            <a:spLocks noGrp="1" noChangeArrowheads="1"/>
          </p:cNvSpPr>
          <p:nvPr>
            <p:ph type="body" sz="half" idx="2"/>
          </p:nvPr>
        </p:nvSpPr>
        <p:spPr>
          <a:xfrm>
            <a:off x="3810000" y="152400"/>
            <a:ext cx="4953000" cy="6477000"/>
          </a:xfrm>
        </p:spPr>
        <p:txBody>
          <a:bodyPr/>
          <a:lstStyle/>
          <a:p>
            <a:pPr marL="0" indent="0" algn="ctr" eaLnBrk="1" hangingPunct="1">
              <a:lnSpc>
                <a:spcPct val="90000"/>
              </a:lnSpc>
              <a:buFontTx/>
              <a:buNone/>
              <a:defRPr/>
            </a:pPr>
            <a:r>
              <a:rPr lang="en-US" altLang="en-US" sz="4000" b="1" dirty="0">
                <a:latin typeface="David" panose="020E0502060401010101" pitchFamily="34" charset="-79"/>
                <a:cs typeface="David" panose="020E0502060401010101" pitchFamily="34" charset="-79"/>
              </a:rPr>
              <a:t>Then God said, </a:t>
            </a:r>
          </a:p>
          <a:p>
            <a:pPr marL="0" indent="0" algn="ctr" eaLnBrk="1" hangingPunct="1">
              <a:lnSpc>
                <a:spcPct val="90000"/>
              </a:lnSpc>
              <a:buFontTx/>
              <a:buNone/>
              <a:defRPr/>
            </a:pPr>
            <a:r>
              <a:rPr lang="en-US" altLang="en-US" sz="4000" b="1" dirty="0">
                <a:latin typeface="David" panose="020E0502060401010101" pitchFamily="34" charset="-79"/>
                <a:cs typeface="David" panose="020E0502060401010101" pitchFamily="34" charset="-79"/>
              </a:rPr>
              <a:t>“Let the land produce vegetation: </a:t>
            </a:r>
          </a:p>
          <a:p>
            <a:pPr marL="0" indent="0" algn="ctr" eaLnBrk="1" hangingPunct="1">
              <a:lnSpc>
                <a:spcPct val="90000"/>
              </a:lnSpc>
              <a:buFontTx/>
              <a:buNone/>
              <a:defRPr/>
            </a:pPr>
            <a:r>
              <a:rPr lang="en-US" altLang="en-US" sz="4000" b="1" dirty="0">
                <a:latin typeface="David" panose="020E0502060401010101" pitchFamily="34" charset="-79"/>
                <a:cs typeface="David" panose="020E0502060401010101" pitchFamily="34" charset="-79"/>
              </a:rPr>
              <a:t>seed-bearing plants and trees on the land that bear fruit </a:t>
            </a:r>
          </a:p>
          <a:p>
            <a:pPr marL="0" indent="0" algn="ctr" eaLnBrk="1" hangingPunct="1">
              <a:lnSpc>
                <a:spcPct val="90000"/>
              </a:lnSpc>
              <a:buFontTx/>
              <a:buNone/>
              <a:defRPr/>
            </a:pPr>
            <a:r>
              <a:rPr lang="en-US" altLang="en-US" sz="4000" b="1" dirty="0">
                <a:latin typeface="David" panose="020E0502060401010101" pitchFamily="34" charset="-79"/>
                <a:cs typeface="David" panose="020E0502060401010101" pitchFamily="34" charset="-79"/>
              </a:rPr>
              <a:t>with seed in it,</a:t>
            </a:r>
          </a:p>
          <a:p>
            <a:pPr marL="0" indent="0" algn="ctr" eaLnBrk="1" hangingPunct="1">
              <a:lnSpc>
                <a:spcPct val="90000"/>
              </a:lnSpc>
              <a:buFontTx/>
              <a:buNone/>
              <a:defRPr/>
            </a:pPr>
            <a:r>
              <a:rPr lang="en-US" altLang="en-US" sz="4000" b="1" dirty="0">
                <a:latin typeface="David" panose="020E0502060401010101" pitchFamily="34" charset="-79"/>
                <a:cs typeface="David" panose="020E0502060401010101" pitchFamily="34" charset="-79"/>
              </a:rPr>
              <a:t>according to their various kinds.” </a:t>
            </a:r>
          </a:p>
          <a:p>
            <a:pPr algn="ctr" eaLnBrk="1" hangingPunct="1">
              <a:lnSpc>
                <a:spcPct val="90000"/>
              </a:lnSpc>
              <a:buFontTx/>
              <a:buNone/>
              <a:defRPr/>
            </a:pPr>
            <a:r>
              <a:rPr lang="en-US" altLang="en-US" sz="4000" b="1" dirty="0">
                <a:latin typeface="David" panose="020E0502060401010101" pitchFamily="34" charset="-79"/>
                <a:cs typeface="David" panose="020E0502060401010101" pitchFamily="34" charset="-79"/>
              </a:rPr>
              <a:t>              And it was so. </a:t>
            </a:r>
          </a:p>
        </p:txBody>
      </p:sp>
      <p:pic>
        <p:nvPicPr>
          <p:cNvPr id="13315" name="Picture 1029" descr="bd05217_">
            <a:extLst>
              <a:ext uri="{FF2B5EF4-FFF2-40B4-BE49-F238E27FC236}">
                <a16:creationId xmlns:a16="http://schemas.microsoft.com/office/drawing/2014/main" id="{89AEDB09-B0FB-A9A3-C0B6-09BADC2F3652}"/>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57200" y="738188"/>
            <a:ext cx="2971800" cy="50292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Image result for clip art garden">
            <a:extLst>
              <a:ext uri="{FF2B5EF4-FFF2-40B4-BE49-F238E27FC236}">
                <a16:creationId xmlns:a16="http://schemas.microsoft.com/office/drawing/2014/main" id="{8445D55B-20D2-0240-C292-56F80D24B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4842E611-EB6C-9558-2E06-9E9CE3A48918}"/>
              </a:ext>
            </a:extLst>
          </p:cNvPr>
          <p:cNvSpPr>
            <a:spLocks noGrp="1" noChangeArrowheads="1"/>
          </p:cNvSpPr>
          <p:nvPr>
            <p:ph type="body" idx="1"/>
          </p:nvPr>
        </p:nvSpPr>
        <p:spPr>
          <a:xfrm>
            <a:off x="0" y="0"/>
            <a:ext cx="9144000" cy="4525963"/>
          </a:xfrm>
        </p:spPr>
        <p:txBody>
          <a:bodyPr/>
          <a:lstStyle/>
          <a:p>
            <a:pPr marL="0" indent="0" algn="ctr" eaLnBrk="1" hangingPunct="1">
              <a:lnSpc>
                <a:spcPct val="90000"/>
              </a:lnSpc>
              <a:buFontTx/>
              <a:buNone/>
              <a:defRPr/>
            </a:pPr>
            <a:r>
              <a:rPr lang="en-US" altLang="en-US" sz="3600" b="1" dirty="0"/>
              <a:t>The land produced vegetation:</a:t>
            </a:r>
          </a:p>
          <a:p>
            <a:pPr marL="0" indent="0" algn="ctr" eaLnBrk="1" hangingPunct="1">
              <a:lnSpc>
                <a:spcPct val="90000"/>
              </a:lnSpc>
              <a:buFontTx/>
              <a:buNone/>
              <a:defRPr/>
            </a:pPr>
            <a:r>
              <a:rPr lang="en-US" altLang="en-US" sz="3600" b="1" dirty="0"/>
              <a:t>plants bearing seed according to their kinds and trees bearing fruit with seed in it according to their kinds. </a:t>
            </a:r>
          </a:p>
          <a:p>
            <a:pPr marL="0" indent="0" algn="ctr" eaLnBrk="1" hangingPunct="1">
              <a:lnSpc>
                <a:spcPct val="90000"/>
              </a:lnSpc>
              <a:buFontTx/>
              <a:buNone/>
              <a:defRPr/>
            </a:pPr>
            <a:r>
              <a:rPr lang="en-US" altLang="en-US" sz="3600" b="1" dirty="0"/>
              <a:t>And God saw that it was good.</a:t>
            </a:r>
          </a:p>
          <a:p>
            <a:pPr eaLnBrk="1" hangingPunct="1">
              <a:lnSpc>
                <a:spcPct val="90000"/>
              </a:lnSpc>
              <a:defRPr/>
            </a:pPr>
            <a:endParaRPr lang="en-US" altLang="en-US" sz="3600" b="1" dirty="0"/>
          </a:p>
          <a:p>
            <a:pPr eaLnBrk="1" hangingPunct="1">
              <a:lnSpc>
                <a:spcPct val="90000"/>
              </a:lnSpc>
              <a:defRPr/>
            </a:pPr>
            <a:endParaRPr lang="en-US" altLang="en-US" sz="3600" b="1" dirty="0"/>
          </a:p>
          <a:p>
            <a:pPr eaLnBrk="1" hangingPunct="1">
              <a:lnSpc>
                <a:spcPct val="90000"/>
              </a:lnSpc>
              <a:defRPr/>
            </a:pPr>
            <a:endParaRPr lang="en-US" altLang="en-US" sz="3600" b="1" dirty="0"/>
          </a:p>
          <a:p>
            <a:pPr eaLnBrk="1" hangingPunct="1">
              <a:lnSpc>
                <a:spcPct val="90000"/>
              </a:lnSpc>
              <a:defRPr/>
            </a:pPr>
            <a:endParaRPr lang="en-US" altLang="en-US" sz="3600" b="1" dirty="0"/>
          </a:p>
          <a:p>
            <a:pPr eaLnBrk="1" hangingPunct="1">
              <a:lnSpc>
                <a:spcPct val="90000"/>
              </a:lnSpc>
              <a:buFontTx/>
              <a:buNone/>
              <a:defRPr/>
            </a:pPr>
            <a:r>
              <a:rPr lang="en-US" altLang="en-US" sz="4000" b="1" dirty="0"/>
              <a:t>  And there was evening, and there was morning—the 3</a:t>
            </a:r>
            <a:r>
              <a:rPr lang="en-US" altLang="en-US" sz="4000" b="1" baseline="30000" dirty="0"/>
              <a:t>rd</a:t>
            </a:r>
            <a:r>
              <a:rPr lang="en-US" altLang="en-US" sz="4000" b="1" dirty="0"/>
              <a:t> day.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99E83F9D-F552-76AD-C38A-540EBD2D2FCD}"/>
            </a:ext>
          </a:extLst>
        </p:cNvPr>
        <p:cNvGrpSpPr/>
        <p:nvPr/>
      </p:nvGrpSpPr>
      <p:grpSpPr>
        <a:xfrm>
          <a:off x="0" y="0"/>
          <a:ext cx="0" cy="0"/>
          <a:chOff x="0" y="0"/>
          <a:chExt cx="0" cy="0"/>
        </a:xfrm>
      </p:grpSpPr>
      <p:sp>
        <p:nvSpPr>
          <p:cNvPr id="32770" name="Line 2">
            <a:extLst>
              <a:ext uri="{FF2B5EF4-FFF2-40B4-BE49-F238E27FC236}">
                <a16:creationId xmlns:a16="http://schemas.microsoft.com/office/drawing/2014/main" id="{9A8FE1AA-65BD-D163-D796-692C8FF7AA5B}"/>
              </a:ext>
            </a:extLst>
          </p:cNvPr>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Line 3">
            <a:extLst>
              <a:ext uri="{FF2B5EF4-FFF2-40B4-BE49-F238E27FC236}">
                <a16:creationId xmlns:a16="http://schemas.microsoft.com/office/drawing/2014/main" id="{5BCBCF13-DC6B-1CFB-1101-1ADC0F0B187F}"/>
              </a:ext>
            </a:extLst>
          </p:cNvPr>
          <p:cNvSpPr>
            <a:spLocks noChangeShapeType="1"/>
          </p:cNvSpPr>
          <p:nvPr/>
        </p:nvSpPr>
        <p:spPr bwMode="auto">
          <a:xfrm>
            <a:off x="0" y="4191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Oval 4">
            <a:extLst>
              <a:ext uri="{FF2B5EF4-FFF2-40B4-BE49-F238E27FC236}">
                <a16:creationId xmlns:a16="http://schemas.microsoft.com/office/drawing/2014/main" id="{D5B2996D-F848-9B3D-634F-5274053415F3}"/>
              </a:ext>
            </a:extLst>
          </p:cNvPr>
          <p:cNvSpPr>
            <a:spLocks noChangeArrowheads="1"/>
          </p:cNvSpPr>
          <p:nvPr/>
        </p:nvSpPr>
        <p:spPr bwMode="auto">
          <a:xfrm>
            <a:off x="990600" y="381000"/>
            <a:ext cx="1219200" cy="1219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79" name="Text Box 11">
            <a:extLst>
              <a:ext uri="{FF2B5EF4-FFF2-40B4-BE49-F238E27FC236}">
                <a16:creationId xmlns:a16="http://schemas.microsoft.com/office/drawing/2014/main" id="{E647CD4E-FFC4-0A7A-C2D4-E5D15F638474}"/>
              </a:ext>
            </a:extLst>
          </p:cNvPr>
          <p:cNvSpPr txBox="1">
            <a:spLocks noChangeArrowheads="1"/>
          </p:cNvSpPr>
          <p:nvPr/>
        </p:nvSpPr>
        <p:spPr bwMode="auto">
          <a:xfrm>
            <a:off x="0" y="112712"/>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1</a:t>
            </a:r>
          </a:p>
        </p:txBody>
      </p:sp>
      <p:sp>
        <p:nvSpPr>
          <p:cNvPr id="32780" name="Text Box 12">
            <a:extLst>
              <a:ext uri="{FF2B5EF4-FFF2-40B4-BE49-F238E27FC236}">
                <a16:creationId xmlns:a16="http://schemas.microsoft.com/office/drawing/2014/main" id="{C8C41360-9203-141E-54ED-2A5B0FBE9D8A}"/>
              </a:ext>
            </a:extLst>
          </p:cNvPr>
          <p:cNvSpPr txBox="1">
            <a:spLocks noChangeArrowheads="1"/>
          </p:cNvSpPr>
          <p:nvPr/>
        </p:nvSpPr>
        <p:spPr bwMode="auto">
          <a:xfrm>
            <a:off x="301625" y="2017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2</a:t>
            </a:r>
          </a:p>
        </p:txBody>
      </p:sp>
      <p:sp>
        <p:nvSpPr>
          <p:cNvPr id="32781" name="Text Box 13">
            <a:extLst>
              <a:ext uri="{FF2B5EF4-FFF2-40B4-BE49-F238E27FC236}">
                <a16:creationId xmlns:a16="http://schemas.microsoft.com/office/drawing/2014/main" id="{82ED3546-01E2-7AEC-4F85-5866A113BD60}"/>
              </a:ext>
            </a:extLst>
          </p:cNvPr>
          <p:cNvSpPr txBox="1">
            <a:spLocks noChangeArrowheads="1"/>
          </p:cNvSpPr>
          <p:nvPr/>
        </p:nvSpPr>
        <p:spPr bwMode="auto">
          <a:xfrm>
            <a:off x="301625" y="449046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3</a:t>
            </a:r>
          </a:p>
        </p:txBody>
      </p:sp>
      <p:sp>
        <p:nvSpPr>
          <p:cNvPr id="32812" name="Text Box 47">
            <a:extLst>
              <a:ext uri="{FF2B5EF4-FFF2-40B4-BE49-F238E27FC236}">
                <a16:creationId xmlns:a16="http://schemas.microsoft.com/office/drawing/2014/main" id="{8949E348-8F95-9955-F4A8-0967E2EC7C96}"/>
              </a:ext>
            </a:extLst>
          </p:cNvPr>
          <p:cNvSpPr txBox="1">
            <a:spLocks noChangeArrowheads="1"/>
          </p:cNvSpPr>
          <p:nvPr/>
        </p:nvSpPr>
        <p:spPr bwMode="auto">
          <a:xfrm>
            <a:off x="4776762" y="98229"/>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4</a:t>
            </a:r>
          </a:p>
        </p:txBody>
      </p:sp>
      <p:sp>
        <p:nvSpPr>
          <p:cNvPr id="32813" name="Text Box 48">
            <a:extLst>
              <a:ext uri="{FF2B5EF4-FFF2-40B4-BE49-F238E27FC236}">
                <a16:creationId xmlns:a16="http://schemas.microsoft.com/office/drawing/2014/main" id="{2E205EB9-1E39-E469-1176-89F7296B102E}"/>
              </a:ext>
            </a:extLst>
          </p:cNvPr>
          <p:cNvSpPr txBox="1">
            <a:spLocks noChangeArrowheads="1"/>
          </p:cNvSpPr>
          <p:nvPr/>
        </p:nvSpPr>
        <p:spPr bwMode="auto">
          <a:xfrm>
            <a:off x="4803777" y="1919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5</a:t>
            </a:r>
          </a:p>
        </p:txBody>
      </p:sp>
      <p:sp>
        <p:nvSpPr>
          <p:cNvPr id="32814" name="Text Box 49">
            <a:extLst>
              <a:ext uri="{FF2B5EF4-FFF2-40B4-BE49-F238E27FC236}">
                <a16:creationId xmlns:a16="http://schemas.microsoft.com/office/drawing/2014/main" id="{6E8AAF86-68AA-6C9E-1BBE-56370170F0A7}"/>
              </a:ext>
            </a:extLst>
          </p:cNvPr>
          <p:cNvSpPr txBox="1">
            <a:spLocks noChangeArrowheads="1"/>
          </p:cNvSpPr>
          <p:nvPr/>
        </p:nvSpPr>
        <p:spPr bwMode="auto">
          <a:xfrm>
            <a:off x="4803777" y="449046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6</a:t>
            </a:r>
          </a:p>
        </p:txBody>
      </p:sp>
      <p:sp>
        <p:nvSpPr>
          <p:cNvPr id="2" name="Partial Circle 1">
            <a:extLst>
              <a:ext uri="{FF2B5EF4-FFF2-40B4-BE49-F238E27FC236}">
                <a16:creationId xmlns:a16="http://schemas.microsoft.com/office/drawing/2014/main" id="{28FEB4BD-51F7-AE9B-FD8F-01EB567EBD13}"/>
              </a:ext>
            </a:extLst>
          </p:cNvPr>
          <p:cNvSpPr/>
          <p:nvPr/>
        </p:nvSpPr>
        <p:spPr bwMode="auto">
          <a:xfrm rot="12892640">
            <a:off x="1023204" y="399677"/>
            <a:ext cx="1258504" cy="1188768"/>
          </a:xfrm>
          <a:prstGeom prst="pie">
            <a:avLst>
              <a:gd name="adj1" fmla="val 3222609"/>
              <a:gd name="adj2" fmla="val 14184842"/>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blue and white waves&#10;&#10;AI-generated content may be incorrect.">
            <a:extLst>
              <a:ext uri="{FF2B5EF4-FFF2-40B4-BE49-F238E27FC236}">
                <a16:creationId xmlns:a16="http://schemas.microsoft.com/office/drawing/2014/main" id="{2462F773-A8D3-08B8-BDBB-5E0D3F41DE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338" y="2547748"/>
            <a:ext cx="3502024" cy="1751012"/>
          </a:xfrm>
          <a:prstGeom prst="rect">
            <a:avLst/>
          </a:prstGeom>
        </p:spPr>
      </p:pic>
      <p:pic>
        <p:nvPicPr>
          <p:cNvPr id="20" name="Picture 19" descr="A green tree with brown trunk&#10;&#10;AI-generated content may be incorrect.">
            <a:extLst>
              <a:ext uri="{FF2B5EF4-FFF2-40B4-BE49-F238E27FC236}">
                <a16:creationId xmlns:a16="http://schemas.microsoft.com/office/drawing/2014/main" id="{DE1D6A36-2A19-4EC3-814E-549B7F21069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75995" y="4535487"/>
            <a:ext cx="1862711" cy="2093913"/>
          </a:xfrm>
          <a:prstGeom prst="rect">
            <a:avLst/>
          </a:prstGeom>
        </p:spPr>
      </p:pic>
      <p:pic>
        <p:nvPicPr>
          <p:cNvPr id="22" name="Picture 21" descr="A purple flower with green leaves&#10;&#10;AI-generated content may be incorrect.">
            <a:extLst>
              <a:ext uri="{FF2B5EF4-FFF2-40B4-BE49-F238E27FC236}">
                <a16:creationId xmlns:a16="http://schemas.microsoft.com/office/drawing/2014/main" id="{6FA39272-7969-F7FC-2372-25775CED444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59286" y="5970495"/>
            <a:ext cx="433088" cy="621657"/>
          </a:xfrm>
          <a:prstGeom prst="rect">
            <a:avLst/>
          </a:prstGeom>
        </p:spPr>
      </p:pic>
      <p:pic>
        <p:nvPicPr>
          <p:cNvPr id="36" name="Picture 35" descr="A white cloud with black background&#10;&#10;AI-generated content may be incorrect.">
            <a:extLst>
              <a:ext uri="{FF2B5EF4-FFF2-40B4-BE49-F238E27FC236}">
                <a16:creationId xmlns:a16="http://schemas.microsoft.com/office/drawing/2014/main" id="{6A4C5106-A0C4-A550-F7FD-1CEA71851C7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86180" y="2033730"/>
            <a:ext cx="1046858" cy="700086"/>
          </a:xfrm>
          <a:prstGeom prst="rect">
            <a:avLst/>
          </a:prstGeom>
        </p:spPr>
      </p:pic>
      <p:pic>
        <p:nvPicPr>
          <p:cNvPr id="37" name="Picture 36" descr="A white cloud with black background&#10;&#10;AI-generated content may be incorrect.">
            <a:extLst>
              <a:ext uri="{FF2B5EF4-FFF2-40B4-BE49-F238E27FC236}">
                <a16:creationId xmlns:a16="http://schemas.microsoft.com/office/drawing/2014/main" id="{B0105B61-91FA-465B-34F4-E229E91A69E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253566" y="1989328"/>
            <a:ext cx="1046858" cy="700086"/>
          </a:xfrm>
          <a:prstGeom prst="rect">
            <a:avLst/>
          </a:prstGeom>
        </p:spPr>
      </p:pic>
      <p:pic>
        <p:nvPicPr>
          <p:cNvPr id="39" name="Picture 38" descr="A cartoon carrot with a face&#10;&#10;AI-generated content may be incorrect.">
            <a:extLst>
              <a:ext uri="{FF2B5EF4-FFF2-40B4-BE49-F238E27FC236}">
                <a16:creationId xmlns:a16="http://schemas.microsoft.com/office/drawing/2014/main" id="{B9F2C87E-52C1-A5E7-BB4D-718D92C504A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186249" y="5887534"/>
            <a:ext cx="561052" cy="588002"/>
          </a:xfrm>
          <a:prstGeom prst="rect">
            <a:avLst/>
          </a:prstGeom>
        </p:spPr>
      </p:pic>
      <p:pic>
        <p:nvPicPr>
          <p:cNvPr id="41" name="Picture 40" descr="A green leafy vegetable with white lines&#10;&#10;AI-generated content may be incorrect.">
            <a:extLst>
              <a:ext uri="{FF2B5EF4-FFF2-40B4-BE49-F238E27FC236}">
                <a16:creationId xmlns:a16="http://schemas.microsoft.com/office/drawing/2014/main" id="{12575D17-99DA-1168-8461-EBD4BFD29722}"/>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2508564" y="5904536"/>
            <a:ext cx="649568" cy="621657"/>
          </a:xfrm>
          <a:prstGeom prst="rect">
            <a:avLst/>
          </a:prstGeom>
        </p:spPr>
      </p:pic>
      <p:pic>
        <p:nvPicPr>
          <p:cNvPr id="45" name="Picture 44" descr="A red apple with green leaf&#10;&#10;AI-generated content may be incorrect.">
            <a:extLst>
              <a:ext uri="{FF2B5EF4-FFF2-40B4-BE49-F238E27FC236}">
                <a16:creationId xmlns:a16="http://schemas.microsoft.com/office/drawing/2014/main" id="{F52AC66B-789F-6E4A-0D45-E58C3B485783}"/>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537302" y="4777376"/>
            <a:ext cx="285024" cy="394839"/>
          </a:xfrm>
          <a:prstGeom prst="rect">
            <a:avLst/>
          </a:prstGeom>
        </p:spPr>
      </p:pic>
      <p:pic>
        <p:nvPicPr>
          <p:cNvPr id="46" name="Picture 45" descr="A red apple with green leaf&#10;&#10;AI-generated content may be incorrect.">
            <a:extLst>
              <a:ext uri="{FF2B5EF4-FFF2-40B4-BE49-F238E27FC236}">
                <a16:creationId xmlns:a16="http://schemas.microsoft.com/office/drawing/2014/main" id="{F0A4B3F2-662C-5CF3-209D-61DB282D6D5D}"/>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2272062" y="4866917"/>
            <a:ext cx="285024" cy="394839"/>
          </a:xfrm>
          <a:prstGeom prst="rect">
            <a:avLst/>
          </a:prstGeom>
        </p:spPr>
      </p:pic>
      <p:pic>
        <p:nvPicPr>
          <p:cNvPr id="47" name="Picture 46" descr="A red apple with green leaf&#10;&#10;AI-generated content may be incorrect.">
            <a:extLst>
              <a:ext uri="{FF2B5EF4-FFF2-40B4-BE49-F238E27FC236}">
                <a16:creationId xmlns:a16="http://schemas.microsoft.com/office/drawing/2014/main" id="{A661650F-E0AA-AF8F-0086-E6FA52CC8668}"/>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822326" y="5269108"/>
            <a:ext cx="285024" cy="394839"/>
          </a:xfrm>
          <a:prstGeom prst="rect">
            <a:avLst/>
          </a:prstGeom>
        </p:spPr>
      </p:pic>
      <p:pic>
        <p:nvPicPr>
          <p:cNvPr id="49" name="Graphic 48" descr="Earth globe: Americas with solid fill">
            <a:extLst>
              <a:ext uri="{FF2B5EF4-FFF2-40B4-BE49-F238E27FC236}">
                <a16:creationId xmlns:a16="http://schemas.microsoft.com/office/drawing/2014/main" id="{12736272-14C9-849F-2C90-DD4DE34ABFA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40463" y="4363909"/>
            <a:ext cx="1299762" cy="1299762"/>
          </a:xfrm>
          <a:prstGeom prst="rect">
            <a:avLst/>
          </a:prstGeom>
        </p:spPr>
      </p:pic>
    </p:spTree>
    <p:extLst>
      <p:ext uri="{BB962C8B-B14F-4D97-AF65-F5344CB8AC3E}">
        <p14:creationId xmlns:p14="http://schemas.microsoft.com/office/powerpoint/2010/main" val="280414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ECEEF"/>
        </a:solidFill>
        <a:effectLst/>
      </p:bgPr>
    </p:bg>
    <p:spTree>
      <p:nvGrpSpPr>
        <p:cNvPr id="1" name=""/>
        <p:cNvGrpSpPr/>
        <p:nvPr/>
      </p:nvGrpSpPr>
      <p:grpSpPr>
        <a:xfrm>
          <a:off x="0" y="0"/>
          <a:ext cx="0" cy="0"/>
          <a:chOff x="0" y="0"/>
          <a:chExt cx="0" cy="0"/>
        </a:xfrm>
      </p:grpSpPr>
      <p:sp>
        <p:nvSpPr>
          <p:cNvPr id="33796" name="AutoShape 4">
            <a:extLst>
              <a:ext uri="{FF2B5EF4-FFF2-40B4-BE49-F238E27FC236}">
                <a16:creationId xmlns:a16="http://schemas.microsoft.com/office/drawing/2014/main" id="{E07B7111-5220-C506-BF1D-068E5600F302}"/>
              </a:ext>
            </a:extLst>
          </p:cNvPr>
          <p:cNvSpPr>
            <a:spLocks noChangeArrowheads="1"/>
          </p:cNvSpPr>
          <p:nvPr/>
        </p:nvSpPr>
        <p:spPr bwMode="auto">
          <a:xfrm>
            <a:off x="2590800" y="609600"/>
            <a:ext cx="838200" cy="9906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33797" name="AutoShape 5">
            <a:extLst>
              <a:ext uri="{FF2B5EF4-FFF2-40B4-BE49-F238E27FC236}">
                <a16:creationId xmlns:a16="http://schemas.microsoft.com/office/drawing/2014/main" id="{2686AF1F-46F7-B3C6-F07E-9FB7A586DD4E}"/>
              </a:ext>
            </a:extLst>
          </p:cNvPr>
          <p:cNvSpPr>
            <a:spLocks noChangeArrowheads="1"/>
          </p:cNvSpPr>
          <p:nvPr/>
        </p:nvSpPr>
        <p:spPr bwMode="auto">
          <a:xfrm>
            <a:off x="381000" y="2209800"/>
            <a:ext cx="838200" cy="1219200"/>
          </a:xfrm>
          <a:prstGeom prst="star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6388" name="AutoShape 6">
            <a:extLst>
              <a:ext uri="{FF2B5EF4-FFF2-40B4-BE49-F238E27FC236}">
                <a16:creationId xmlns:a16="http://schemas.microsoft.com/office/drawing/2014/main" id="{C72941B0-2B9D-EA04-FB7E-FE9CFC6204ED}"/>
              </a:ext>
            </a:extLst>
          </p:cNvPr>
          <p:cNvSpPr>
            <a:spLocks noChangeArrowheads="1"/>
          </p:cNvSpPr>
          <p:nvPr/>
        </p:nvSpPr>
        <p:spPr bwMode="auto">
          <a:xfrm>
            <a:off x="609600" y="838200"/>
            <a:ext cx="381000" cy="8382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6389" name="AutoShape 7">
            <a:extLst>
              <a:ext uri="{FF2B5EF4-FFF2-40B4-BE49-F238E27FC236}">
                <a16:creationId xmlns:a16="http://schemas.microsoft.com/office/drawing/2014/main" id="{9EFCD9CF-A658-C193-68C5-996737BB8D62}"/>
              </a:ext>
            </a:extLst>
          </p:cNvPr>
          <p:cNvSpPr>
            <a:spLocks noChangeArrowheads="1"/>
          </p:cNvSpPr>
          <p:nvPr/>
        </p:nvSpPr>
        <p:spPr bwMode="auto">
          <a:xfrm>
            <a:off x="6629400" y="0"/>
            <a:ext cx="1752600" cy="24384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8" name="Rectangle 3">
            <a:extLst>
              <a:ext uri="{FF2B5EF4-FFF2-40B4-BE49-F238E27FC236}">
                <a16:creationId xmlns:a16="http://schemas.microsoft.com/office/drawing/2014/main" id="{D54661E7-1025-2B4F-8A69-D09F29ED2511}"/>
              </a:ext>
            </a:extLst>
          </p:cNvPr>
          <p:cNvSpPr txBox="1">
            <a:spLocks noChangeArrowheads="1"/>
          </p:cNvSpPr>
          <p:nvPr/>
        </p:nvSpPr>
        <p:spPr bwMode="auto">
          <a:xfrm>
            <a:off x="995363" y="1627188"/>
            <a:ext cx="79962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Tx/>
              <a:buNone/>
              <a:defRPr/>
            </a:pPr>
            <a:r>
              <a:rPr lang="en-US" altLang="en-US" sz="4400" b="1" dirty="0">
                <a:solidFill>
                  <a:schemeClr val="accent6">
                    <a:lumMod val="75000"/>
                  </a:schemeClr>
                </a:solidFill>
              </a:rPr>
              <a:t>And God said, </a:t>
            </a:r>
          </a:p>
          <a:p>
            <a:pPr marL="0" indent="0" algn="ctr" eaLnBrk="1" hangingPunct="1">
              <a:buFontTx/>
              <a:buNone/>
              <a:defRPr/>
            </a:pPr>
            <a:r>
              <a:rPr lang="en-US" altLang="en-US" sz="4400" b="1" dirty="0">
                <a:solidFill>
                  <a:schemeClr val="accent6">
                    <a:lumMod val="75000"/>
                  </a:schemeClr>
                </a:solidFill>
              </a:rPr>
              <a:t>"Let there be lights in the vault of the sky to separate the day from the night, and let them serve as signs to mark sacred times and days and years, </a:t>
            </a:r>
          </a:p>
          <a:p>
            <a:pPr algn="ctr" eaLnBrk="1" hangingPunct="1">
              <a:buFontTx/>
              <a:buNone/>
              <a:defRPr/>
            </a:pPr>
            <a:endParaRPr lang="en-US" altLang="en-US" b="1" dirty="0">
              <a:solidFill>
                <a:schemeClr val="accent6">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ADDE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1BA1C72-E94C-FB98-043D-6107A9AE3F42}"/>
              </a:ext>
            </a:extLst>
          </p:cNvPr>
          <p:cNvSpPr>
            <a:spLocks noGrp="1" noChangeArrowheads="1"/>
          </p:cNvSpPr>
          <p:nvPr>
            <p:ph type="title"/>
          </p:nvPr>
        </p:nvSpPr>
        <p:spPr>
          <a:xfrm>
            <a:off x="0" y="2286000"/>
            <a:ext cx="9144000" cy="4191000"/>
          </a:xfrm>
        </p:spPr>
        <p:txBody>
          <a:bodyPr/>
          <a:lstStyle/>
          <a:p>
            <a:pPr eaLnBrk="1" hangingPunct="1">
              <a:defRPr/>
            </a:pPr>
            <a:r>
              <a:rPr lang="en-US" altLang="en-US" sz="4000" b="1" dirty="0">
                <a:solidFill>
                  <a:schemeClr val="accent6">
                    <a:lumMod val="75000"/>
                  </a:schemeClr>
                </a:solidFill>
              </a:rPr>
              <a:t>and let them be lights in the vault of the sky to give light on the earth." And it was so.</a:t>
            </a:r>
            <a:br>
              <a:rPr lang="en-US" altLang="en-US" sz="4000" b="1" dirty="0">
                <a:solidFill>
                  <a:schemeClr val="accent6">
                    <a:lumMod val="75000"/>
                  </a:schemeClr>
                </a:solidFill>
              </a:rPr>
            </a:br>
            <a:r>
              <a:rPr lang="en-US" altLang="en-US" sz="4000" b="1" dirty="0">
                <a:solidFill>
                  <a:schemeClr val="accent6">
                    <a:lumMod val="75000"/>
                  </a:schemeClr>
                </a:solidFill>
              </a:rPr>
              <a:t>God made two great lights—the greater light to govern the day and the lesser light to govern the night. He also made the stars. </a:t>
            </a:r>
            <a:br>
              <a:rPr lang="en-US" altLang="en-US" sz="4000" b="1" dirty="0">
                <a:solidFill>
                  <a:schemeClr val="accent6">
                    <a:lumMod val="75000"/>
                  </a:schemeClr>
                </a:solidFill>
              </a:rPr>
            </a:br>
            <a:endParaRPr lang="en-US" altLang="en-US" sz="4000" b="1" dirty="0">
              <a:solidFill>
                <a:schemeClr val="accent6">
                  <a:lumMod val="75000"/>
                </a:schemeClr>
              </a:solidFill>
            </a:endParaRPr>
          </a:p>
        </p:txBody>
      </p:sp>
      <p:sp>
        <p:nvSpPr>
          <p:cNvPr id="33796" name="AutoShape 4">
            <a:extLst>
              <a:ext uri="{FF2B5EF4-FFF2-40B4-BE49-F238E27FC236}">
                <a16:creationId xmlns:a16="http://schemas.microsoft.com/office/drawing/2014/main" id="{A67B6489-0A4C-903E-E9F5-7E1855539574}"/>
              </a:ext>
            </a:extLst>
          </p:cNvPr>
          <p:cNvSpPr>
            <a:spLocks noChangeArrowheads="1"/>
          </p:cNvSpPr>
          <p:nvPr/>
        </p:nvSpPr>
        <p:spPr bwMode="auto">
          <a:xfrm>
            <a:off x="6477000" y="304800"/>
            <a:ext cx="457200" cy="6858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33797" name="AutoShape 5">
            <a:extLst>
              <a:ext uri="{FF2B5EF4-FFF2-40B4-BE49-F238E27FC236}">
                <a16:creationId xmlns:a16="http://schemas.microsoft.com/office/drawing/2014/main" id="{29A88DF4-A14F-A82C-DD62-984AA0A74A0A}"/>
              </a:ext>
            </a:extLst>
          </p:cNvPr>
          <p:cNvSpPr>
            <a:spLocks noChangeArrowheads="1"/>
          </p:cNvSpPr>
          <p:nvPr/>
        </p:nvSpPr>
        <p:spPr bwMode="auto">
          <a:xfrm>
            <a:off x="346075" y="5715000"/>
            <a:ext cx="339725" cy="457200"/>
          </a:xfrm>
          <a:prstGeom prst="star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7413" name="AutoShape 6">
            <a:extLst>
              <a:ext uri="{FF2B5EF4-FFF2-40B4-BE49-F238E27FC236}">
                <a16:creationId xmlns:a16="http://schemas.microsoft.com/office/drawing/2014/main" id="{4DF1B8D0-FC96-72F4-0B99-9E38E8FC7C74}"/>
              </a:ext>
            </a:extLst>
          </p:cNvPr>
          <p:cNvSpPr>
            <a:spLocks noChangeArrowheads="1"/>
          </p:cNvSpPr>
          <p:nvPr/>
        </p:nvSpPr>
        <p:spPr bwMode="auto">
          <a:xfrm rot="-2272107">
            <a:off x="8007350" y="381000"/>
            <a:ext cx="654050" cy="1181100"/>
          </a:xfrm>
          <a:prstGeom prst="moon">
            <a:avLst>
              <a:gd name="adj" fmla="val 67912"/>
            </a:avLst>
          </a:prstGeom>
          <a:solidFill>
            <a:schemeClr val="accent6">
              <a:lumMod val="20000"/>
              <a:lumOff val="8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en-US" sz="1800"/>
          </a:p>
        </p:txBody>
      </p:sp>
      <p:sp>
        <p:nvSpPr>
          <p:cNvPr id="17414" name="AutoShape 7">
            <a:extLst>
              <a:ext uri="{FF2B5EF4-FFF2-40B4-BE49-F238E27FC236}">
                <a16:creationId xmlns:a16="http://schemas.microsoft.com/office/drawing/2014/main" id="{2724CE88-9539-DAD4-24D7-D0615B588819}"/>
              </a:ext>
            </a:extLst>
          </p:cNvPr>
          <p:cNvSpPr>
            <a:spLocks noChangeArrowheads="1"/>
          </p:cNvSpPr>
          <p:nvPr/>
        </p:nvSpPr>
        <p:spPr bwMode="auto">
          <a:xfrm>
            <a:off x="0" y="31750"/>
            <a:ext cx="1828800" cy="149225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ADDE1"/>
        </a:solidFill>
        <a:effectLst/>
      </p:bgPr>
    </p:bg>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EDA9C8FA-6BA6-5194-9E65-474CBC316B0A}"/>
              </a:ext>
            </a:extLst>
          </p:cNvPr>
          <p:cNvSpPr>
            <a:spLocks noGrp="1" noChangeArrowheads="1"/>
          </p:cNvSpPr>
          <p:nvPr>
            <p:ph type="body" idx="1"/>
          </p:nvPr>
        </p:nvSpPr>
        <p:spPr>
          <a:xfrm>
            <a:off x="0" y="1066800"/>
            <a:ext cx="9144000" cy="5813425"/>
          </a:xfrm>
        </p:spPr>
        <p:txBody>
          <a:bodyPr/>
          <a:lstStyle/>
          <a:p>
            <a:pPr marL="0" indent="0" algn="ctr" eaLnBrk="1" hangingPunct="1">
              <a:lnSpc>
                <a:spcPct val="90000"/>
              </a:lnSpc>
              <a:buFontTx/>
              <a:buNone/>
              <a:defRPr/>
            </a:pPr>
            <a:r>
              <a:rPr lang="en-US" altLang="en-US" sz="4000" b="1" dirty="0">
                <a:solidFill>
                  <a:schemeClr val="accent6">
                    <a:lumMod val="75000"/>
                  </a:schemeClr>
                </a:solidFill>
              </a:rPr>
              <a:t>God set them in the expanse of the sky to give light on the earth, </a:t>
            </a:r>
          </a:p>
          <a:p>
            <a:pPr marL="0" indent="0" algn="ctr" eaLnBrk="1" hangingPunct="1">
              <a:lnSpc>
                <a:spcPct val="90000"/>
              </a:lnSpc>
              <a:buFontTx/>
              <a:buNone/>
              <a:defRPr/>
            </a:pPr>
            <a:r>
              <a:rPr lang="en-US" altLang="en-US" sz="4000" b="1" dirty="0">
                <a:solidFill>
                  <a:schemeClr val="accent6">
                    <a:lumMod val="75000"/>
                  </a:schemeClr>
                </a:solidFill>
              </a:rPr>
              <a:t>to govern the day and the night, and to separate light from darkness. </a:t>
            </a:r>
          </a:p>
          <a:p>
            <a:pPr marL="0" indent="0" algn="ctr" eaLnBrk="1" hangingPunct="1">
              <a:lnSpc>
                <a:spcPct val="90000"/>
              </a:lnSpc>
              <a:buFontTx/>
              <a:buNone/>
              <a:defRPr/>
            </a:pPr>
            <a:r>
              <a:rPr lang="en-US" altLang="en-US" sz="4000" b="1" dirty="0">
                <a:solidFill>
                  <a:schemeClr val="accent6">
                    <a:lumMod val="75000"/>
                  </a:schemeClr>
                </a:solidFill>
              </a:rPr>
              <a:t>And God saw that it was good.</a:t>
            </a:r>
          </a:p>
          <a:p>
            <a:pPr marL="0" indent="0" algn="ctr" eaLnBrk="1" hangingPunct="1">
              <a:lnSpc>
                <a:spcPct val="90000"/>
              </a:lnSpc>
              <a:buFontTx/>
              <a:buNone/>
              <a:defRPr/>
            </a:pPr>
            <a:endParaRPr lang="en-US" altLang="en-US" sz="4000" b="1" dirty="0">
              <a:solidFill>
                <a:schemeClr val="accent6">
                  <a:lumMod val="75000"/>
                </a:schemeClr>
              </a:solidFill>
            </a:endParaRPr>
          </a:p>
          <a:p>
            <a:pPr marL="0" indent="0" algn="ctr" eaLnBrk="1" hangingPunct="1">
              <a:lnSpc>
                <a:spcPct val="90000"/>
              </a:lnSpc>
              <a:buFontTx/>
              <a:buNone/>
              <a:defRPr/>
            </a:pPr>
            <a:r>
              <a:rPr lang="en-US" altLang="en-US" sz="4000" b="1" dirty="0">
                <a:solidFill>
                  <a:schemeClr val="accent6">
                    <a:lumMod val="75000"/>
                  </a:schemeClr>
                </a:solidFill>
              </a:rPr>
              <a:t>And there was evening, and there was morning—the 4</a:t>
            </a:r>
            <a:r>
              <a:rPr lang="en-US" altLang="en-US" sz="4000" b="1" baseline="30000" dirty="0">
                <a:solidFill>
                  <a:schemeClr val="accent6">
                    <a:lumMod val="75000"/>
                  </a:schemeClr>
                </a:solidFill>
              </a:rPr>
              <a:t>th</a:t>
            </a:r>
            <a:r>
              <a:rPr lang="en-US" altLang="en-US" sz="4000" b="1" dirty="0">
                <a:solidFill>
                  <a:schemeClr val="accent6">
                    <a:lumMod val="75000"/>
                  </a:schemeClr>
                </a:solidFill>
              </a:rPr>
              <a:t> day. </a:t>
            </a:r>
          </a:p>
        </p:txBody>
      </p:sp>
      <p:sp>
        <p:nvSpPr>
          <p:cNvPr id="4" name="AutoShape 4">
            <a:extLst>
              <a:ext uri="{FF2B5EF4-FFF2-40B4-BE49-F238E27FC236}">
                <a16:creationId xmlns:a16="http://schemas.microsoft.com/office/drawing/2014/main" id="{57EA3C47-CB70-D94E-1CE4-5BB48A4A02CC}"/>
              </a:ext>
            </a:extLst>
          </p:cNvPr>
          <p:cNvSpPr>
            <a:spLocks noChangeArrowheads="1"/>
          </p:cNvSpPr>
          <p:nvPr/>
        </p:nvSpPr>
        <p:spPr bwMode="auto">
          <a:xfrm>
            <a:off x="339725" y="4114800"/>
            <a:ext cx="269875" cy="276225"/>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8436" name="AutoShape 6">
            <a:extLst>
              <a:ext uri="{FF2B5EF4-FFF2-40B4-BE49-F238E27FC236}">
                <a16:creationId xmlns:a16="http://schemas.microsoft.com/office/drawing/2014/main" id="{8062DC2B-3392-D264-E17A-FBDA53260846}"/>
              </a:ext>
            </a:extLst>
          </p:cNvPr>
          <p:cNvSpPr>
            <a:spLocks noChangeArrowheads="1"/>
          </p:cNvSpPr>
          <p:nvPr/>
        </p:nvSpPr>
        <p:spPr bwMode="auto">
          <a:xfrm rot="20280364">
            <a:off x="8528050" y="3984625"/>
            <a:ext cx="381000" cy="838200"/>
          </a:xfrm>
          <a:prstGeom prst="moon">
            <a:avLst>
              <a:gd name="adj" fmla="val 87500"/>
            </a:avLst>
          </a:prstGeom>
          <a:solidFill>
            <a:schemeClr val="accent6">
              <a:lumMod val="20000"/>
              <a:lumOff val="8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en-US" sz="1800"/>
          </a:p>
        </p:txBody>
      </p:sp>
      <p:sp>
        <p:nvSpPr>
          <p:cNvPr id="18437" name="AutoShape 7">
            <a:extLst>
              <a:ext uri="{FF2B5EF4-FFF2-40B4-BE49-F238E27FC236}">
                <a16:creationId xmlns:a16="http://schemas.microsoft.com/office/drawing/2014/main" id="{86775598-58D7-2937-70E5-DA7A69C2EF9E}"/>
              </a:ext>
            </a:extLst>
          </p:cNvPr>
          <p:cNvSpPr>
            <a:spLocks noChangeArrowheads="1"/>
          </p:cNvSpPr>
          <p:nvPr/>
        </p:nvSpPr>
        <p:spPr bwMode="auto">
          <a:xfrm>
            <a:off x="374650" y="60325"/>
            <a:ext cx="1606550" cy="1006475"/>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7" name="AutoShape 4">
            <a:extLst>
              <a:ext uri="{FF2B5EF4-FFF2-40B4-BE49-F238E27FC236}">
                <a16:creationId xmlns:a16="http://schemas.microsoft.com/office/drawing/2014/main" id="{F36DFB0B-B256-E38B-1CCC-291811D58793}"/>
              </a:ext>
            </a:extLst>
          </p:cNvPr>
          <p:cNvSpPr>
            <a:spLocks noChangeArrowheads="1"/>
          </p:cNvSpPr>
          <p:nvPr/>
        </p:nvSpPr>
        <p:spPr bwMode="auto">
          <a:xfrm>
            <a:off x="339725" y="2971800"/>
            <a:ext cx="269875" cy="276225"/>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8" name="AutoShape 4">
            <a:extLst>
              <a:ext uri="{FF2B5EF4-FFF2-40B4-BE49-F238E27FC236}">
                <a16:creationId xmlns:a16="http://schemas.microsoft.com/office/drawing/2014/main" id="{D792A7BC-8BBC-6685-920B-64B3BACC69EB}"/>
              </a:ext>
            </a:extLst>
          </p:cNvPr>
          <p:cNvSpPr>
            <a:spLocks noChangeArrowheads="1"/>
          </p:cNvSpPr>
          <p:nvPr/>
        </p:nvSpPr>
        <p:spPr bwMode="auto">
          <a:xfrm>
            <a:off x="644525" y="4419600"/>
            <a:ext cx="269875" cy="276225"/>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9" name="AutoShape 4">
            <a:extLst>
              <a:ext uri="{FF2B5EF4-FFF2-40B4-BE49-F238E27FC236}">
                <a16:creationId xmlns:a16="http://schemas.microsoft.com/office/drawing/2014/main" id="{852AECF4-0FA3-41EC-5ABA-3D08BD386AF1}"/>
              </a:ext>
            </a:extLst>
          </p:cNvPr>
          <p:cNvSpPr>
            <a:spLocks noChangeArrowheads="1"/>
          </p:cNvSpPr>
          <p:nvPr/>
        </p:nvSpPr>
        <p:spPr bwMode="auto">
          <a:xfrm>
            <a:off x="3094038" y="4695825"/>
            <a:ext cx="269875" cy="276225"/>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0" name="AutoShape 4">
            <a:extLst>
              <a:ext uri="{FF2B5EF4-FFF2-40B4-BE49-F238E27FC236}">
                <a16:creationId xmlns:a16="http://schemas.microsoft.com/office/drawing/2014/main" id="{0374B959-08CE-6CA1-1577-DEC191A0468C}"/>
              </a:ext>
            </a:extLst>
          </p:cNvPr>
          <p:cNvSpPr>
            <a:spLocks noChangeArrowheads="1"/>
          </p:cNvSpPr>
          <p:nvPr/>
        </p:nvSpPr>
        <p:spPr bwMode="auto">
          <a:xfrm>
            <a:off x="76200" y="4741863"/>
            <a:ext cx="269875" cy="276225"/>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1" name="AutoShape 4">
            <a:extLst>
              <a:ext uri="{FF2B5EF4-FFF2-40B4-BE49-F238E27FC236}">
                <a16:creationId xmlns:a16="http://schemas.microsoft.com/office/drawing/2014/main" id="{56C0133C-7E81-1B91-AA14-C0C3DAA68282}"/>
              </a:ext>
            </a:extLst>
          </p:cNvPr>
          <p:cNvSpPr>
            <a:spLocks noChangeArrowheads="1"/>
          </p:cNvSpPr>
          <p:nvPr/>
        </p:nvSpPr>
        <p:spPr bwMode="auto">
          <a:xfrm>
            <a:off x="1787525" y="4246563"/>
            <a:ext cx="268288" cy="276225"/>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12" name="AutoShape 4">
            <a:extLst>
              <a:ext uri="{FF2B5EF4-FFF2-40B4-BE49-F238E27FC236}">
                <a16:creationId xmlns:a16="http://schemas.microsoft.com/office/drawing/2014/main" id="{11842B3A-9D69-6448-0390-7918943D55A7}"/>
              </a:ext>
            </a:extLst>
          </p:cNvPr>
          <p:cNvSpPr>
            <a:spLocks noChangeArrowheads="1"/>
          </p:cNvSpPr>
          <p:nvPr/>
        </p:nvSpPr>
        <p:spPr bwMode="auto">
          <a:xfrm>
            <a:off x="1416050" y="4448175"/>
            <a:ext cx="269875" cy="276225"/>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96969740-31DB-3B52-BDF9-AC30D1F53603}"/>
            </a:ext>
          </a:extLst>
        </p:cNvPr>
        <p:cNvGrpSpPr/>
        <p:nvPr/>
      </p:nvGrpSpPr>
      <p:grpSpPr>
        <a:xfrm>
          <a:off x="0" y="0"/>
          <a:ext cx="0" cy="0"/>
          <a:chOff x="0" y="0"/>
          <a:chExt cx="0" cy="0"/>
        </a:xfrm>
      </p:grpSpPr>
      <p:sp>
        <p:nvSpPr>
          <p:cNvPr id="32770" name="Line 2">
            <a:extLst>
              <a:ext uri="{FF2B5EF4-FFF2-40B4-BE49-F238E27FC236}">
                <a16:creationId xmlns:a16="http://schemas.microsoft.com/office/drawing/2014/main" id="{8BAF74D4-BFBC-C30F-7A72-F2EFB1F2AFF2}"/>
              </a:ext>
            </a:extLst>
          </p:cNvPr>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Line 3">
            <a:extLst>
              <a:ext uri="{FF2B5EF4-FFF2-40B4-BE49-F238E27FC236}">
                <a16:creationId xmlns:a16="http://schemas.microsoft.com/office/drawing/2014/main" id="{51CC19B3-6AF0-4908-D16C-025900E2B65C}"/>
              </a:ext>
            </a:extLst>
          </p:cNvPr>
          <p:cNvSpPr>
            <a:spLocks noChangeShapeType="1"/>
          </p:cNvSpPr>
          <p:nvPr/>
        </p:nvSpPr>
        <p:spPr bwMode="auto">
          <a:xfrm>
            <a:off x="0" y="4191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Oval 4">
            <a:extLst>
              <a:ext uri="{FF2B5EF4-FFF2-40B4-BE49-F238E27FC236}">
                <a16:creationId xmlns:a16="http://schemas.microsoft.com/office/drawing/2014/main" id="{53F7F5D1-A779-7AB7-95A2-519060E50BF5}"/>
              </a:ext>
            </a:extLst>
          </p:cNvPr>
          <p:cNvSpPr>
            <a:spLocks noChangeArrowheads="1"/>
          </p:cNvSpPr>
          <p:nvPr/>
        </p:nvSpPr>
        <p:spPr bwMode="auto">
          <a:xfrm>
            <a:off x="990600" y="381000"/>
            <a:ext cx="1219200" cy="1219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79" name="Text Box 11">
            <a:extLst>
              <a:ext uri="{FF2B5EF4-FFF2-40B4-BE49-F238E27FC236}">
                <a16:creationId xmlns:a16="http://schemas.microsoft.com/office/drawing/2014/main" id="{A9FC5E74-6E33-9AB3-3E75-AF0388854CD7}"/>
              </a:ext>
            </a:extLst>
          </p:cNvPr>
          <p:cNvSpPr txBox="1">
            <a:spLocks noChangeArrowheads="1"/>
          </p:cNvSpPr>
          <p:nvPr/>
        </p:nvSpPr>
        <p:spPr bwMode="auto">
          <a:xfrm>
            <a:off x="-28220" y="152399"/>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1</a:t>
            </a:r>
          </a:p>
        </p:txBody>
      </p:sp>
      <p:sp>
        <p:nvSpPr>
          <p:cNvPr id="32780" name="Text Box 12">
            <a:extLst>
              <a:ext uri="{FF2B5EF4-FFF2-40B4-BE49-F238E27FC236}">
                <a16:creationId xmlns:a16="http://schemas.microsoft.com/office/drawing/2014/main" id="{ABA5E0BD-4532-480E-D319-79DC89F8F8B6}"/>
              </a:ext>
            </a:extLst>
          </p:cNvPr>
          <p:cNvSpPr txBox="1">
            <a:spLocks noChangeArrowheads="1"/>
          </p:cNvSpPr>
          <p:nvPr/>
        </p:nvSpPr>
        <p:spPr bwMode="auto">
          <a:xfrm>
            <a:off x="301625" y="2017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2</a:t>
            </a:r>
          </a:p>
        </p:txBody>
      </p:sp>
      <p:sp>
        <p:nvSpPr>
          <p:cNvPr id="32781" name="Text Box 13">
            <a:extLst>
              <a:ext uri="{FF2B5EF4-FFF2-40B4-BE49-F238E27FC236}">
                <a16:creationId xmlns:a16="http://schemas.microsoft.com/office/drawing/2014/main" id="{397AC9D6-DACA-B7F3-E29F-A916436544C8}"/>
              </a:ext>
            </a:extLst>
          </p:cNvPr>
          <p:cNvSpPr txBox="1">
            <a:spLocks noChangeArrowheads="1"/>
          </p:cNvSpPr>
          <p:nvPr/>
        </p:nvSpPr>
        <p:spPr bwMode="auto">
          <a:xfrm>
            <a:off x="301625" y="4551580"/>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3</a:t>
            </a:r>
          </a:p>
        </p:txBody>
      </p:sp>
      <p:sp>
        <p:nvSpPr>
          <p:cNvPr id="32782" name="AutoShape 14">
            <a:extLst>
              <a:ext uri="{FF2B5EF4-FFF2-40B4-BE49-F238E27FC236}">
                <a16:creationId xmlns:a16="http://schemas.microsoft.com/office/drawing/2014/main" id="{21911324-3710-327C-615F-5F8F0CF2EEAE}"/>
              </a:ext>
            </a:extLst>
          </p:cNvPr>
          <p:cNvSpPr>
            <a:spLocks noChangeArrowheads="1"/>
          </p:cNvSpPr>
          <p:nvPr/>
        </p:nvSpPr>
        <p:spPr bwMode="auto">
          <a:xfrm>
            <a:off x="5055379" y="457201"/>
            <a:ext cx="533400" cy="8382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83" name="AutoShape 15">
            <a:extLst>
              <a:ext uri="{FF2B5EF4-FFF2-40B4-BE49-F238E27FC236}">
                <a16:creationId xmlns:a16="http://schemas.microsoft.com/office/drawing/2014/main" id="{1556B355-7B25-F360-CE9E-42778D2FEAEE}"/>
              </a:ext>
            </a:extLst>
          </p:cNvPr>
          <p:cNvSpPr>
            <a:spLocks noChangeArrowheads="1"/>
          </p:cNvSpPr>
          <p:nvPr/>
        </p:nvSpPr>
        <p:spPr bwMode="auto">
          <a:xfrm>
            <a:off x="7124700" y="298451"/>
            <a:ext cx="762000" cy="1066800"/>
          </a:xfrm>
          <a:prstGeom prst="sun">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45072" name="AutoShape 16">
            <a:extLst>
              <a:ext uri="{FF2B5EF4-FFF2-40B4-BE49-F238E27FC236}">
                <a16:creationId xmlns:a16="http://schemas.microsoft.com/office/drawing/2014/main" id="{EA46579E-AA6A-3244-0E8F-4341545D2BDA}"/>
              </a:ext>
            </a:extLst>
          </p:cNvPr>
          <p:cNvSpPr>
            <a:spLocks noChangeArrowheads="1"/>
          </p:cNvSpPr>
          <p:nvPr/>
        </p:nvSpPr>
        <p:spPr bwMode="auto">
          <a:xfrm>
            <a:off x="5926137" y="335756"/>
            <a:ext cx="381000" cy="4572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45073" name="AutoShape 17">
            <a:extLst>
              <a:ext uri="{FF2B5EF4-FFF2-40B4-BE49-F238E27FC236}">
                <a16:creationId xmlns:a16="http://schemas.microsoft.com/office/drawing/2014/main" id="{6604E2C3-1973-04E0-70F1-959850AB3425}"/>
              </a:ext>
            </a:extLst>
          </p:cNvPr>
          <p:cNvSpPr>
            <a:spLocks noChangeArrowheads="1"/>
          </p:cNvSpPr>
          <p:nvPr/>
        </p:nvSpPr>
        <p:spPr bwMode="auto">
          <a:xfrm>
            <a:off x="5872006" y="957734"/>
            <a:ext cx="376394" cy="4572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32812" name="Text Box 47">
            <a:extLst>
              <a:ext uri="{FF2B5EF4-FFF2-40B4-BE49-F238E27FC236}">
                <a16:creationId xmlns:a16="http://schemas.microsoft.com/office/drawing/2014/main" id="{35E498AE-2B69-1B7A-1C64-248F98C030DB}"/>
              </a:ext>
            </a:extLst>
          </p:cNvPr>
          <p:cNvSpPr txBox="1">
            <a:spLocks noChangeArrowheads="1"/>
          </p:cNvSpPr>
          <p:nvPr/>
        </p:nvSpPr>
        <p:spPr bwMode="auto">
          <a:xfrm>
            <a:off x="4674918" y="115095"/>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4</a:t>
            </a:r>
          </a:p>
        </p:txBody>
      </p:sp>
      <p:sp>
        <p:nvSpPr>
          <p:cNvPr id="32813" name="Text Box 48">
            <a:extLst>
              <a:ext uri="{FF2B5EF4-FFF2-40B4-BE49-F238E27FC236}">
                <a16:creationId xmlns:a16="http://schemas.microsoft.com/office/drawing/2014/main" id="{459C9384-C66E-78E4-7E97-084E6EC37D5D}"/>
              </a:ext>
            </a:extLst>
          </p:cNvPr>
          <p:cNvSpPr txBox="1">
            <a:spLocks noChangeArrowheads="1"/>
          </p:cNvSpPr>
          <p:nvPr/>
        </p:nvSpPr>
        <p:spPr bwMode="auto">
          <a:xfrm>
            <a:off x="4674918" y="1944150"/>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5</a:t>
            </a:r>
          </a:p>
        </p:txBody>
      </p:sp>
      <p:sp>
        <p:nvSpPr>
          <p:cNvPr id="32814" name="Text Box 49">
            <a:extLst>
              <a:ext uri="{FF2B5EF4-FFF2-40B4-BE49-F238E27FC236}">
                <a16:creationId xmlns:a16="http://schemas.microsoft.com/office/drawing/2014/main" id="{A12A72DC-F914-9C36-D4CD-FE30429E66D7}"/>
              </a:ext>
            </a:extLst>
          </p:cNvPr>
          <p:cNvSpPr txBox="1">
            <a:spLocks noChangeArrowheads="1"/>
          </p:cNvSpPr>
          <p:nvPr/>
        </p:nvSpPr>
        <p:spPr bwMode="auto">
          <a:xfrm>
            <a:off x="4744229" y="4535487"/>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6</a:t>
            </a:r>
          </a:p>
        </p:txBody>
      </p:sp>
      <p:sp>
        <p:nvSpPr>
          <p:cNvPr id="2" name="Partial Circle 1">
            <a:extLst>
              <a:ext uri="{FF2B5EF4-FFF2-40B4-BE49-F238E27FC236}">
                <a16:creationId xmlns:a16="http://schemas.microsoft.com/office/drawing/2014/main" id="{8F6D161F-7513-E49A-69DD-3E3BA2222E55}"/>
              </a:ext>
            </a:extLst>
          </p:cNvPr>
          <p:cNvSpPr/>
          <p:nvPr/>
        </p:nvSpPr>
        <p:spPr bwMode="auto">
          <a:xfrm rot="12892640">
            <a:off x="1023204" y="399677"/>
            <a:ext cx="1258504" cy="1188768"/>
          </a:xfrm>
          <a:prstGeom prst="pie">
            <a:avLst>
              <a:gd name="adj1" fmla="val 3222609"/>
              <a:gd name="adj2" fmla="val 14184842"/>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blue and white waves&#10;&#10;AI-generated content may be incorrect.">
            <a:extLst>
              <a:ext uri="{FF2B5EF4-FFF2-40B4-BE49-F238E27FC236}">
                <a16:creationId xmlns:a16="http://schemas.microsoft.com/office/drawing/2014/main" id="{E632458E-99AE-BFE3-221B-DA66F7BD78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338" y="2547748"/>
            <a:ext cx="3502024" cy="1751012"/>
          </a:xfrm>
          <a:prstGeom prst="rect">
            <a:avLst/>
          </a:prstGeom>
        </p:spPr>
      </p:pic>
      <p:pic>
        <p:nvPicPr>
          <p:cNvPr id="20" name="Picture 19" descr="A green tree with brown trunk&#10;&#10;AI-generated content may be incorrect.">
            <a:extLst>
              <a:ext uri="{FF2B5EF4-FFF2-40B4-BE49-F238E27FC236}">
                <a16:creationId xmlns:a16="http://schemas.microsoft.com/office/drawing/2014/main" id="{39886B8D-9762-0F57-6B1F-C509AA4EAA7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75995" y="4535487"/>
            <a:ext cx="1862711" cy="2093913"/>
          </a:xfrm>
          <a:prstGeom prst="rect">
            <a:avLst/>
          </a:prstGeom>
        </p:spPr>
      </p:pic>
      <p:pic>
        <p:nvPicPr>
          <p:cNvPr id="22" name="Picture 21" descr="A purple flower with green leaves&#10;&#10;AI-generated content may be incorrect.">
            <a:extLst>
              <a:ext uri="{FF2B5EF4-FFF2-40B4-BE49-F238E27FC236}">
                <a16:creationId xmlns:a16="http://schemas.microsoft.com/office/drawing/2014/main" id="{3D68C78E-FF12-3371-75B1-41C2AFAC75A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59286" y="5970495"/>
            <a:ext cx="433088" cy="621657"/>
          </a:xfrm>
          <a:prstGeom prst="rect">
            <a:avLst/>
          </a:prstGeom>
        </p:spPr>
      </p:pic>
      <p:pic>
        <p:nvPicPr>
          <p:cNvPr id="36" name="Picture 35" descr="A white cloud with black background&#10;&#10;AI-generated content may be incorrect.">
            <a:extLst>
              <a:ext uri="{FF2B5EF4-FFF2-40B4-BE49-F238E27FC236}">
                <a16:creationId xmlns:a16="http://schemas.microsoft.com/office/drawing/2014/main" id="{4A946FC0-72CE-BD7C-04CB-F1E602DEE23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86180" y="2033730"/>
            <a:ext cx="1046858" cy="700086"/>
          </a:xfrm>
          <a:prstGeom prst="rect">
            <a:avLst/>
          </a:prstGeom>
        </p:spPr>
      </p:pic>
      <p:pic>
        <p:nvPicPr>
          <p:cNvPr id="37" name="Picture 36" descr="A white cloud with black background&#10;&#10;AI-generated content may be incorrect.">
            <a:extLst>
              <a:ext uri="{FF2B5EF4-FFF2-40B4-BE49-F238E27FC236}">
                <a16:creationId xmlns:a16="http://schemas.microsoft.com/office/drawing/2014/main" id="{B2304B2A-E8AD-D516-246A-1C568834FB3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253566" y="1989328"/>
            <a:ext cx="1046858" cy="700086"/>
          </a:xfrm>
          <a:prstGeom prst="rect">
            <a:avLst/>
          </a:prstGeom>
        </p:spPr>
      </p:pic>
      <p:pic>
        <p:nvPicPr>
          <p:cNvPr id="39" name="Picture 38" descr="A cartoon carrot with a face&#10;&#10;AI-generated content may be incorrect.">
            <a:extLst>
              <a:ext uri="{FF2B5EF4-FFF2-40B4-BE49-F238E27FC236}">
                <a16:creationId xmlns:a16="http://schemas.microsoft.com/office/drawing/2014/main" id="{4179CAC5-EE6E-BF67-FF9A-E66DA2273A40}"/>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186249" y="5887534"/>
            <a:ext cx="561052" cy="588002"/>
          </a:xfrm>
          <a:prstGeom prst="rect">
            <a:avLst/>
          </a:prstGeom>
        </p:spPr>
      </p:pic>
      <p:pic>
        <p:nvPicPr>
          <p:cNvPr id="41" name="Picture 40" descr="A green leafy vegetable with white lines&#10;&#10;AI-generated content may be incorrect.">
            <a:extLst>
              <a:ext uri="{FF2B5EF4-FFF2-40B4-BE49-F238E27FC236}">
                <a16:creationId xmlns:a16="http://schemas.microsoft.com/office/drawing/2014/main" id="{F57280BD-A3BA-A994-735C-49A38934DCF8}"/>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2508564" y="5904536"/>
            <a:ext cx="649568" cy="621657"/>
          </a:xfrm>
          <a:prstGeom prst="rect">
            <a:avLst/>
          </a:prstGeom>
        </p:spPr>
      </p:pic>
      <p:pic>
        <p:nvPicPr>
          <p:cNvPr id="45" name="Picture 44" descr="A red apple with green leaf&#10;&#10;AI-generated content may be incorrect.">
            <a:extLst>
              <a:ext uri="{FF2B5EF4-FFF2-40B4-BE49-F238E27FC236}">
                <a16:creationId xmlns:a16="http://schemas.microsoft.com/office/drawing/2014/main" id="{6EAAA9C6-0DF5-8A73-4EF3-BCEE55627B43}"/>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537302" y="4777376"/>
            <a:ext cx="285024" cy="394839"/>
          </a:xfrm>
          <a:prstGeom prst="rect">
            <a:avLst/>
          </a:prstGeom>
        </p:spPr>
      </p:pic>
      <p:pic>
        <p:nvPicPr>
          <p:cNvPr id="46" name="Picture 45" descr="A red apple with green leaf&#10;&#10;AI-generated content may be incorrect.">
            <a:extLst>
              <a:ext uri="{FF2B5EF4-FFF2-40B4-BE49-F238E27FC236}">
                <a16:creationId xmlns:a16="http://schemas.microsoft.com/office/drawing/2014/main" id="{46ECF8CC-2B41-2150-1826-2C1D009CF817}"/>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2272062" y="4866917"/>
            <a:ext cx="285024" cy="394839"/>
          </a:xfrm>
          <a:prstGeom prst="rect">
            <a:avLst/>
          </a:prstGeom>
        </p:spPr>
      </p:pic>
      <p:pic>
        <p:nvPicPr>
          <p:cNvPr id="47" name="Picture 46" descr="A red apple with green leaf&#10;&#10;AI-generated content may be incorrect.">
            <a:extLst>
              <a:ext uri="{FF2B5EF4-FFF2-40B4-BE49-F238E27FC236}">
                <a16:creationId xmlns:a16="http://schemas.microsoft.com/office/drawing/2014/main" id="{40B87203-1006-571F-D8F7-8B52C347B9DD}"/>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822326" y="5269108"/>
            <a:ext cx="285024" cy="394839"/>
          </a:xfrm>
          <a:prstGeom prst="rect">
            <a:avLst/>
          </a:prstGeom>
        </p:spPr>
      </p:pic>
      <p:pic>
        <p:nvPicPr>
          <p:cNvPr id="49" name="Graphic 48" descr="Earth globe: Americas with solid fill">
            <a:extLst>
              <a:ext uri="{FF2B5EF4-FFF2-40B4-BE49-F238E27FC236}">
                <a16:creationId xmlns:a16="http://schemas.microsoft.com/office/drawing/2014/main" id="{551D8F4F-E85E-5CEF-15FF-3E1C0A432DD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40463" y="4363909"/>
            <a:ext cx="1299762" cy="1299762"/>
          </a:xfrm>
          <a:prstGeom prst="rect">
            <a:avLst/>
          </a:prstGeom>
        </p:spPr>
      </p:pic>
    </p:spTree>
    <p:extLst>
      <p:ext uri="{BB962C8B-B14F-4D97-AF65-F5344CB8AC3E}">
        <p14:creationId xmlns:p14="http://schemas.microsoft.com/office/powerpoint/2010/main" val="3888938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155A1B4A-42F5-FCF6-C7AF-04EE2AB11116}"/>
              </a:ext>
            </a:extLst>
          </p:cNvPr>
          <p:cNvSpPr>
            <a:spLocks noChangeArrowheads="1"/>
          </p:cNvSpPr>
          <p:nvPr/>
        </p:nvSpPr>
        <p:spPr bwMode="auto">
          <a:xfrm>
            <a:off x="76200" y="38100"/>
            <a:ext cx="47672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a:solidFill>
                  <a:srgbClr val="7030A0"/>
                </a:solidFill>
              </a:rPr>
              <a:t>"Let the </a:t>
            </a:r>
          </a:p>
          <a:p>
            <a:pPr algn="ctr" eaLnBrk="1" hangingPunct="1">
              <a:spcBef>
                <a:spcPct val="0"/>
              </a:spcBef>
              <a:buFontTx/>
              <a:buNone/>
            </a:pPr>
            <a:r>
              <a:rPr lang="en-US" altLang="en-US" sz="5400" b="1">
                <a:solidFill>
                  <a:srgbClr val="7030A0"/>
                </a:solidFill>
              </a:rPr>
              <a:t>water teem with living creatures,</a:t>
            </a:r>
          </a:p>
        </p:txBody>
      </p:sp>
      <p:sp>
        <p:nvSpPr>
          <p:cNvPr id="20483" name="AutoShape 6" descr="Image result for fish clipart free">
            <a:extLst>
              <a:ext uri="{FF2B5EF4-FFF2-40B4-BE49-F238E27FC236}">
                <a16:creationId xmlns:a16="http://schemas.microsoft.com/office/drawing/2014/main" id="{26D91A42-039B-7CC5-0802-48651E631948}"/>
              </a:ext>
            </a:extLst>
          </p:cNvPr>
          <p:cNvSpPr>
            <a:spLocks noChangeAspect="1" noChangeArrowheads="1"/>
          </p:cNvSpPr>
          <p:nvPr/>
        </p:nvSpPr>
        <p:spPr bwMode="auto">
          <a:xfrm>
            <a:off x="4538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0484" name="AutoShape 8" descr="Image result for fish clipart free">
            <a:extLst>
              <a:ext uri="{FF2B5EF4-FFF2-40B4-BE49-F238E27FC236}">
                <a16:creationId xmlns:a16="http://schemas.microsoft.com/office/drawing/2014/main" id="{DE832C0D-C8A4-094A-7392-F4E3FE79CF3A}"/>
              </a:ext>
            </a:extLst>
          </p:cNvPr>
          <p:cNvSpPr>
            <a:spLocks noChangeAspect="1" noChangeArrowheads="1"/>
          </p:cNvSpPr>
          <p:nvPr/>
        </p:nvSpPr>
        <p:spPr bwMode="auto">
          <a:xfrm>
            <a:off x="46910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20485" name="Picture 10" descr="Image result for fish clipart free">
            <a:extLst>
              <a:ext uri="{FF2B5EF4-FFF2-40B4-BE49-F238E27FC236}">
                <a16:creationId xmlns:a16="http://schemas.microsoft.com/office/drawing/2014/main" id="{6BFF5CDB-C9ED-30D9-5EE6-9F5B9D02D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463" y="0"/>
            <a:ext cx="42862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5">
            <a:extLst>
              <a:ext uri="{FF2B5EF4-FFF2-40B4-BE49-F238E27FC236}">
                <a16:creationId xmlns:a16="http://schemas.microsoft.com/office/drawing/2014/main" id="{0DB1047D-8857-3838-0443-2BB76BCD053F}"/>
              </a:ext>
            </a:extLst>
          </p:cNvPr>
          <p:cNvSpPr>
            <a:spLocks noChangeArrowheads="1"/>
          </p:cNvSpPr>
          <p:nvPr/>
        </p:nvSpPr>
        <p:spPr bwMode="auto">
          <a:xfrm>
            <a:off x="254000" y="3822700"/>
            <a:ext cx="88439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a:solidFill>
                  <a:srgbClr val="00B050"/>
                </a:solidFill>
              </a:rPr>
              <a:t>and let birds fly above the earth </a:t>
            </a:r>
          </a:p>
          <a:p>
            <a:pPr algn="ctr" eaLnBrk="1" hangingPunct="1">
              <a:spcBef>
                <a:spcPct val="0"/>
              </a:spcBef>
              <a:buFontTx/>
              <a:buNone/>
            </a:pPr>
            <a:r>
              <a:rPr lang="en-US" altLang="en-US" sz="4400" b="1">
                <a:solidFill>
                  <a:srgbClr val="00B050"/>
                </a:solidFill>
              </a:rPr>
              <a:t>across the vault of the sky."</a:t>
            </a:r>
          </a:p>
        </p:txBody>
      </p:sp>
      <p:pic>
        <p:nvPicPr>
          <p:cNvPr id="20487" name="Picture 10" descr="Image result for flying bird clipart free">
            <a:extLst>
              <a:ext uri="{FF2B5EF4-FFF2-40B4-BE49-F238E27FC236}">
                <a16:creationId xmlns:a16="http://schemas.microsoft.com/office/drawing/2014/main" id="{93DFB8B5-8C2F-F67B-9801-E9720CB6C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410200"/>
            <a:ext cx="1449388"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0" descr="Image result for flying bird clipart free">
            <a:extLst>
              <a:ext uri="{FF2B5EF4-FFF2-40B4-BE49-F238E27FC236}">
                <a16:creationId xmlns:a16="http://schemas.microsoft.com/office/drawing/2014/main" id="{091395E1-458A-A18F-4EA8-EA014FE80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525" y="5270500"/>
            <a:ext cx="1878013"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descr="Image result for flying bird clipart free">
            <a:extLst>
              <a:ext uri="{FF2B5EF4-FFF2-40B4-BE49-F238E27FC236}">
                <a16:creationId xmlns:a16="http://schemas.microsoft.com/office/drawing/2014/main" id="{7A4BF6C8-FE9A-3B66-7C77-EA956E2DF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75" y="5105400"/>
            <a:ext cx="1449388"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Image result for flying bird clipart free">
            <a:extLst>
              <a:ext uri="{FF2B5EF4-FFF2-40B4-BE49-F238E27FC236}">
                <a16:creationId xmlns:a16="http://schemas.microsoft.com/office/drawing/2014/main" id="{A3E12C2F-6BFC-7F29-E6A9-6C67929A2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09240">
            <a:off x="7529513" y="5391150"/>
            <a:ext cx="14478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4878FB9E-CBBF-E8E6-87F1-945F3B68CF0A}"/>
            </a:ext>
          </a:extLst>
        </p:cNvPr>
        <p:cNvGrpSpPr/>
        <p:nvPr/>
      </p:nvGrpSpPr>
      <p:grpSpPr>
        <a:xfrm>
          <a:off x="0" y="0"/>
          <a:ext cx="0" cy="0"/>
          <a:chOff x="0" y="0"/>
          <a:chExt cx="0" cy="0"/>
        </a:xfrm>
      </p:grpSpPr>
      <p:sp>
        <p:nvSpPr>
          <p:cNvPr id="2072" name="Rectangle 207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2051">
            <a:extLst>
              <a:ext uri="{FF2B5EF4-FFF2-40B4-BE49-F238E27FC236}">
                <a16:creationId xmlns:a16="http://schemas.microsoft.com/office/drawing/2014/main" id="{257FBCB5-BFCC-813A-B85F-57FE22932D4E}"/>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045" b="7955"/>
          <a:stretch>
            <a:fillRect/>
          </a:stretch>
        </p:blipFill>
        <p:spPr>
          <a:xfrm>
            <a:off x="20" y="1"/>
            <a:ext cx="9143980" cy="6857999"/>
          </a:xfrm>
          <a:prstGeom prst="rect">
            <a:avLst/>
          </a:prstGeom>
        </p:spPr>
      </p:pic>
      <p:sp>
        <p:nvSpPr>
          <p:cNvPr id="2050" name="Title 1">
            <a:extLst>
              <a:ext uri="{FF2B5EF4-FFF2-40B4-BE49-F238E27FC236}">
                <a16:creationId xmlns:a16="http://schemas.microsoft.com/office/drawing/2014/main" id="{8C954367-6077-7EE4-2E37-480C9669FD07}"/>
              </a:ext>
            </a:extLst>
          </p:cNvPr>
          <p:cNvSpPr>
            <a:spLocks noGrp="1" noChangeArrowheads="1"/>
          </p:cNvSpPr>
          <p:nvPr>
            <p:ph type="title"/>
          </p:nvPr>
        </p:nvSpPr>
        <p:spPr>
          <a:xfrm>
            <a:off x="1143000" y="1122362"/>
            <a:ext cx="6858000" cy="4135438"/>
          </a:xfrm>
        </p:spPr>
        <p:txBody>
          <a:bodyPr vert="horz" lIns="91440" tIns="45720" rIns="91440" bIns="45720" rtlCol="0" anchor="b">
            <a:noAutofit/>
          </a:bodyPr>
          <a:lstStyle/>
          <a:p>
            <a:pPr eaLnBrk="1" hangingPunct="1">
              <a:lnSpc>
                <a:spcPct val="90000"/>
              </a:lnSpc>
            </a:pPr>
            <a:r>
              <a:rPr lang="en-US" altLang="en-US" sz="5400" b="1" dirty="0">
                <a:solidFill>
                  <a:srgbClr val="FFFFFF"/>
                </a:solidFill>
              </a:rPr>
              <a:t>The Truth</a:t>
            </a:r>
            <a:br>
              <a:rPr lang="en-US" altLang="en-US" sz="5400" dirty="0">
                <a:solidFill>
                  <a:srgbClr val="FFFFFF"/>
                </a:solidFill>
              </a:rPr>
            </a:br>
            <a:br>
              <a:rPr lang="en-US" altLang="en-US" sz="5400" dirty="0">
                <a:solidFill>
                  <a:srgbClr val="FFFFFF"/>
                </a:solidFill>
              </a:rPr>
            </a:br>
            <a:br>
              <a:rPr lang="en-US" altLang="en-US" sz="5400" dirty="0">
                <a:solidFill>
                  <a:srgbClr val="FFFFFF"/>
                </a:solidFill>
              </a:rPr>
            </a:br>
            <a:r>
              <a:rPr lang="en-US" altLang="en-US" sz="5400" b="1" dirty="0">
                <a:solidFill>
                  <a:srgbClr val="FFFFFF"/>
                </a:solidFill>
              </a:rPr>
              <a:t>God is the creator of the world!</a:t>
            </a:r>
            <a:endParaRPr lang="en-US" altLang="en-US" sz="5400" dirty="0">
              <a:solidFill>
                <a:srgbClr val="FFFFFF"/>
              </a:solidFill>
            </a:endParaRPr>
          </a:p>
        </p:txBody>
      </p:sp>
    </p:spTree>
    <p:extLst>
      <p:ext uri="{BB962C8B-B14F-4D97-AF65-F5344CB8AC3E}">
        <p14:creationId xmlns:p14="http://schemas.microsoft.com/office/powerpoint/2010/main" val="41937255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7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88BE59F9-E4EA-41E1-FF5F-19FE5567B4E4}"/>
              </a:ext>
            </a:extLst>
          </p:cNvPr>
          <p:cNvSpPr>
            <a:spLocks noGrp="1" noChangeArrowheads="1"/>
          </p:cNvSpPr>
          <p:nvPr>
            <p:ph type="body" idx="1"/>
          </p:nvPr>
        </p:nvSpPr>
        <p:spPr>
          <a:xfrm>
            <a:off x="762000" y="796925"/>
            <a:ext cx="8229600" cy="4525963"/>
          </a:xfrm>
        </p:spPr>
        <p:txBody>
          <a:bodyPr/>
          <a:lstStyle/>
          <a:p>
            <a:pPr algn="ctr" eaLnBrk="1" hangingPunct="1">
              <a:lnSpc>
                <a:spcPct val="80000"/>
              </a:lnSpc>
              <a:buFontTx/>
              <a:buNone/>
            </a:pPr>
            <a:r>
              <a:rPr lang="en-US" altLang="en-US" sz="3600" b="1">
                <a:solidFill>
                  <a:schemeClr val="accent2"/>
                </a:solidFill>
              </a:rPr>
              <a:t>   </a:t>
            </a:r>
            <a:r>
              <a:rPr lang="en-US" altLang="en-US" sz="4000" b="1">
                <a:solidFill>
                  <a:schemeClr val="accent2"/>
                </a:solidFill>
              </a:rPr>
              <a:t>So God created the great creatures of the sea and every living with which the water teems and that moves about in it, according to their kinds, and every winged bird according to its kind.</a:t>
            </a:r>
            <a:r>
              <a:rPr lang="en-US" altLang="en-US" sz="3600" b="1">
                <a:solidFill>
                  <a:schemeClr val="accent2"/>
                </a:solidFill>
              </a:rPr>
              <a:t> </a:t>
            </a:r>
            <a:endParaRPr lang="en-US" altLang="en-US" b="1">
              <a:solidFill>
                <a:schemeClr val="accent2"/>
              </a:solidFill>
            </a:endParaRPr>
          </a:p>
          <a:p>
            <a:pPr algn="ctr" eaLnBrk="1" hangingPunct="1">
              <a:lnSpc>
                <a:spcPct val="80000"/>
              </a:lnSpc>
              <a:buFontTx/>
              <a:buNone/>
            </a:pPr>
            <a:endParaRPr lang="en-US" altLang="en-US" sz="1600" b="1">
              <a:solidFill>
                <a:schemeClr val="accent2"/>
              </a:solidFill>
            </a:endParaRPr>
          </a:p>
          <a:p>
            <a:pPr algn="ctr" eaLnBrk="1" hangingPunct="1">
              <a:lnSpc>
                <a:spcPct val="80000"/>
              </a:lnSpc>
              <a:buFontTx/>
              <a:buNone/>
            </a:pPr>
            <a:r>
              <a:rPr lang="en-US" altLang="en-US" b="1">
                <a:solidFill>
                  <a:schemeClr val="accent2"/>
                </a:solidFill>
              </a:rPr>
              <a:t>    </a:t>
            </a:r>
          </a:p>
          <a:p>
            <a:pPr algn="ctr" eaLnBrk="1" hangingPunct="1">
              <a:lnSpc>
                <a:spcPct val="80000"/>
              </a:lnSpc>
              <a:buFontTx/>
              <a:buNone/>
            </a:pPr>
            <a:endParaRPr lang="en-US" altLang="en-US" b="1">
              <a:solidFill>
                <a:schemeClr val="accent2"/>
              </a:solidFill>
            </a:endParaRPr>
          </a:p>
          <a:p>
            <a:pPr algn="ctr" eaLnBrk="1" hangingPunct="1">
              <a:lnSpc>
                <a:spcPct val="80000"/>
              </a:lnSpc>
              <a:buFontTx/>
              <a:buNone/>
            </a:pPr>
            <a:r>
              <a:rPr lang="en-US" altLang="en-US" b="1">
                <a:solidFill>
                  <a:schemeClr val="accent2"/>
                </a:solidFill>
              </a:rPr>
              <a:t>And God saw that it was good. </a:t>
            </a:r>
          </a:p>
          <a:p>
            <a:pPr eaLnBrk="1" hangingPunct="1">
              <a:lnSpc>
                <a:spcPct val="80000"/>
              </a:lnSpc>
              <a:buFontTx/>
              <a:buNone/>
            </a:pPr>
            <a:endParaRPr lang="en-US" altLang="en-US" sz="3600" b="1">
              <a:solidFill>
                <a:schemeClr val="accent2"/>
              </a:solidFill>
            </a:endParaRPr>
          </a:p>
        </p:txBody>
      </p:sp>
      <p:pic>
        <p:nvPicPr>
          <p:cNvPr id="21507" name="Picture 5" descr="Image result for octopus clipart free">
            <a:extLst>
              <a:ext uri="{FF2B5EF4-FFF2-40B4-BE49-F238E27FC236}">
                <a16:creationId xmlns:a16="http://schemas.microsoft.com/office/drawing/2014/main" id="{33009E1D-396C-D2A0-B963-EF21DA96D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163" y="3881438"/>
            <a:ext cx="3124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AutoShape 7" descr="Image result for flying bird clipart free">
            <a:extLst>
              <a:ext uri="{FF2B5EF4-FFF2-40B4-BE49-F238E27FC236}">
                <a16:creationId xmlns:a16="http://schemas.microsoft.com/office/drawing/2014/main" id="{4BD3CB97-75A8-EFD4-41DC-26D68D72A629}"/>
              </a:ext>
            </a:extLst>
          </p:cNvPr>
          <p:cNvSpPr>
            <a:spLocks noChangeAspect="1" noChangeArrowheads="1"/>
          </p:cNvSpPr>
          <p:nvPr/>
        </p:nvSpPr>
        <p:spPr bwMode="auto">
          <a:xfrm>
            <a:off x="4538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1509" name="AutoShape 9" descr="Image result for flying bird clipart free">
            <a:extLst>
              <a:ext uri="{FF2B5EF4-FFF2-40B4-BE49-F238E27FC236}">
                <a16:creationId xmlns:a16="http://schemas.microsoft.com/office/drawing/2014/main" id="{B2E80D99-3E88-500D-2591-6596BB1113F3}"/>
              </a:ext>
            </a:extLst>
          </p:cNvPr>
          <p:cNvSpPr>
            <a:spLocks noChangeAspect="1" noChangeArrowheads="1"/>
          </p:cNvSpPr>
          <p:nvPr/>
        </p:nvSpPr>
        <p:spPr bwMode="auto">
          <a:xfrm>
            <a:off x="46910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21510" name="Picture 11" descr="Related image">
            <a:extLst>
              <a:ext uri="{FF2B5EF4-FFF2-40B4-BE49-F238E27FC236}">
                <a16:creationId xmlns:a16="http://schemas.microsoft.com/office/drawing/2014/main" id="{7C2AE9ED-2ABB-F1C9-A693-9EF836843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5900"/>
            <a:ext cx="15478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7F116288-83F0-AAED-3020-E1F0EB7D0F95}"/>
              </a:ext>
            </a:extLst>
          </p:cNvPr>
          <p:cNvSpPr>
            <a:spLocks noGrp="1" noChangeArrowheads="1"/>
          </p:cNvSpPr>
          <p:nvPr>
            <p:ph type="subTitle" idx="1"/>
          </p:nvPr>
        </p:nvSpPr>
        <p:spPr>
          <a:xfrm>
            <a:off x="0" y="15875"/>
            <a:ext cx="9144000" cy="5775325"/>
          </a:xfrm>
        </p:spPr>
        <p:txBody>
          <a:bodyPr/>
          <a:lstStyle/>
          <a:p>
            <a:pPr eaLnBrk="1" hangingPunct="1">
              <a:lnSpc>
                <a:spcPct val="80000"/>
              </a:lnSpc>
            </a:pPr>
            <a:r>
              <a:rPr lang="en-US" altLang="en-US" sz="3600" b="1">
                <a:solidFill>
                  <a:schemeClr val="accent2"/>
                </a:solidFill>
              </a:rPr>
              <a:t>God blessed them and said, </a:t>
            </a:r>
          </a:p>
          <a:p>
            <a:pPr eaLnBrk="1" hangingPunct="1">
              <a:lnSpc>
                <a:spcPct val="80000"/>
              </a:lnSpc>
            </a:pPr>
            <a:r>
              <a:rPr lang="en-US" altLang="en-US" sz="3600" b="1">
                <a:solidFill>
                  <a:schemeClr val="accent2"/>
                </a:solidFill>
              </a:rPr>
              <a:t>"Be fruitful and increase in number and fill the water in the seas, and let the birds increase on the earth." </a:t>
            </a:r>
          </a:p>
          <a:p>
            <a:pPr eaLnBrk="1" hangingPunct="1">
              <a:lnSpc>
                <a:spcPct val="80000"/>
              </a:lnSpc>
            </a:pPr>
            <a:endParaRPr lang="en-US" altLang="en-US" sz="3600" b="1">
              <a:solidFill>
                <a:schemeClr val="accent2"/>
              </a:solidFill>
            </a:endParaRPr>
          </a:p>
          <a:p>
            <a:pPr eaLnBrk="1" hangingPunct="1">
              <a:lnSpc>
                <a:spcPct val="80000"/>
              </a:lnSpc>
            </a:pPr>
            <a:endParaRPr lang="en-US" altLang="en-US" sz="3600" b="1">
              <a:solidFill>
                <a:schemeClr val="accent2"/>
              </a:solidFill>
            </a:endParaRPr>
          </a:p>
          <a:p>
            <a:pPr eaLnBrk="1" hangingPunct="1">
              <a:lnSpc>
                <a:spcPct val="80000"/>
              </a:lnSpc>
            </a:pPr>
            <a:endParaRPr lang="en-US" altLang="en-US" sz="3600" b="1">
              <a:solidFill>
                <a:schemeClr val="accent2"/>
              </a:solidFill>
            </a:endParaRPr>
          </a:p>
          <a:p>
            <a:pPr eaLnBrk="1" hangingPunct="1">
              <a:lnSpc>
                <a:spcPct val="80000"/>
              </a:lnSpc>
            </a:pPr>
            <a:endParaRPr lang="en-US" altLang="en-US" sz="3600" b="1">
              <a:solidFill>
                <a:schemeClr val="accent2"/>
              </a:solidFill>
            </a:endParaRPr>
          </a:p>
          <a:p>
            <a:pPr eaLnBrk="1" hangingPunct="1">
              <a:lnSpc>
                <a:spcPct val="80000"/>
              </a:lnSpc>
            </a:pPr>
            <a:endParaRPr lang="en-US" altLang="en-US" sz="3600" b="1">
              <a:solidFill>
                <a:schemeClr val="accent2"/>
              </a:solidFill>
            </a:endParaRPr>
          </a:p>
          <a:p>
            <a:pPr eaLnBrk="1" hangingPunct="1">
              <a:lnSpc>
                <a:spcPct val="80000"/>
              </a:lnSpc>
            </a:pPr>
            <a:endParaRPr lang="en-US" altLang="en-US" sz="3600" b="1">
              <a:solidFill>
                <a:schemeClr val="accent2"/>
              </a:solidFill>
            </a:endParaRPr>
          </a:p>
          <a:p>
            <a:pPr eaLnBrk="1" hangingPunct="1">
              <a:lnSpc>
                <a:spcPct val="80000"/>
              </a:lnSpc>
            </a:pPr>
            <a:endParaRPr lang="en-US" altLang="en-US" sz="3600" b="1">
              <a:solidFill>
                <a:schemeClr val="accent2"/>
              </a:solidFill>
            </a:endParaRPr>
          </a:p>
          <a:p>
            <a:pPr eaLnBrk="1" hangingPunct="1">
              <a:lnSpc>
                <a:spcPct val="80000"/>
              </a:lnSpc>
            </a:pPr>
            <a:r>
              <a:rPr lang="en-US" altLang="en-US" sz="3600" b="1">
                <a:solidFill>
                  <a:schemeClr val="accent2"/>
                </a:solidFill>
              </a:rPr>
              <a:t>And there was evening, and there was morning—the 5</a:t>
            </a:r>
            <a:r>
              <a:rPr lang="en-US" altLang="en-US" sz="3600" b="1" baseline="30000">
                <a:solidFill>
                  <a:schemeClr val="accent2"/>
                </a:solidFill>
              </a:rPr>
              <a:t>th</a:t>
            </a:r>
            <a:r>
              <a:rPr lang="en-US" altLang="en-US" sz="3600" b="1">
                <a:solidFill>
                  <a:schemeClr val="accent2"/>
                </a:solidFill>
              </a:rPr>
              <a:t> day.</a:t>
            </a:r>
          </a:p>
        </p:txBody>
      </p:sp>
      <p:sp>
        <p:nvSpPr>
          <p:cNvPr id="22531" name="AutoShape 4" descr="Image result for flying bird clipart free">
            <a:extLst>
              <a:ext uri="{FF2B5EF4-FFF2-40B4-BE49-F238E27FC236}">
                <a16:creationId xmlns:a16="http://schemas.microsoft.com/office/drawing/2014/main" id="{D2C115BB-265E-AFC3-37A5-D79FB96171B6}"/>
              </a:ext>
            </a:extLst>
          </p:cNvPr>
          <p:cNvSpPr>
            <a:spLocks noChangeAspect="1" noChangeArrowheads="1"/>
          </p:cNvSpPr>
          <p:nvPr/>
        </p:nvSpPr>
        <p:spPr bwMode="auto">
          <a:xfrm>
            <a:off x="4538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22532" name="Picture 6" descr="Image result for flying bird clipart free">
            <a:extLst>
              <a:ext uri="{FF2B5EF4-FFF2-40B4-BE49-F238E27FC236}">
                <a16:creationId xmlns:a16="http://schemas.microsoft.com/office/drawing/2014/main" id="{CA30E02F-7D9D-8BEC-1CBA-1058B21D7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59824">
            <a:off x="482600" y="506413"/>
            <a:ext cx="815022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 descr="Image result for fish clipart free">
            <a:extLst>
              <a:ext uri="{FF2B5EF4-FFF2-40B4-BE49-F238E27FC236}">
                <a16:creationId xmlns:a16="http://schemas.microsoft.com/office/drawing/2014/main" id="{7CB8C39D-F304-1370-4C70-0C0765235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3938588"/>
            <a:ext cx="468312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 descr="Image result for fish clipart free">
            <a:extLst>
              <a:ext uri="{FF2B5EF4-FFF2-40B4-BE49-F238E27FC236}">
                <a16:creationId xmlns:a16="http://schemas.microsoft.com/office/drawing/2014/main" id="{7A994E7F-3302-3D24-B982-0A35C147F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5" y="3984625"/>
            <a:ext cx="42862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AE6594DF-8751-26D7-1D00-9B5D340DB0E5}"/>
            </a:ext>
          </a:extLst>
        </p:cNvPr>
        <p:cNvGrpSpPr/>
        <p:nvPr/>
      </p:nvGrpSpPr>
      <p:grpSpPr>
        <a:xfrm>
          <a:off x="0" y="0"/>
          <a:ext cx="0" cy="0"/>
          <a:chOff x="0" y="0"/>
          <a:chExt cx="0" cy="0"/>
        </a:xfrm>
      </p:grpSpPr>
      <p:sp>
        <p:nvSpPr>
          <p:cNvPr id="32770" name="Line 2">
            <a:extLst>
              <a:ext uri="{FF2B5EF4-FFF2-40B4-BE49-F238E27FC236}">
                <a16:creationId xmlns:a16="http://schemas.microsoft.com/office/drawing/2014/main" id="{15590D60-2E4F-8A52-4539-A571C8CA86E1}"/>
              </a:ext>
            </a:extLst>
          </p:cNvPr>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Line 3">
            <a:extLst>
              <a:ext uri="{FF2B5EF4-FFF2-40B4-BE49-F238E27FC236}">
                <a16:creationId xmlns:a16="http://schemas.microsoft.com/office/drawing/2014/main" id="{670E5B0F-69B2-9E2A-2055-841CF4C647B9}"/>
              </a:ext>
            </a:extLst>
          </p:cNvPr>
          <p:cNvSpPr>
            <a:spLocks noChangeShapeType="1"/>
          </p:cNvSpPr>
          <p:nvPr/>
        </p:nvSpPr>
        <p:spPr bwMode="auto">
          <a:xfrm>
            <a:off x="0" y="4191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Oval 4">
            <a:extLst>
              <a:ext uri="{FF2B5EF4-FFF2-40B4-BE49-F238E27FC236}">
                <a16:creationId xmlns:a16="http://schemas.microsoft.com/office/drawing/2014/main" id="{8C4B9C6C-0555-C3A3-0AF1-D642D74FFBD3}"/>
              </a:ext>
            </a:extLst>
          </p:cNvPr>
          <p:cNvSpPr>
            <a:spLocks noChangeArrowheads="1"/>
          </p:cNvSpPr>
          <p:nvPr/>
        </p:nvSpPr>
        <p:spPr bwMode="auto">
          <a:xfrm>
            <a:off x="990600" y="381000"/>
            <a:ext cx="1219200" cy="1219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79" name="Text Box 11">
            <a:extLst>
              <a:ext uri="{FF2B5EF4-FFF2-40B4-BE49-F238E27FC236}">
                <a16:creationId xmlns:a16="http://schemas.microsoft.com/office/drawing/2014/main" id="{4EB239A9-E723-7F1A-1C43-EC2488FF88BE}"/>
              </a:ext>
            </a:extLst>
          </p:cNvPr>
          <p:cNvSpPr txBox="1">
            <a:spLocks noChangeArrowheads="1"/>
          </p:cNvSpPr>
          <p:nvPr/>
        </p:nvSpPr>
        <p:spPr bwMode="auto">
          <a:xfrm>
            <a:off x="0" y="22858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1</a:t>
            </a:r>
          </a:p>
        </p:txBody>
      </p:sp>
      <p:sp>
        <p:nvSpPr>
          <p:cNvPr id="32780" name="Text Box 12">
            <a:extLst>
              <a:ext uri="{FF2B5EF4-FFF2-40B4-BE49-F238E27FC236}">
                <a16:creationId xmlns:a16="http://schemas.microsoft.com/office/drawing/2014/main" id="{13943D54-67E6-1FC1-13DB-8FDA4CAB3381}"/>
              </a:ext>
            </a:extLst>
          </p:cNvPr>
          <p:cNvSpPr txBox="1">
            <a:spLocks noChangeArrowheads="1"/>
          </p:cNvSpPr>
          <p:nvPr/>
        </p:nvSpPr>
        <p:spPr bwMode="auto">
          <a:xfrm>
            <a:off x="302000" y="196681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2</a:t>
            </a:r>
          </a:p>
        </p:txBody>
      </p:sp>
      <p:sp>
        <p:nvSpPr>
          <p:cNvPr id="32781" name="Text Box 13">
            <a:extLst>
              <a:ext uri="{FF2B5EF4-FFF2-40B4-BE49-F238E27FC236}">
                <a16:creationId xmlns:a16="http://schemas.microsoft.com/office/drawing/2014/main" id="{ECEA90C6-A183-1277-4188-85CC5CFA5D4E}"/>
              </a:ext>
            </a:extLst>
          </p:cNvPr>
          <p:cNvSpPr txBox="1">
            <a:spLocks noChangeArrowheads="1"/>
          </p:cNvSpPr>
          <p:nvPr/>
        </p:nvSpPr>
        <p:spPr bwMode="auto">
          <a:xfrm>
            <a:off x="301625" y="4517950"/>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3</a:t>
            </a:r>
          </a:p>
        </p:txBody>
      </p:sp>
      <p:sp>
        <p:nvSpPr>
          <p:cNvPr id="32782" name="AutoShape 14">
            <a:extLst>
              <a:ext uri="{FF2B5EF4-FFF2-40B4-BE49-F238E27FC236}">
                <a16:creationId xmlns:a16="http://schemas.microsoft.com/office/drawing/2014/main" id="{6415B34F-A2A3-017E-13D1-BDA2150EEA4E}"/>
              </a:ext>
            </a:extLst>
          </p:cNvPr>
          <p:cNvSpPr>
            <a:spLocks noChangeArrowheads="1"/>
          </p:cNvSpPr>
          <p:nvPr/>
        </p:nvSpPr>
        <p:spPr bwMode="auto">
          <a:xfrm>
            <a:off x="5055379" y="457201"/>
            <a:ext cx="533400" cy="8382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83" name="AutoShape 15">
            <a:extLst>
              <a:ext uri="{FF2B5EF4-FFF2-40B4-BE49-F238E27FC236}">
                <a16:creationId xmlns:a16="http://schemas.microsoft.com/office/drawing/2014/main" id="{B1BBFB14-25B8-0C48-4BA1-48CA9C2CF24D}"/>
              </a:ext>
            </a:extLst>
          </p:cNvPr>
          <p:cNvSpPr>
            <a:spLocks noChangeArrowheads="1"/>
          </p:cNvSpPr>
          <p:nvPr/>
        </p:nvSpPr>
        <p:spPr bwMode="auto">
          <a:xfrm>
            <a:off x="7124700" y="298451"/>
            <a:ext cx="762000" cy="1066800"/>
          </a:xfrm>
          <a:prstGeom prst="sun">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45072" name="AutoShape 16">
            <a:extLst>
              <a:ext uri="{FF2B5EF4-FFF2-40B4-BE49-F238E27FC236}">
                <a16:creationId xmlns:a16="http://schemas.microsoft.com/office/drawing/2014/main" id="{3B7F0BA7-6E6B-489D-7111-F9C847B18DF5}"/>
              </a:ext>
            </a:extLst>
          </p:cNvPr>
          <p:cNvSpPr>
            <a:spLocks noChangeArrowheads="1"/>
          </p:cNvSpPr>
          <p:nvPr/>
        </p:nvSpPr>
        <p:spPr bwMode="auto">
          <a:xfrm>
            <a:off x="5926137" y="335756"/>
            <a:ext cx="381000" cy="4572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45073" name="AutoShape 17">
            <a:extLst>
              <a:ext uri="{FF2B5EF4-FFF2-40B4-BE49-F238E27FC236}">
                <a16:creationId xmlns:a16="http://schemas.microsoft.com/office/drawing/2014/main" id="{080D45F2-7649-A7CA-01DC-DDB49EDA781A}"/>
              </a:ext>
            </a:extLst>
          </p:cNvPr>
          <p:cNvSpPr>
            <a:spLocks noChangeArrowheads="1"/>
          </p:cNvSpPr>
          <p:nvPr/>
        </p:nvSpPr>
        <p:spPr bwMode="auto">
          <a:xfrm>
            <a:off x="5872006" y="957734"/>
            <a:ext cx="376394" cy="4572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32812" name="Text Box 47">
            <a:extLst>
              <a:ext uri="{FF2B5EF4-FFF2-40B4-BE49-F238E27FC236}">
                <a16:creationId xmlns:a16="http://schemas.microsoft.com/office/drawing/2014/main" id="{6B5BAFD4-2F5F-1423-B5EE-40B17D2A8711}"/>
              </a:ext>
            </a:extLst>
          </p:cNvPr>
          <p:cNvSpPr txBox="1">
            <a:spLocks noChangeArrowheads="1"/>
          </p:cNvSpPr>
          <p:nvPr/>
        </p:nvSpPr>
        <p:spPr bwMode="auto">
          <a:xfrm>
            <a:off x="4340225" y="112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4</a:t>
            </a:r>
          </a:p>
        </p:txBody>
      </p:sp>
      <p:sp>
        <p:nvSpPr>
          <p:cNvPr id="32813" name="Text Box 48">
            <a:extLst>
              <a:ext uri="{FF2B5EF4-FFF2-40B4-BE49-F238E27FC236}">
                <a16:creationId xmlns:a16="http://schemas.microsoft.com/office/drawing/2014/main" id="{AC7B720C-D181-DB26-0057-CFF7035DF4D9}"/>
              </a:ext>
            </a:extLst>
          </p:cNvPr>
          <p:cNvSpPr txBox="1">
            <a:spLocks noChangeArrowheads="1"/>
          </p:cNvSpPr>
          <p:nvPr/>
        </p:nvSpPr>
        <p:spPr bwMode="auto">
          <a:xfrm>
            <a:off x="4340225" y="2031626"/>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5</a:t>
            </a:r>
          </a:p>
        </p:txBody>
      </p:sp>
      <p:sp>
        <p:nvSpPr>
          <p:cNvPr id="32814" name="Text Box 49">
            <a:extLst>
              <a:ext uri="{FF2B5EF4-FFF2-40B4-BE49-F238E27FC236}">
                <a16:creationId xmlns:a16="http://schemas.microsoft.com/office/drawing/2014/main" id="{5B876AFB-4A85-242F-75D7-17E0830D5D12}"/>
              </a:ext>
            </a:extLst>
          </p:cNvPr>
          <p:cNvSpPr txBox="1">
            <a:spLocks noChangeArrowheads="1"/>
          </p:cNvSpPr>
          <p:nvPr/>
        </p:nvSpPr>
        <p:spPr bwMode="auto">
          <a:xfrm>
            <a:off x="4492627" y="4410664"/>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6</a:t>
            </a:r>
          </a:p>
        </p:txBody>
      </p:sp>
      <p:sp>
        <p:nvSpPr>
          <p:cNvPr id="2" name="Partial Circle 1">
            <a:extLst>
              <a:ext uri="{FF2B5EF4-FFF2-40B4-BE49-F238E27FC236}">
                <a16:creationId xmlns:a16="http://schemas.microsoft.com/office/drawing/2014/main" id="{A0436216-73F8-C5EC-4695-579064D0B48C}"/>
              </a:ext>
            </a:extLst>
          </p:cNvPr>
          <p:cNvSpPr/>
          <p:nvPr/>
        </p:nvSpPr>
        <p:spPr bwMode="auto">
          <a:xfrm rot="12892640">
            <a:off x="1023204" y="399677"/>
            <a:ext cx="1258504" cy="1188768"/>
          </a:xfrm>
          <a:prstGeom prst="pie">
            <a:avLst>
              <a:gd name="adj1" fmla="val 3222609"/>
              <a:gd name="adj2" fmla="val 14184842"/>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blue and white waves&#10;&#10;AI-generated content may be incorrect.">
            <a:extLst>
              <a:ext uri="{FF2B5EF4-FFF2-40B4-BE49-F238E27FC236}">
                <a16:creationId xmlns:a16="http://schemas.microsoft.com/office/drawing/2014/main" id="{58EF9371-3181-7421-680C-09B3FCA98A9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338" y="2547748"/>
            <a:ext cx="3502024" cy="1751012"/>
          </a:xfrm>
          <a:prstGeom prst="rect">
            <a:avLst/>
          </a:prstGeom>
        </p:spPr>
      </p:pic>
      <p:pic>
        <p:nvPicPr>
          <p:cNvPr id="8" name="Graphic 7" descr="Fish with solid fill">
            <a:extLst>
              <a:ext uri="{FF2B5EF4-FFF2-40B4-BE49-F238E27FC236}">
                <a16:creationId xmlns:a16="http://schemas.microsoft.com/office/drawing/2014/main" id="{238370FC-7DB6-830A-7CE1-EF6C9D8BB8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0800" y="3162301"/>
            <a:ext cx="914400" cy="914400"/>
          </a:xfrm>
          <a:prstGeom prst="rect">
            <a:avLst/>
          </a:prstGeom>
        </p:spPr>
      </p:pic>
      <p:pic>
        <p:nvPicPr>
          <p:cNvPr id="10" name="Graphic 9" descr="Octopus outline">
            <a:extLst>
              <a:ext uri="{FF2B5EF4-FFF2-40B4-BE49-F238E27FC236}">
                <a16:creationId xmlns:a16="http://schemas.microsoft.com/office/drawing/2014/main" id="{DC9CF43F-A6B0-5745-2D3F-CDA20112BD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05700" y="3171915"/>
            <a:ext cx="914400" cy="914400"/>
          </a:xfrm>
          <a:prstGeom prst="rect">
            <a:avLst/>
          </a:prstGeom>
        </p:spPr>
      </p:pic>
      <p:pic>
        <p:nvPicPr>
          <p:cNvPr id="12" name="Graphic 11" descr="Seahorse outline">
            <a:extLst>
              <a:ext uri="{FF2B5EF4-FFF2-40B4-BE49-F238E27FC236}">
                <a16:creationId xmlns:a16="http://schemas.microsoft.com/office/drawing/2014/main" id="{B6AEC20C-2237-829D-293D-EEF5B02A1A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10200" y="3171915"/>
            <a:ext cx="914400" cy="914400"/>
          </a:xfrm>
          <a:prstGeom prst="rect">
            <a:avLst/>
          </a:prstGeom>
        </p:spPr>
      </p:pic>
      <p:pic>
        <p:nvPicPr>
          <p:cNvPr id="14" name="Graphic 13" descr="Owl outline">
            <a:extLst>
              <a:ext uri="{FF2B5EF4-FFF2-40B4-BE49-F238E27FC236}">
                <a16:creationId xmlns:a16="http://schemas.microsoft.com/office/drawing/2014/main" id="{EE7A51B0-4A72-919A-6E9C-E75D1618E6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96700" y="2047965"/>
            <a:ext cx="914400" cy="914400"/>
          </a:xfrm>
          <a:prstGeom prst="rect">
            <a:avLst/>
          </a:prstGeom>
        </p:spPr>
      </p:pic>
      <p:pic>
        <p:nvPicPr>
          <p:cNvPr id="16" name="Graphic 15" descr="Eagle outline">
            <a:extLst>
              <a:ext uri="{FF2B5EF4-FFF2-40B4-BE49-F238E27FC236}">
                <a16:creationId xmlns:a16="http://schemas.microsoft.com/office/drawing/2014/main" id="{B6EE170B-17D6-BE1C-5E95-7DC21FC93C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24762" y="1990396"/>
            <a:ext cx="914400" cy="914400"/>
          </a:xfrm>
          <a:prstGeom prst="rect">
            <a:avLst/>
          </a:prstGeom>
        </p:spPr>
      </p:pic>
      <p:pic>
        <p:nvPicPr>
          <p:cNvPr id="18" name="Graphic 17" descr="Sparrow with solid fill">
            <a:extLst>
              <a:ext uri="{FF2B5EF4-FFF2-40B4-BE49-F238E27FC236}">
                <a16:creationId xmlns:a16="http://schemas.microsoft.com/office/drawing/2014/main" id="{36A8F953-192B-0D70-A4C7-AD54F59D69B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46011" y="2064590"/>
            <a:ext cx="914400" cy="914400"/>
          </a:xfrm>
          <a:prstGeom prst="rect">
            <a:avLst/>
          </a:prstGeom>
        </p:spPr>
      </p:pic>
      <p:pic>
        <p:nvPicPr>
          <p:cNvPr id="20" name="Picture 19" descr="A green tree with brown trunk&#10;&#10;AI-generated content may be incorrect.">
            <a:extLst>
              <a:ext uri="{FF2B5EF4-FFF2-40B4-BE49-F238E27FC236}">
                <a16:creationId xmlns:a16="http://schemas.microsoft.com/office/drawing/2014/main" id="{BF5AE11F-D307-2987-0DA9-5AE37818F89B}"/>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1175995" y="4535487"/>
            <a:ext cx="1862711" cy="2093913"/>
          </a:xfrm>
          <a:prstGeom prst="rect">
            <a:avLst/>
          </a:prstGeom>
        </p:spPr>
      </p:pic>
      <p:pic>
        <p:nvPicPr>
          <p:cNvPr id="22" name="Picture 21" descr="A purple flower with green leaves&#10;&#10;AI-generated content may be incorrect.">
            <a:extLst>
              <a:ext uri="{FF2B5EF4-FFF2-40B4-BE49-F238E27FC236}">
                <a16:creationId xmlns:a16="http://schemas.microsoft.com/office/drawing/2014/main" id="{0693A8E9-CA9A-FE98-AA55-03022B55EDF7}"/>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859286" y="5970495"/>
            <a:ext cx="433088" cy="621657"/>
          </a:xfrm>
          <a:prstGeom prst="rect">
            <a:avLst/>
          </a:prstGeom>
        </p:spPr>
      </p:pic>
      <p:pic>
        <p:nvPicPr>
          <p:cNvPr id="36" name="Picture 35" descr="A white cloud with black background&#10;&#10;AI-generated content may be incorrect.">
            <a:extLst>
              <a:ext uri="{FF2B5EF4-FFF2-40B4-BE49-F238E27FC236}">
                <a16:creationId xmlns:a16="http://schemas.microsoft.com/office/drawing/2014/main" id="{509653CF-9AD6-FAF0-4ABB-29E1A75BAFEB}"/>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886180" y="2033730"/>
            <a:ext cx="1046858" cy="700086"/>
          </a:xfrm>
          <a:prstGeom prst="rect">
            <a:avLst/>
          </a:prstGeom>
        </p:spPr>
      </p:pic>
      <p:pic>
        <p:nvPicPr>
          <p:cNvPr id="37" name="Picture 36" descr="A white cloud with black background&#10;&#10;AI-generated content may be incorrect.">
            <a:extLst>
              <a:ext uri="{FF2B5EF4-FFF2-40B4-BE49-F238E27FC236}">
                <a16:creationId xmlns:a16="http://schemas.microsoft.com/office/drawing/2014/main" id="{0329342C-5269-F836-F6D4-3F0ED3C68522}"/>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2253566" y="1989328"/>
            <a:ext cx="1046858" cy="700086"/>
          </a:xfrm>
          <a:prstGeom prst="rect">
            <a:avLst/>
          </a:prstGeom>
        </p:spPr>
      </p:pic>
      <p:pic>
        <p:nvPicPr>
          <p:cNvPr id="39" name="Picture 38" descr="A cartoon carrot with a face&#10;&#10;AI-generated content may be incorrect.">
            <a:extLst>
              <a:ext uri="{FF2B5EF4-FFF2-40B4-BE49-F238E27FC236}">
                <a16:creationId xmlns:a16="http://schemas.microsoft.com/office/drawing/2014/main" id="{96031105-D587-A2C9-11B3-02A7F9E47001}"/>
              </a:ext>
            </a:extLst>
          </p:cNvPr>
          <p:cNvPicPr>
            <a:picLocks noChangeAspect="1"/>
          </p:cNvPicPr>
          <p:nvPr/>
        </p:nvPicPr>
        <p:blipFill>
          <a:blip r:embed="rId22">
            <a:extLst>
              <a:ext uri="{28A0092B-C50C-407E-A947-70E740481C1C}">
                <a14:useLocalDpi xmlns:a14="http://schemas.microsoft.com/office/drawing/2010/main" val="0"/>
              </a:ext>
              <a:ext uri="{837473B0-CC2E-450A-ABE3-18F120FF3D39}">
                <a1611:picAttrSrcUrl xmlns:a1611="http://schemas.microsoft.com/office/drawing/2016/11/main" r:id="rId23"/>
              </a:ext>
            </a:extLst>
          </a:blip>
          <a:stretch>
            <a:fillRect/>
          </a:stretch>
        </p:blipFill>
        <p:spPr>
          <a:xfrm>
            <a:off x="3186249" y="5887534"/>
            <a:ext cx="561052" cy="588002"/>
          </a:xfrm>
          <a:prstGeom prst="rect">
            <a:avLst/>
          </a:prstGeom>
        </p:spPr>
      </p:pic>
      <p:pic>
        <p:nvPicPr>
          <p:cNvPr id="41" name="Picture 40" descr="A green leafy vegetable with white lines&#10;&#10;AI-generated content may be incorrect.">
            <a:extLst>
              <a:ext uri="{FF2B5EF4-FFF2-40B4-BE49-F238E27FC236}">
                <a16:creationId xmlns:a16="http://schemas.microsoft.com/office/drawing/2014/main" id="{B5D28CFA-7AB6-9338-D140-65F5271DBCFA}"/>
              </a:ext>
            </a:extLst>
          </p:cNvPr>
          <p:cNvPicPr>
            <a:picLocks noChangeAspect="1"/>
          </p:cNvPicPr>
          <p:nvPr/>
        </p:nvPicPr>
        <p:blipFill>
          <a:blip r:embed="rId24">
            <a:extLst>
              <a:ext uri="{28A0092B-C50C-407E-A947-70E740481C1C}">
                <a14:useLocalDpi xmlns:a14="http://schemas.microsoft.com/office/drawing/2010/main" val="0"/>
              </a:ext>
              <a:ext uri="{837473B0-CC2E-450A-ABE3-18F120FF3D39}">
                <a1611:picAttrSrcUrl xmlns:a1611="http://schemas.microsoft.com/office/drawing/2016/11/main" r:id="rId25"/>
              </a:ext>
            </a:extLst>
          </a:blip>
          <a:stretch>
            <a:fillRect/>
          </a:stretch>
        </p:blipFill>
        <p:spPr>
          <a:xfrm>
            <a:off x="2508564" y="5904536"/>
            <a:ext cx="649568" cy="621657"/>
          </a:xfrm>
          <a:prstGeom prst="rect">
            <a:avLst/>
          </a:prstGeom>
        </p:spPr>
      </p:pic>
      <p:pic>
        <p:nvPicPr>
          <p:cNvPr id="45" name="Picture 44" descr="A red apple with green leaf&#10;&#10;AI-generated content may be incorrect.">
            <a:extLst>
              <a:ext uri="{FF2B5EF4-FFF2-40B4-BE49-F238E27FC236}">
                <a16:creationId xmlns:a16="http://schemas.microsoft.com/office/drawing/2014/main" id="{CBBE40AC-5784-18EE-5361-EC1D388B93F9}"/>
              </a:ext>
            </a:extLst>
          </p:cNvPr>
          <p:cNvPicPr>
            <a:picLocks noChangeAspect="1"/>
          </p:cNvPicPr>
          <p:nvPr/>
        </p:nvPicPr>
        <p:blipFill>
          <a:blip r:embed="rId26">
            <a:extLst>
              <a:ext uri="{28A0092B-C50C-407E-A947-70E740481C1C}">
                <a14:useLocalDpi xmlns:a14="http://schemas.microsoft.com/office/drawing/2010/main" val="0"/>
              </a:ext>
              <a:ext uri="{837473B0-CC2E-450A-ABE3-18F120FF3D39}">
                <a1611:picAttrSrcUrl xmlns:a1611="http://schemas.microsoft.com/office/drawing/2016/11/main" r:id="rId27"/>
              </a:ext>
            </a:extLst>
          </a:blip>
          <a:stretch>
            <a:fillRect/>
          </a:stretch>
        </p:blipFill>
        <p:spPr>
          <a:xfrm>
            <a:off x="1537302" y="4777376"/>
            <a:ext cx="285024" cy="394839"/>
          </a:xfrm>
          <a:prstGeom prst="rect">
            <a:avLst/>
          </a:prstGeom>
        </p:spPr>
      </p:pic>
      <p:pic>
        <p:nvPicPr>
          <p:cNvPr id="46" name="Picture 45" descr="A red apple with green leaf&#10;&#10;AI-generated content may be incorrect.">
            <a:extLst>
              <a:ext uri="{FF2B5EF4-FFF2-40B4-BE49-F238E27FC236}">
                <a16:creationId xmlns:a16="http://schemas.microsoft.com/office/drawing/2014/main" id="{C6FB7772-0AA1-8A95-F787-86185AFC1E1A}"/>
              </a:ext>
            </a:extLst>
          </p:cNvPr>
          <p:cNvPicPr>
            <a:picLocks noChangeAspect="1"/>
          </p:cNvPicPr>
          <p:nvPr/>
        </p:nvPicPr>
        <p:blipFill>
          <a:blip r:embed="rId26">
            <a:extLst>
              <a:ext uri="{28A0092B-C50C-407E-A947-70E740481C1C}">
                <a14:useLocalDpi xmlns:a14="http://schemas.microsoft.com/office/drawing/2010/main" val="0"/>
              </a:ext>
              <a:ext uri="{837473B0-CC2E-450A-ABE3-18F120FF3D39}">
                <a1611:picAttrSrcUrl xmlns:a1611="http://schemas.microsoft.com/office/drawing/2016/11/main" r:id="rId27"/>
              </a:ext>
            </a:extLst>
          </a:blip>
          <a:stretch>
            <a:fillRect/>
          </a:stretch>
        </p:blipFill>
        <p:spPr>
          <a:xfrm>
            <a:off x="2272062" y="4866917"/>
            <a:ext cx="285024" cy="394839"/>
          </a:xfrm>
          <a:prstGeom prst="rect">
            <a:avLst/>
          </a:prstGeom>
        </p:spPr>
      </p:pic>
      <p:pic>
        <p:nvPicPr>
          <p:cNvPr id="47" name="Picture 46" descr="A red apple with green leaf&#10;&#10;AI-generated content may be incorrect.">
            <a:extLst>
              <a:ext uri="{FF2B5EF4-FFF2-40B4-BE49-F238E27FC236}">
                <a16:creationId xmlns:a16="http://schemas.microsoft.com/office/drawing/2014/main" id="{B70D6D5C-7399-30B0-10A9-9E30FB2CDB47}"/>
              </a:ext>
            </a:extLst>
          </p:cNvPr>
          <p:cNvPicPr>
            <a:picLocks noChangeAspect="1"/>
          </p:cNvPicPr>
          <p:nvPr/>
        </p:nvPicPr>
        <p:blipFill>
          <a:blip r:embed="rId26">
            <a:extLst>
              <a:ext uri="{28A0092B-C50C-407E-A947-70E740481C1C}">
                <a14:useLocalDpi xmlns:a14="http://schemas.microsoft.com/office/drawing/2010/main" val="0"/>
              </a:ext>
              <a:ext uri="{837473B0-CC2E-450A-ABE3-18F120FF3D39}">
                <a1611:picAttrSrcUrl xmlns:a1611="http://schemas.microsoft.com/office/drawing/2016/11/main" r:id="rId27"/>
              </a:ext>
            </a:extLst>
          </a:blip>
          <a:stretch>
            <a:fillRect/>
          </a:stretch>
        </p:blipFill>
        <p:spPr>
          <a:xfrm>
            <a:off x="1822326" y="5269108"/>
            <a:ext cx="285024" cy="394839"/>
          </a:xfrm>
          <a:prstGeom prst="rect">
            <a:avLst/>
          </a:prstGeom>
        </p:spPr>
      </p:pic>
      <p:pic>
        <p:nvPicPr>
          <p:cNvPr id="49" name="Graphic 48" descr="Earth globe: Americas with solid fill">
            <a:extLst>
              <a:ext uri="{FF2B5EF4-FFF2-40B4-BE49-F238E27FC236}">
                <a16:creationId xmlns:a16="http://schemas.microsoft.com/office/drawing/2014/main" id="{C3E4E04F-958F-42C7-192A-BCAC9E14C39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040463" y="4363909"/>
            <a:ext cx="1299762" cy="1299762"/>
          </a:xfrm>
          <a:prstGeom prst="rect">
            <a:avLst/>
          </a:prstGeom>
        </p:spPr>
      </p:pic>
    </p:spTree>
    <p:extLst>
      <p:ext uri="{BB962C8B-B14F-4D97-AF65-F5344CB8AC3E}">
        <p14:creationId xmlns:p14="http://schemas.microsoft.com/office/powerpoint/2010/main" val="2675327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Image result for bug clipart free">
            <a:extLst>
              <a:ext uri="{FF2B5EF4-FFF2-40B4-BE49-F238E27FC236}">
                <a16:creationId xmlns:a16="http://schemas.microsoft.com/office/drawing/2014/main" id="{B5495342-62C2-90B6-BD3E-FBC474DC9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013" y="2736850"/>
            <a:ext cx="94138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5">
            <a:extLst>
              <a:ext uri="{FF2B5EF4-FFF2-40B4-BE49-F238E27FC236}">
                <a16:creationId xmlns:a16="http://schemas.microsoft.com/office/drawing/2014/main" id="{C9676C4D-0BE1-2927-EA20-324414837CFE}"/>
              </a:ext>
            </a:extLst>
          </p:cNvPr>
          <p:cNvSpPr>
            <a:spLocks noChangeArrowheads="1"/>
          </p:cNvSpPr>
          <p:nvPr/>
        </p:nvSpPr>
        <p:spPr bwMode="auto">
          <a:xfrm>
            <a:off x="152400" y="152400"/>
            <a:ext cx="64008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chemeClr val="tx2"/>
                </a:solidFill>
              </a:rPr>
              <a:t>And God said, </a:t>
            </a:r>
          </a:p>
          <a:p>
            <a:pPr algn="ctr" eaLnBrk="1" hangingPunct="1">
              <a:spcBef>
                <a:spcPct val="0"/>
              </a:spcBef>
              <a:buFontTx/>
              <a:buNone/>
            </a:pPr>
            <a:r>
              <a:rPr lang="en-US" altLang="en-US" sz="3600">
                <a:solidFill>
                  <a:schemeClr val="tx2"/>
                </a:solidFill>
              </a:rPr>
              <a:t>"Let the land produce </a:t>
            </a:r>
          </a:p>
          <a:p>
            <a:pPr algn="ctr" eaLnBrk="1" hangingPunct="1">
              <a:spcBef>
                <a:spcPct val="0"/>
              </a:spcBef>
              <a:buFontTx/>
              <a:buNone/>
            </a:pPr>
            <a:r>
              <a:rPr lang="en-US" altLang="en-US" sz="3600">
                <a:solidFill>
                  <a:schemeClr val="tx2"/>
                </a:solidFill>
              </a:rPr>
              <a:t>living creatures </a:t>
            </a:r>
          </a:p>
          <a:p>
            <a:pPr algn="ctr" eaLnBrk="1" hangingPunct="1">
              <a:spcBef>
                <a:spcPct val="0"/>
              </a:spcBef>
              <a:buFontTx/>
              <a:buNone/>
            </a:pPr>
            <a:r>
              <a:rPr lang="en-US" altLang="en-US" sz="3600">
                <a:solidFill>
                  <a:schemeClr val="tx2"/>
                </a:solidFill>
              </a:rPr>
              <a:t>according to their kinds: </a:t>
            </a:r>
          </a:p>
          <a:p>
            <a:pPr algn="ctr" eaLnBrk="1" hangingPunct="1">
              <a:spcBef>
                <a:spcPct val="0"/>
              </a:spcBef>
              <a:buFontTx/>
              <a:buNone/>
            </a:pPr>
            <a:r>
              <a:rPr lang="en-US" altLang="en-US" sz="3600">
                <a:solidFill>
                  <a:schemeClr val="tx2"/>
                </a:solidFill>
              </a:rPr>
              <a:t>the livestock, </a:t>
            </a:r>
          </a:p>
          <a:p>
            <a:pPr algn="ctr" eaLnBrk="1" hangingPunct="1">
              <a:spcBef>
                <a:spcPct val="0"/>
              </a:spcBef>
              <a:buFontTx/>
              <a:buNone/>
            </a:pPr>
            <a:r>
              <a:rPr lang="en-US" altLang="en-US" sz="3600">
                <a:solidFill>
                  <a:schemeClr val="tx2"/>
                </a:solidFill>
              </a:rPr>
              <a:t>the creatures that </a:t>
            </a:r>
          </a:p>
          <a:p>
            <a:pPr algn="ctr" eaLnBrk="1" hangingPunct="1">
              <a:spcBef>
                <a:spcPct val="0"/>
              </a:spcBef>
              <a:buFontTx/>
              <a:buNone/>
            </a:pPr>
            <a:r>
              <a:rPr lang="en-US" altLang="en-US" sz="3600">
                <a:solidFill>
                  <a:schemeClr val="tx2"/>
                </a:solidFill>
              </a:rPr>
              <a:t>move along the ground, </a:t>
            </a:r>
          </a:p>
          <a:p>
            <a:pPr algn="ctr" eaLnBrk="1" hangingPunct="1">
              <a:spcBef>
                <a:spcPct val="0"/>
              </a:spcBef>
              <a:buFontTx/>
              <a:buNone/>
            </a:pPr>
            <a:r>
              <a:rPr lang="en-US" altLang="en-US" sz="3600">
                <a:solidFill>
                  <a:schemeClr val="tx2"/>
                </a:solidFill>
              </a:rPr>
              <a:t>and the wild animals, </a:t>
            </a:r>
          </a:p>
          <a:p>
            <a:pPr algn="ctr" eaLnBrk="1" hangingPunct="1">
              <a:spcBef>
                <a:spcPct val="0"/>
              </a:spcBef>
              <a:buFontTx/>
              <a:buNone/>
            </a:pPr>
            <a:r>
              <a:rPr lang="en-US" altLang="en-US" sz="3600">
                <a:solidFill>
                  <a:schemeClr val="tx2"/>
                </a:solidFill>
              </a:rPr>
              <a:t>each according </a:t>
            </a:r>
          </a:p>
          <a:p>
            <a:pPr algn="ctr" eaLnBrk="1" hangingPunct="1">
              <a:spcBef>
                <a:spcPct val="0"/>
              </a:spcBef>
              <a:buFontTx/>
              <a:buNone/>
            </a:pPr>
            <a:r>
              <a:rPr lang="en-US" altLang="en-US" sz="3600">
                <a:solidFill>
                  <a:schemeClr val="tx2"/>
                </a:solidFill>
              </a:rPr>
              <a:t>to its kind." </a:t>
            </a:r>
          </a:p>
          <a:p>
            <a:pPr algn="ctr" eaLnBrk="1" hangingPunct="1">
              <a:spcBef>
                <a:spcPct val="0"/>
              </a:spcBef>
              <a:buFontTx/>
              <a:buNone/>
            </a:pPr>
            <a:endParaRPr lang="en-US" altLang="en-US" sz="3600">
              <a:solidFill>
                <a:schemeClr val="tx2"/>
              </a:solidFill>
            </a:endParaRPr>
          </a:p>
          <a:p>
            <a:pPr algn="ctr" eaLnBrk="1" hangingPunct="1">
              <a:spcBef>
                <a:spcPct val="0"/>
              </a:spcBef>
              <a:buFontTx/>
              <a:buNone/>
            </a:pPr>
            <a:r>
              <a:rPr lang="en-US" altLang="en-US" sz="3600">
                <a:solidFill>
                  <a:schemeClr val="tx2"/>
                </a:solidFill>
              </a:rPr>
              <a:t>And it was so.</a:t>
            </a:r>
          </a:p>
        </p:txBody>
      </p:sp>
      <p:pic>
        <p:nvPicPr>
          <p:cNvPr id="24580" name="Picture 6" descr="Image result for cow clipart free">
            <a:extLst>
              <a:ext uri="{FF2B5EF4-FFF2-40B4-BE49-F238E27FC236}">
                <a16:creationId xmlns:a16="http://schemas.microsoft.com/office/drawing/2014/main" id="{E78617C1-F236-FE5D-512E-24BE5B911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465138"/>
            <a:ext cx="28067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AutoShape 10" descr="Image result for bear clipart free">
            <a:extLst>
              <a:ext uri="{FF2B5EF4-FFF2-40B4-BE49-F238E27FC236}">
                <a16:creationId xmlns:a16="http://schemas.microsoft.com/office/drawing/2014/main" id="{D3A8E807-4B21-471F-D5A7-1E650EFF2834}"/>
              </a:ext>
            </a:extLst>
          </p:cNvPr>
          <p:cNvSpPr>
            <a:spLocks noChangeAspect="1" noChangeArrowheads="1"/>
          </p:cNvSpPr>
          <p:nvPr/>
        </p:nvSpPr>
        <p:spPr bwMode="auto">
          <a:xfrm>
            <a:off x="4538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4582" name="AutoShape 12" descr="Image result for bear clipart free">
            <a:extLst>
              <a:ext uri="{FF2B5EF4-FFF2-40B4-BE49-F238E27FC236}">
                <a16:creationId xmlns:a16="http://schemas.microsoft.com/office/drawing/2014/main" id="{D9F7DCB5-4A4A-E6DA-AF04-20892498B540}"/>
              </a:ext>
            </a:extLst>
          </p:cNvPr>
          <p:cNvSpPr>
            <a:spLocks noChangeAspect="1" noChangeArrowheads="1"/>
          </p:cNvSpPr>
          <p:nvPr/>
        </p:nvSpPr>
        <p:spPr bwMode="auto">
          <a:xfrm>
            <a:off x="46910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4583" name="AutoShape 16" descr="Image result for bear clipart free">
            <a:extLst>
              <a:ext uri="{FF2B5EF4-FFF2-40B4-BE49-F238E27FC236}">
                <a16:creationId xmlns:a16="http://schemas.microsoft.com/office/drawing/2014/main" id="{3B40EA4D-4350-B08E-BDC7-0857314AB50D}"/>
              </a:ext>
            </a:extLst>
          </p:cNvPr>
          <p:cNvSpPr>
            <a:spLocks noChangeAspect="1" noChangeArrowheads="1"/>
          </p:cNvSpPr>
          <p:nvPr/>
        </p:nvSpPr>
        <p:spPr bwMode="auto">
          <a:xfrm>
            <a:off x="48434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24584" name="Picture 18" descr="Image result for bear clipart free">
            <a:extLst>
              <a:ext uri="{FF2B5EF4-FFF2-40B4-BE49-F238E27FC236}">
                <a16:creationId xmlns:a16="http://schemas.microsoft.com/office/drawing/2014/main" id="{B9471656-9018-37CC-435F-A32F7BF2B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3" y="3900488"/>
            <a:ext cx="3582987"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FE3E1556-2ED2-8917-BA7D-7BE9BAED9F32}"/>
              </a:ext>
            </a:extLst>
          </p:cNvPr>
          <p:cNvSpPr>
            <a:spLocks noGrp="1" noChangeArrowheads="1"/>
          </p:cNvSpPr>
          <p:nvPr>
            <p:ph type="body" idx="1"/>
          </p:nvPr>
        </p:nvSpPr>
        <p:spPr>
          <a:xfrm>
            <a:off x="33338" y="152400"/>
            <a:ext cx="9110662" cy="3124200"/>
          </a:xfrm>
        </p:spPr>
        <p:txBody>
          <a:bodyPr/>
          <a:lstStyle/>
          <a:p>
            <a:pPr marL="0" indent="0" algn="ctr" eaLnBrk="1" hangingPunct="1">
              <a:lnSpc>
                <a:spcPct val="90000"/>
              </a:lnSpc>
              <a:buFontTx/>
              <a:buNone/>
            </a:pPr>
            <a:r>
              <a:rPr lang="en-US" altLang="en-US" sz="3600"/>
              <a:t>God made the wild animals according to their kinds, the livestock according to their kinds, and all the creatures that move along the ground according to their kinds. </a:t>
            </a:r>
          </a:p>
          <a:p>
            <a:pPr marL="0" indent="0" algn="ctr" eaLnBrk="1" hangingPunct="1">
              <a:lnSpc>
                <a:spcPct val="90000"/>
              </a:lnSpc>
              <a:buFontTx/>
              <a:buNone/>
            </a:pPr>
            <a:endParaRPr lang="en-US" altLang="en-US" sz="3600"/>
          </a:p>
          <a:p>
            <a:pPr marL="0" indent="0" algn="ctr" eaLnBrk="1" hangingPunct="1">
              <a:lnSpc>
                <a:spcPct val="90000"/>
              </a:lnSpc>
              <a:buFontTx/>
              <a:buNone/>
            </a:pPr>
            <a:endParaRPr lang="en-US" altLang="en-US" sz="3600"/>
          </a:p>
          <a:p>
            <a:pPr marL="0" indent="0" algn="ctr" eaLnBrk="1" hangingPunct="1">
              <a:lnSpc>
                <a:spcPct val="90000"/>
              </a:lnSpc>
              <a:buFontTx/>
              <a:buNone/>
            </a:pPr>
            <a:endParaRPr lang="en-US" altLang="en-US" sz="3600"/>
          </a:p>
          <a:p>
            <a:pPr marL="0" indent="0" algn="ctr" eaLnBrk="1" hangingPunct="1">
              <a:lnSpc>
                <a:spcPct val="90000"/>
              </a:lnSpc>
              <a:buFontTx/>
              <a:buNone/>
            </a:pPr>
            <a:endParaRPr lang="en-US" altLang="en-US" sz="3600"/>
          </a:p>
          <a:p>
            <a:pPr marL="0" indent="0" algn="ctr" eaLnBrk="1" hangingPunct="1">
              <a:lnSpc>
                <a:spcPct val="90000"/>
              </a:lnSpc>
              <a:buFontTx/>
              <a:buNone/>
            </a:pPr>
            <a:endParaRPr lang="en-US" altLang="en-US" sz="3600"/>
          </a:p>
          <a:p>
            <a:pPr marL="0" indent="0" algn="ctr" eaLnBrk="1" hangingPunct="1">
              <a:lnSpc>
                <a:spcPct val="90000"/>
              </a:lnSpc>
              <a:buFontTx/>
              <a:buNone/>
            </a:pPr>
            <a:endParaRPr lang="en-US" altLang="en-US" sz="3600"/>
          </a:p>
          <a:p>
            <a:pPr marL="0" indent="0" algn="ctr" eaLnBrk="1" hangingPunct="1">
              <a:lnSpc>
                <a:spcPct val="90000"/>
              </a:lnSpc>
              <a:buFontTx/>
              <a:buNone/>
            </a:pPr>
            <a:r>
              <a:rPr lang="en-US" altLang="en-US" sz="3600"/>
              <a:t>And God saw that it was good. </a:t>
            </a:r>
          </a:p>
        </p:txBody>
      </p:sp>
      <p:pic>
        <p:nvPicPr>
          <p:cNvPr id="25603" name="Picture 9" descr="Image result for forest animals clipart free">
            <a:extLst>
              <a:ext uri="{FF2B5EF4-FFF2-40B4-BE49-F238E27FC236}">
                <a16:creationId xmlns:a16="http://schemas.microsoft.com/office/drawing/2014/main" id="{3A108EB7-8DC4-012E-4229-A8CFD5A7A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362200"/>
            <a:ext cx="7008812"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9" descr="Image result for forest animals clipart free">
            <a:extLst>
              <a:ext uri="{FF2B5EF4-FFF2-40B4-BE49-F238E27FC236}">
                <a16:creationId xmlns:a16="http://schemas.microsoft.com/office/drawing/2014/main" id="{D8F65490-6FB5-4640-AAFE-7C321C841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38" y="2362200"/>
            <a:ext cx="5605462"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184850C3-0415-7285-904F-CBD5B2D9915E}"/>
              </a:ext>
            </a:extLst>
          </p:cNvPr>
          <p:cNvSpPr>
            <a:spLocks noGrp="1" noChangeArrowheads="1"/>
          </p:cNvSpPr>
          <p:nvPr>
            <p:ph type="body" idx="1"/>
          </p:nvPr>
        </p:nvSpPr>
        <p:spPr>
          <a:xfrm>
            <a:off x="4648200" y="0"/>
            <a:ext cx="4481513" cy="6858000"/>
          </a:xfrm>
        </p:spPr>
        <p:txBody>
          <a:bodyPr/>
          <a:lstStyle/>
          <a:p>
            <a:pPr marL="0" indent="0" algn="ctr" eaLnBrk="1" hangingPunct="1">
              <a:spcBef>
                <a:spcPct val="0"/>
              </a:spcBef>
              <a:buFontTx/>
              <a:buNone/>
            </a:pPr>
            <a:r>
              <a:rPr lang="en-US" altLang="en-US" sz="3600">
                <a:latin typeface="David" panose="020F0502020204030204" pitchFamily="34" charset="-79"/>
                <a:cs typeface="David" panose="020F0502020204030204" pitchFamily="34" charset="-79"/>
              </a:rPr>
              <a:t>Then God said, </a:t>
            </a:r>
          </a:p>
          <a:p>
            <a:pPr marL="0" indent="0" algn="ctr" eaLnBrk="1" hangingPunct="1">
              <a:spcBef>
                <a:spcPct val="0"/>
              </a:spcBef>
              <a:buFontTx/>
              <a:buNone/>
            </a:pPr>
            <a:r>
              <a:rPr lang="en-US" altLang="en-US" sz="3600">
                <a:latin typeface="David" panose="020F0502020204030204" pitchFamily="34" charset="-79"/>
                <a:cs typeface="David" panose="020F0502020204030204" pitchFamily="34" charset="-79"/>
              </a:rPr>
              <a:t>“Let us make mankind in our image, </a:t>
            </a:r>
          </a:p>
          <a:p>
            <a:pPr marL="0" indent="0" algn="ctr" eaLnBrk="1" hangingPunct="1">
              <a:spcBef>
                <a:spcPct val="0"/>
              </a:spcBef>
              <a:buFontTx/>
              <a:buNone/>
            </a:pPr>
            <a:r>
              <a:rPr lang="en-US" altLang="en-US" sz="3600">
                <a:latin typeface="David" panose="020F0502020204030204" pitchFamily="34" charset="-79"/>
                <a:cs typeface="David" panose="020F0502020204030204" pitchFamily="34" charset="-79"/>
              </a:rPr>
              <a:t>in our likeness, </a:t>
            </a:r>
          </a:p>
          <a:p>
            <a:pPr marL="0" indent="0" algn="ctr" eaLnBrk="1" hangingPunct="1">
              <a:spcBef>
                <a:spcPct val="0"/>
              </a:spcBef>
              <a:buFontTx/>
              <a:buNone/>
            </a:pPr>
            <a:r>
              <a:rPr lang="en-US" altLang="en-US" sz="3600">
                <a:latin typeface="David" panose="020F0502020204030204" pitchFamily="34" charset="-79"/>
                <a:cs typeface="David" panose="020F0502020204030204" pitchFamily="34" charset="-79"/>
              </a:rPr>
              <a:t>so that they may rule over the fish of the sea and the birds of the sky, over the livestock and all the wild animals, and over all the creatures that move along the ground.” </a:t>
            </a:r>
          </a:p>
        </p:txBody>
      </p:sp>
      <p:pic>
        <p:nvPicPr>
          <p:cNvPr id="26627" name="Picture 4" descr="Adam &amp; Eve">
            <a:extLst>
              <a:ext uri="{FF2B5EF4-FFF2-40B4-BE49-F238E27FC236}">
                <a16:creationId xmlns:a16="http://schemas.microsoft.com/office/drawing/2014/main" id="{0716B6CE-0B5F-1D64-1873-7AB5691BEFDD}"/>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28600" y="685800"/>
            <a:ext cx="4289425"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ED732594-E262-557A-CE69-CFCC03F0BF2F}"/>
              </a:ext>
            </a:extLst>
          </p:cNvPr>
          <p:cNvSpPr>
            <a:spLocks noGrp="1" noChangeArrowheads="1"/>
          </p:cNvSpPr>
          <p:nvPr>
            <p:ph type="subTitle" idx="1"/>
          </p:nvPr>
        </p:nvSpPr>
        <p:spPr>
          <a:xfrm>
            <a:off x="0" y="1295400"/>
            <a:ext cx="9144000" cy="5562600"/>
          </a:xfrm>
        </p:spPr>
        <p:txBody>
          <a:bodyPr/>
          <a:lstStyle/>
          <a:p>
            <a:pPr eaLnBrk="1" hangingPunct="1"/>
            <a:r>
              <a:rPr lang="en-US" altLang="en-US" sz="3600" b="1" i="1" dirty="0">
                <a:solidFill>
                  <a:srgbClr val="7030A0"/>
                </a:solidFill>
              </a:rPr>
              <a:t>Genesis 1:27</a:t>
            </a:r>
          </a:p>
          <a:p>
            <a:pPr eaLnBrk="1" hangingPunct="1"/>
            <a:endParaRPr lang="en-US" altLang="en-US" sz="300" b="1" dirty="0">
              <a:solidFill>
                <a:srgbClr val="7030A0"/>
              </a:solidFill>
            </a:endParaRPr>
          </a:p>
          <a:p>
            <a:pPr eaLnBrk="1" hangingPunct="1"/>
            <a:r>
              <a:rPr lang="en-US" altLang="en-US" sz="4000" b="1" dirty="0">
                <a:solidFill>
                  <a:srgbClr val="7030A0"/>
                </a:solidFill>
              </a:rPr>
              <a:t>So God created mankind </a:t>
            </a:r>
          </a:p>
          <a:p>
            <a:pPr eaLnBrk="1" hangingPunct="1"/>
            <a:r>
              <a:rPr lang="en-US" altLang="en-US" sz="4000" b="1" dirty="0">
                <a:solidFill>
                  <a:srgbClr val="7030A0"/>
                </a:solidFill>
              </a:rPr>
              <a:t>in his own image, </a:t>
            </a:r>
          </a:p>
          <a:p>
            <a:pPr eaLnBrk="1" hangingPunct="1"/>
            <a:br>
              <a:rPr lang="en-US" altLang="en-US" sz="1200" b="1" dirty="0">
                <a:solidFill>
                  <a:srgbClr val="7030A0"/>
                </a:solidFill>
              </a:rPr>
            </a:br>
            <a:r>
              <a:rPr lang="en-US" altLang="en-US" sz="4000" b="1" dirty="0">
                <a:solidFill>
                  <a:srgbClr val="7030A0"/>
                </a:solidFill>
              </a:rPr>
              <a:t>  in the image of God </a:t>
            </a:r>
          </a:p>
          <a:p>
            <a:pPr eaLnBrk="1" hangingPunct="1"/>
            <a:r>
              <a:rPr lang="en-US" altLang="en-US" sz="4000" b="1" dirty="0">
                <a:solidFill>
                  <a:srgbClr val="7030A0"/>
                </a:solidFill>
              </a:rPr>
              <a:t>he created them; </a:t>
            </a:r>
            <a:br>
              <a:rPr lang="en-US" altLang="en-US" sz="4000" b="1" dirty="0">
                <a:solidFill>
                  <a:srgbClr val="7030A0"/>
                </a:solidFill>
              </a:rPr>
            </a:br>
            <a:endParaRPr lang="en-US" altLang="en-US" sz="1100" b="1" dirty="0">
              <a:solidFill>
                <a:srgbClr val="7030A0"/>
              </a:solidFill>
            </a:endParaRPr>
          </a:p>
          <a:p>
            <a:pPr eaLnBrk="1" hangingPunct="1"/>
            <a:r>
              <a:rPr lang="en-US" altLang="en-US" sz="4000" b="1" dirty="0">
                <a:solidFill>
                  <a:srgbClr val="7030A0"/>
                </a:solidFill>
              </a:rPr>
              <a:t>   male and female he created them.</a:t>
            </a:r>
            <a:endParaRPr lang="en-US" altLang="en-US" sz="2800" b="1" dirty="0">
              <a:solidFill>
                <a:srgbClr val="7030A0"/>
              </a:solidFill>
            </a:endParaRPr>
          </a:p>
          <a:p>
            <a:pPr eaLnBrk="1" hangingPunct="1"/>
            <a:endParaRPr lang="en-US" altLang="en-US" sz="3200" b="1" dirty="0">
              <a:solidFill>
                <a:srgbClr val="7030A0"/>
              </a:solidFill>
            </a:endParaRPr>
          </a:p>
        </p:txBody>
      </p:sp>
      <p:sp>
        <p:nvSpPr>
          <p:cNvPr id="27651" name="TextBox 1">
            <a:extLst>
              <a:ext uri="{FF2B5EF4-FFF2-40B4-BE49-F238E27FC236}">
                <a16:creationId xmlns:a16="http://schemas.microsoft.com/office/drawing/2014/main" id="{831861BC-CD2B-A130-ABF6-E030893C9218}"/>
              </a:ext>
            </a:extLst>
          </p:cNvPr>
          <p:cNvSpPr txBox="1">
            <a:spLocks noChangeArrowheads="1"/>
          </p:cNvSpPr>
          <p:nvPr/>
        </p:nvSpPr>
        <p:spPr bwMode="auto">
          <a:xfrm>
            <a:off x="1360488" y="0"/>
            <a:ext cx="73516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7200" b="1" u="sng" dirty="0">
                <a:solidFill>
                  <a:schemeClr val="accent6">
                    <a:lumMod val="50000"/>
                  </a:schemeClr>
                </a:solidFill>
                <a:latin typeface="Papyrus" panose="03070502060502030205" pitchFamily="66" charset="0"/>
              </a:rPr>
              <a:t>Memory Verse #2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descr="Related image">
            <a:extLst>
              <a:ext uri="{FF2B5EF4-FFF2-40B4-BE49-F238E27FC236}">
                <a16:creationId xmlns:a16="http://schemas.microsoft.com/office/drawing/2014/main" id="{1C7AC908-61A1-0C47-A761-1D880B353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971800"/>
            <a:ext cx="4554538"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6" descr="Image result for flying bird clipart free">
            <a:extLst>
              <a:ext uri="{FF2B5EF4-FFF2-40B4-BE49-F238E27FC236}">
                <a16:creationId xmlns:a16="http://schemas.microsoft.com/office/drawing/2014/main" id="{695BCE19-8EE7-EDF7-B63E-C044E56B5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1002">
            <a:off x="-611188" y="706438"/>
            <a:ext cx="2598738"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0" descr="Image result for fish clipart free">
            <a:extLst>
              <a:ext uri="{FF2B5EF4-FFF2-40B4-BE49-F238E27FC236}">
                <a16:creationId xmlns:a16="http://schemas.microsoft.com/office/drawing/2014/main" id="{32D70C7D-FD54-566D-03F3-991F61843C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132263"/>
            <a:ext cx="38528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
            <a:extLst>
              <a:ext uri="{FF2B5EF4-FFF2-40B4-BE49-F238E27FC236}">
                <a16:creationId xmlns:a16="http://schemas.microsoft.com/office/drawing/2014/main" id="{43F37BFD-22A8-790E-C9E2-6E3817BF02E1}"/>
              </a:ext>
            </a:extLst>
          </p:cNvPr>
          <p:cNvSpPr>
            <a:spLocks noChangeArrowheads="1"/>
          </p:cNvSpPr>
          <p:nvPr/>
        </p:nvSpPr>
        <p:spPr bwMode="auto">
          <a:xfrm>
            <a:off x="1219200" y="2667000"/>
            <a:ext cx="3857625" cy="846138"/>
          </a:xfrm>
          <a:prstGeom prst="rect">
            <a:avLst/>
          </a:prstGeom>
          <a:solidFill>
            <a:schemeClr val="bg1"/>
          </a:solidFill>
          <a:ln w="9525" algn="ctr">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8678" name="Rectangle 3">
            <a:extLst>
              <a:ext uri="{FF2B5EF4-FFF2-40B4-BE49-F238E27FC236}">
                <a16:creationId xmlns:a16="http://schemas.microsoft.com/office/drawing/2014/main" id="{9D3C3D92-EB39-FA6C-8551-E07DD2BF70D0}"/>
              </a:ext>
            </a:extLst>
          </p:cNvPr>
          <p:cNvSpPr>
            <a:spLocks noGrp="1" noChangeArrowheads="1"/>
          </p:cNvSpPr>
          <p:nvPr>
            <p:ph type="subTitle" idx="1"/>
          </p:nvPr>
        </p:nvSpPr>
        <p:spPr>
          <a:xfrm>
            <a:off x="14288" y="7938"/>
            <a:ext cx="9129712" cy="3505200"/>
          </a:xfrm>
        </p:spPr>
        <p:txBody>
          <a:bodyPr/>
          <a:lstStyle/>
          <a:p>
            <a:pPr eaLnBrk="1" hangingPunct="1"/>
            <a:r>
              <a:rPr lang="en-US" altLang="en-US" sz="3600" b="1"/>
              <a:t>God blessed them and said to them, </a:t>
            </a:r>
          </a:p>
          <a:p>
            <a:pPr eaLnBrk="1" hangingPunct="1"/>
            <a:r>
              <a:rPr lang="en-US" altLang="en-US" sz="3600" b="1"/>
              <a:t>"Be fruitful and increase in number; fill the earth and subdue it.</a:t>
            </a:r>
            <a:r>
              <a:rPr lang="en-US" altLang="en-US" sz="3600"/>
              <a:t> </a:t>
            </a:r>
          </a:p>
          <a:p>
            <a:pPr eaLnBrk="1" hangingPunct="1"/>
            <a:r>
              <a:rPr lang="en-US" altLang="en-US" sz="3600" b="1"/>
              <a:t>Rule over the fish in the sea and the birds in the sky and over every living creature that moves on the ground."</a:t>
            </a:r>
          </a:p>
        </p:txBody>
      </p:sp>
      <p:pic>
        <p:nvPicPr>
          <p:cNvPr id="28679" name="Picture 6" descr="Image result for flying bird clipart free">
            <a:extLst>
              <a:ext uri="{FF2B5EF4-FFF2-40B4-BE49-F238E27FC236}">
                <a16:creationId xmlns:a16="http://schemas.microsoft.com/office/drawing/2014/main" id="{517A4D56-955E-72CE-1286-982410C56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1002">
            <a:off x="6608763" y="706438"/>
            <a:ext cx="2598737"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AB8EBD33-06D5-834E-11D2-86151BEC216F}"/>
              </a:ext>
            </a:extLst>
          </p:cNvPr>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9699" name="Rectangle 3">
            <a:extLst>
              <a:ext uri="{FF2B5EF4-FFF2-40B4-BE49-F238E27FC236}">
                <a16:creationId xmlns:a16="http://schemas.microsoft.com/office/drawing/2014/main" id="{EEB95ABA-CDA2-96E8-BF17-4A52B97BBEA9}"/>
              </a:ext>
            </a:extLst>
          </p:cNvPr>
          <p:cNvSpPr>
            <a:spLocks noGrp="1" noChangeArrowheads="1"/>
          </p:cNvSpPr>
          <p:nvPr>
            <p:ph type="body" idx="1"/>
          </p:nvPr>
        </p:nvSpPr>
        <p:spPr>
          <a:xfrm>
            <a:off x="457200" y="304800"/>
            <a:ext cx="8229600" cy="5821363"/>
          </a:xfrm>
        </p:spPr>
        <p:txBody>
          <a:bodyPr/>
          <a:lstStyle/>
          <a:p>
            <a:pPr marL="0" indent="0" algn="ctr" eaLnBrk="1" hangingPunct="1">
              <a:spcBef>
                <a:spcPct val="0"/>
              </a:spcBef>
              <a:buFontTx/>
              <a:buNone/>
            </a:pPr>
            <a:r>
              <a:rPr lang="en-US" altLang="en-US" sz="4000" b="1"/>
              <a:t>Then God said, "I give you every seed-bearing plant on the face of the whole earth and every tree that has fruit with seed in it. </a:t>
            </a:r>
          </a:p>
          <a:p>
            <a:pPr marL="0" indent="0" algn="ctr" eaLnBrk="1" hangingPunct="1">
              <a:spcBef>
                <a:spcPct val="0"/>
              </a:spcBef>
              <a:buFontTx/>
              <a:buNone/>
            </a:pPr>
            <a:r>
              <a:rPr lang="en-US" altLang="en-US" sz="4000" b="1"/>
              <a:t>They will be yours for food. </a:t>
            </a:r>
          </a:p>
        </p:txBody>
      </p:sp>
      <p:pic>
        <p:nvPicPr>
          <p:cNvPr id="29700" name="Picture 5" descr="bd10457_">
            <a:extLst>
              <a:ext uri="{FF2B5EF4-FFF2-40B4-BE49-F238E27FC236}">
                <a16:creationId xmlns:a16="http://schemas.microsoft.com/office/drawing/2014/main" id="{ED82BA7A-9E75-1C92-FAEA-A114769B2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352800"/>
            <a:ext cx="34893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B37F265-CB1F-6523-51F0-FDF1782CA2C0}"/>
              </a:ext>
            </a:extLst>
          </p:cNvPr>
          <p:cNvSpPr>
            <a:spLocks noGrp="1" noChangeArrowheads="1"/>
          </p:cNvSpPr>
          <p:nvPr>
            <p:ph type="subTitle" idx="1"/>
          </p:nvPr>
        </p:nvSpPr>
        <p:spPr>
          <a:xfrm>
            <a:off x="0" y="0"/>
            <a:ext cx="9144000" cy="3924300"/>
          </a:xfrm>
        </p:spPr>
        <p:txBody>
          <a:bodyPr/>
          <a:lstStyle/>
          <a:p>
            <a:pPr eaLnBrk="1" hangingPunct="1"/>
            <a:r>
              <a:rPr lang="en-US" altLang="en-US" sz="3600" b="1"/>
              <a:t>And to all the beasts of the earth and all the birds in the sky and all the creatures that move along the ground—everything that has the breath of life in it—I give every green plant for food." </a:t>
            </a:r>
          </a:p>
          <a:p>
            <a:pPr eaLnBrk="1" hangingPunct="1"/>
            <a:endParaRPr lang="en-US" altLang="en-US" sz="3600" b="1"/>
          </a:p>
          <a:p>
            <a:pPr eaLnBrk="1" hangingPunct="1"/>
            <a:endParaRPr lang="en-US" altLang="en-US" sz="3600" b="1"/>
          </a:p>
          <a:p>
            <a:pPr eaLnBrk="1" hangingPunct="1"/>
            <a:endParaRPr lang="en-US" altLang="en-US" sz="3600" b="1"/>
          </a:p>
          <a:p>
            <a:pPr eaLnBrk="1" hangingPunct="1"/>
            <a:endParaRPr lang="en-US" altLang="en-US" sz="3600" b="1"/>
          </a:p>
          <a:p>
            <a:pPr eaLnBrk="1" hangingPunct="1"/>
            <a:r>
              <a:rPr lang="en-US" altLang="en-US" sz="3600" b="1"/>
              <a:t>And it was so.</a:t>
            </a:r>
            <a:r>
              <a:rPr lang="en-US" altLang="en-US" sz="3200"/>
              <a:t> </a:t>
            </a:r>
          </a:p>
          <a:p>
            <a:pPr eaLnBrk="1" hangingPunct="1"/>
            <a:endParaRPr lang="en-US" altLang="en-US" sz="3200"/>
          </a:p>
        </p:txBody>
      </p:sp>
      <p:sp>
        <p:nvSpPr>
          <p:cNvPr id="30723" name="AutoShape 4" descr="Related image">
            <a:extLst>
              <a:ext uri="{FF2B5EF4-FFF2-40B4-BE49-F238E27FC236}">
                <a16:creationId xmlns:a16="http://schemas.microsoft.com/office/drawing/2014/main" id="{31245FFD-DB08-0869-ED86-EEF08993B2CD}"/>
              </a:ext>
            </a:extLst>
          </p:cNvPr>
          <p:cNvSpPr>
            <a:spLocks noChangeAspect="1" noChangeArrowheads="1"/>
          </p:cNvSpPr>
          <p:nvPr/>
        </p:nvSpPr>
        <p:spPr bwMode="auto">
          <a:xfrm>
            <a:off x="4538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30724" name="Picture 8" descr="Image result for giraffe eating clipart free">
            <a:extLst>
              <a:ext uri="{FF2B5EF4-FFF2-40B4-BE49-F238E27FC236}">
                <a16:creationId xmlns:a16="http://schemas.microsoft.com/office/drawing/2014/main" id="{49AB57C5-48BF-0233-37AC-E04844F0A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98" r="18001"/>
          <a:stretch>
            <a:fillRect/>
          </a:stretch>
        </p:blipFill>
        <p:spPr bwMode="auto">
          <a:xfrm>
            <a:off x="228600" y="2895600"/>
            <a:ext cx="2590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0" descr="Image result for birds eating clipart free">
            <a:extLst>
              <a:ext uri="{FF2B5EF4-FFF2-40B4-BE49-F238E27FC236}">
                <a16:creationId xmlns:a16="http://schemas.microsoft.com/office/drawing/2014/main" id="{840D7F45-E0DD-7A44-CE10-10B583AF9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3133725"/>
            <a:ext cx="28194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2" descr="Image result for bugs eating fruit clipart free">
            <a:extLst>
              <a:ext uri="{FF2B5EF4-FFF2-40B4-BE49-F238E27FC236}">
                <a16:creationId xmlns:a16="http://schemas.microsoft.com/office/drawing/2014/main" id="{4B248251-8BF7-D261-FF1F-13F329396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924300"/>
            <a:ext cx="2592388"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CEE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84F77-59C2-DFC0-BCDC-04E9F26528F7}"/>
              </a:ext>
            </a:extLst>
          </p:cNvPr>
          <p:cNvPicPr>
            <a:picLocks noChangeAspect="1"/>
          </p:cNvPicPr>
          <p:nvPr/>
        </p:nvPicPr>
        <p:blipFill>
          <a:blip r:embed="rId2"/>
          <a:stretch>
            <a:fillRect/>
          </a:stretch>
        </p:blipFill>
        <p:spPr>
          <a:xfrm>
            <a:off x="0" y="0"/>
            <a:ext cx="9144000" cy="6857999"/>
          </a:xfrm>
          <a:prstGeom prst="rect">
            <a:avLst/>
          </a:prstGeom>
        </p:spPr>
      </p:pic>
      <p:sp>
        <p:nvSpPr>
          <p:cNvPr id="4098" name="Rectangle 2">
            <a:extLst>
              <a:ext uri="{FF2B5EF4-FFF2-40B4-BE49-F238E27FC236}">
                <a16:creationId xmlns:a16="http://schemas.microsoft.com/office/drawing/2014/main" id="{F7D4D369-EED0-AA1B-900D-AF8986CF2F84}"/>
              </a:ext>
            </a:extLst>
          </p:cNvPr>
          <p:cNvSpPr>
            <a:spLocks noGrp="1" noChangeArrowheads="1"/>
          </p:cNvSpPr>
          <p:nvPr>
            <p:ph type="ctrTitle"/>
          </p:nvPr>
        </p:nvSpPr>
        <p:spPr>
          <a:xfrm>
            <a:off x="1588" y="1219200"/>
            <a:ext cx="9142412" cy="5638800"/>
          </a:xfrm>
        </p:spPr>
        <p:txBody>
          <a:bodyPr anchor="ctr"/>
          <a:lstStyle/>
          <a:p>
            <a:pPr eaLnBrk="1" hangingPunct="1"/>
            <a:r>
              <a:rPr lang="en-US" altLang="en-US" b="1" dirty="0">
                <a:solidFill>
                  <a:schemeClr val="tx1"/>
                </a:solidFill>
              </a:rPr>
              <a:t>Genesis 1:1</a:t>
            </a:r>
            <a:br>
              <a:rPr lang="en-US" altLang="en-US" b="1" dirty="0">
                <a:solidFill>
                  <a:schemeClr val="tx1"/>
                </a:solidFill>
              </a:rPr>
            </a:br>
            <a:br>
              <a:rPr lang="en-US" altLang="en-US" b="1" dirty="0">
                <a:solidFill>
                  <a:schemeClr val="tx1"/>
                </a:solidFill>
              </a:rPr>
            </a:br>
            <a:r>
              <a:rPr lang="en-US" altLang="en-US" b="1" dirty="0">
                <a:solidFill>
                  <a:schemeClr val="tx1"/>
                </a:solidFill>
              </a:rPr>
              <a:t>In the beginning God created the heavens and the earth. </a:t>
            </a:r>
            <a:br>
              <a:rPr lang="en-US" altLang="en-US" b="1" dirty="0">
                <a:solidFill>
                  <a:schemeClr val="tx1"/>
                </a:solidFill>
              </a:rPr>
            </a:br>
            <a:endParaRPr lang="en-US" altLang="en-US" b="1" dirty="0">
              <a:solidFill>
                <a:schemeClr val="tx1"/>
              </a:solidFill>
            </a:endParaRPr>
          </a:p>
        </p:txBody>
      </p:sp>
      <p:sp>
        <p:nvSpPr>
          <p:cNvPr id="4099" name="TextBox 1">
            <a:extLst>
              <a:ext uri="{FF2B5EF4-FFF2-40B4-BE49-F238E27FC236}">
                <a16:creationId xmlns:a16="http://schemas.microsoft.com/office/drawing/2014/main" id="{7DDEA4E5-163F-4598-CF2E-9BF2DA95E5EF}"/>
              </a:ext>
            </a:extLst>
          </p:cNvPr>
          <p:cNvSpPr txBox="1">
            <a:spLocks noChangeArrowheads="1"/>
          </p:cNvSpPr>
          <p:nvPr/>
        </p:nvSpPr>
        <p:spPr bwMode="auto">
          <a:xfrm>
            <a:off x="896153" y="304800"/>
            <a:ext cx="73516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7200" b="1" u="sng" dirty="0">
                <a:solidFill>
                  <a:schemeClr val="accent6">
                    <a:lumMod val="50000"/>
                  </a:schemeClr>
                </a:solidFill>
                <a:latin typeface="Papyrus" panose="03070502060502030205" pitchFamily="66" charset="0"/>
              </a:rPr>
              <a:t>Memory Verse #1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931BBEC5-3FAD-0650-08B3-5C4A84899036}"/>
              </a:ext>
            </a:extLst>
          </p:cNvPr>
          <p:cNvSpPr>
            <a:spLocks noGrp="1" noChangeArrowheads="1"/>
          </p:cNvSpPr>
          <p:nvPr>
            <p:ph type="body" idx="1"/>
          </p:nvPr>
        </p:nvSpPr>
        <p:spPr>
          <a:xfrm>
            <a:off x="4892675" y="3382963"/>
            <a:ext cx="4267200" cy="3475037"/>
          </a:xfrm>
        </p:spPr>
        <p:txBody>
          <a:bodyPr/>
          <a:lstStyle/>
          <a:p>
            <a:pPr marL="0" indent="0" algn="ctr" eaLnBrk="1" hangingPunct="1">
              <a:buFontTx/>
              <a:buNone/>
            </a:pPr>
            <a:r>
              <a:rPr lang="en-US" altLang="en-US" sz="4400"/>
              <a:t>And there was evening, and there was morning—the 6</a:t>
            </a:r>
            <a:r>
              <a:rPr lang="en-US" altLang="en-US" sz="4400" baseline="30000"/>
              <a:t>th</a:t>
            </a:r>
            <a:r>
              <a:rPr lang="en-US" altLang="en-US" sz="4400"/>
              <a:t> day. </a:t>
            </a:r>
          </a:p>
        </p:txBody>
      </p:sp>
      <p:pic>
        <p:nvPicPr>
          <p:cNvPr id="31747" name="Picture 6" descr="Related image">
            <a:extLst>
              <a:ext uri="{FF2B5EF4-FFF2-40B4-BE49-F238E27FC236}">
                <a16:creationId xmlns:a16="http://schemas.microsoft.com/office/drawing/2014/main" id="{BEFAD8E6-6154-A93F-155F-1E5927B52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7672388"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3">
            <a:extLst>
              <a:ext uri="{FF2B5EF4-FFF2-40B4-BE49-F238E27FC236}">
                <a16:creationId xmlns:a16="http://schemas.microsoft.com/office/drawing/2014/main" id="{A6ECC6C0-2606-824C-221D-2D8EE3AAD360}"/>
              </a:ext>
            </a:extLst>
          </p:cNvPr>
          <p:cNvSpPr txBox="1">
            <a:spLocks noChangeArrowheads="1"/>
          </p:cNvSpPr>
          <p:nvPr/>
        </p:nvSpPr>
        <p:spPr bwMode="auto">
          <a:xfrm>
            <a:off x="0" y="0"/>
            <a:ext cx="48926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4400" dirty="0"/>
              <a:t>God saw all that he had made, and it was</a:t>
            </a:r>
            <a:endParaRPr lang="en-US" altLang="en-US" dirty="0"/>
          </a:p>
          <a:p>
            <a:pPr algn="ctr" eaLnBrk="1" hangingPunct="1">
              <a:buFontTx/>
              <a:buNone/>
            </a:pPr>
            <a:r>
              <a:rPr lang="en-US" altLang="en-US" sz="6600" b="1" dirty="0"/>
              <a:t>very good</a:t>
            </a:r>
            <a:r>
              <a:rPr lang="en-US" altLang="en-US" sz="4400" dirty="0"/>
              <a:t>. </a:t>
            </a:r>
          </a:p>
          <a:p>
            <a:pPr algn="ctr" eaLnBrk="1" hangingPunct="1">
              <a:buFontTx/>
              <a:buNone/>
            </a:pPr>
            <a:endParaRPr lang="en-US" altLang="en-US" sz="4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67E8A187-3A39-7459-4D92-9697A369A667}"/>
            </a:ext>
          </a:extLst>
        </p:cNvPr>
        <p:cNvGrpSpPr/>
        <p:nvPr/>
      </p:nvGrpSpPr>
      <p:grpSpPr>
        <a:xfrm>
          <a:off x="0" y="0"/>
          <a:ext cx="0" cy="0"/>
          <a:chOff x="0" y="0"/>
          <a:chExt cx="0" cy="0"/>
        </a:xfrm>
      </p:grpSpPr>
      <p:sp>
        <p:nvSpPr>
          <p:cNvPr id="32770" name="Line 2">
            <a:extLst>
              <a:ext uri="{FF2B5EF4-FFF2-40B4-BE49-F238E27FC236}">
                <a16:creationId xmlns:a16="http://schemas.microsoft.com/office/drawing/2014/main" id="{433E67E8-550A-B234-9CD8-3B3D7249FE97}"/>
              </a:ext>
            </a:extLst>
          </p:cNvPr>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Line 3">
            <a:extLst>
              <a:ext uri="{FF2B5EF4-FFF2-40B4-BE49-F238E27FC236}">
                <a16:creationId xmlns:a16="http://schemas.microsoft.com/office/drawing/2014/main" id="{80788BCA-499E-7584-A711-7D4F01CEBC68}"/>
              </a:ext>
            </a:extLst>
          </p:cNvPr>
          <p:cNvSpPr>
            <a:spLocks noChangeShapeType="1"/>
          </p:cNvSpPr>
          <p:nvPr/>
        </p:nvSpPr>
        <p:spPr bwMode="auto">
          <a:xfrm>
            <a:off x="0" y="4191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Oval 4">
            <a:extLst>
              <a:ext uri="{FF2B5EF4-FFF2-40B4-BE49-F238E27FC236}">
                <a16:creationId xmlns:a16="http://schemas.microsoft.com/office/drawing/2014/main" id="{690E59D6-FD90-FA06-1450-EC7A3EBB2AAC}"/>
              </a:ext>
            </a:extLst>
          </p:cNvPr>
          <p:cNvSpPr>
            <a:spLocks noChangeArrowheads="1"/>
          </p:cNvSpPr>
          <p:nvPr/>
        </p:nvSpPr>
        <p:spPr bwMode="auto">
          <a:xfrm>
            <a:off x="990600" y="381000"/>
            <a:ext cx="1219200" cy="1219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79" name="Text Box 11">
            <a:extLst>
              <a:ext uri="{FF2B5EF4-FFF2-40B4-BE49-F238E27FC236}">
                <a16:creationId xmlns:a16="http://schemas.microsoft.com/office/drawing/2014/main" id="{505FB405-5B9A-FFEA-F915-CEA95EACE1E5}"/>
              </a:ext>
            </a:extLst>
          </p:cNvPr>
          <p:cNvSpPr txBox="1">
            <a:spLocks noChangeArrowheads="1"/>
          </p:cNvSpPr>
          <p:nvPr/>
        </p:nvSpPr>
        <p:spPr bwMode="auto">
          <a:xfrm>
            <a:off x="-48531" y="109179"/>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1</a:t>
            </a:r>
          </a:p>
        </p:txBody>
      </p:sp>
      <p:sp>
        <p:nvSpPr>
          <p:cNvPr id="32780" name="Text Box 12">
            <a:extLst>
              <a:ext uri="{FF2B5EF4-FFF2-40B4-BE49-F238E27FC236}">
                <a16:creationId xmlns:a16="http://schemas.microsoft.com/office/drawing/2014/main" id="{D32901C9-2BAB-ABE4-C1EE-37E3EDD83586}"/>
              </a:ext>
            </a:extLst>
          </p:cNvPr>
          <p:cNvSpPr txBox="1">
            <a:spLocks noChangeArrowheads="1"/>
          </p:cNvSpPr>
          <p:nvPr/>
        </p:nvSpPr>
        <p:spPr bwMode="auto">
          <a:xfrm>
            <a:off x="301625" y="2017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2</a:t>
            </a:r>
          </a:p>
        </p:txBody>
      </p:sp>
      <p:sp>
        <p:nvSpPr>
          <p:cNvPr id="32781" name="Text Box 13">
            <a:extLst>
              <a:ext uri="{FF2B5EF4-FFF2-40B4-BE49-F238E27FC236}">
                <a16:creationId xmlns:a16="http://schemas.microsoft.com/office/drawing/2014/main" id="{3A3971AD-C0EB-556C-C35B-7D9A170E1C39}"/>
              </a:ext>
            </a:extLst>
          </p:cNvPr>
          <p:cNvSpPr txBox="1">
            <a:spLocks noChangeArrowheads="1"/>
          </p:cNvSpPr>
          <p:nvPr/>
        </p:nvSpPr>
        <p:spPr bwMode="auto">
          <a:xfrm>
            <a:off x="301625" y="4456112"/>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3</a:t>
            </a:r>
          </a:p>
        </p:txBody>
      </p:sp>
      <p:sp>
        <p:nvSpPr>
          <p:cNvPr id="32782" name="AutoShape 14">
            <a:extLst>
              <a:ext uri="{FF2B5EF4-FFF2-40B4-BE49-F238E27FC236}">
                <a16:creationId xmlns:a16="http://schemas.microsoft.com/office/drawing/2014/main" id="{F06B720E-0B9D-5DA8-D0AB-E9C403AC098B}"/>
              </a:ext>
            </a:extLst>
          </p:cNvPr>
          <p:cNvSpPr>
            <a:spLocks noChangeArrowheads="1"/>
          </p:cNvSpPr>
          <p:nvPr/>
        </p:nvSpPr>
        <p:spPr bwMode="auto">
          <a:xfrm>
            <a:off x="5055379" y="457201"/>
            <a:ext cx="533400" cy="8382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83" name="AutoShape 15">
            <a:extLst>
              <a:ext uri="{FF2B5EF4-FFF2-40B4-BE49-F238E27FC236}">
                <a16:creationId xmlns:a16="http://schemas.microsoft.com/office/drawing/2014/main" id="{678BE715-93AC-6863-79EA-B261032B8F62}"/>
              </a:ext>
            </a:extLst>
          </p:cNvPr>
          <p:cNvSpPr>
            <a:spLocks noChangeArrowheads="1"/>
          </p:cNvSpPr>
          <p:nvPr/>
        </p:nvSpPr>
        <p:spPr bwMode="auto">
          <a:xfrm>
            <a:off x="7124700" y="298451"/>
            <a:ext cx="762000" cy="1066800"/>
          </a:xfrm>
          <a:prstGeom prst="sun">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45072" name="AutoShape 16">
            <a:extLst>
              <a:ext uri="{FF2B5EF4-FFF2-40B4-BE49-F238E27FC236}">
                <a16:creationId xmlns:a16="http://schemas.microsoft.com/office/drawing/2014/main" id="{1195CDC5-4372-ABFA-0681-957221FBF05F}"/>
              </a:ext>
            </a:extLst>
          </p:cNvPr>
          <p:cNvSpPr>
            <a:spLocks noChangeArrowheads="1"/>
          </p:cNvSpPr>
          <p:nvPr/>
        </p:nvSpPr>
        <p:spPr bwMode="auto">
          <a:xfrm>
            <a:off x="5926137" y="335756"/>
            <a:ext cx="381000" cy="4572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45073" name="AutoShape 17">
            <a:extLst>
              <a:ext uri="{FF2B5EF4-FFF2-40B4-BE49-F238E27FC236}">
                <a16:creationId xmlns:a16="http://schemas.microsoft.com/office/drawing/2014/main" id="{22145842-F4D3-F126-60C0-D20897C60D63}"/>
              </a:ext>
            </a:extLst>
          </p:cNvPr>
          <p:cNvSpPr>
            <a:spLocks noChangeArrowheads="1"/>
          </p:cNvSpPr>
          <p:nvPr/>
        </p:nvSpPr>
        <p:spPr bwMode="auto">
          <a:xfrm>
            <a:off x="5872006" y="957734"/>
            <a:ext cx="376394" cy="4572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p>
        </p:txBody>
      </p:sp>
      <p:sp>
        <p:nvSpPr>
          <p:cNvPr id="32812" name="Text Box 47">
            <a:extLst>
              <a:ext uri="{FF2B5EF4-FFF2-40B4-BE49-F238E27FC236}">
                <a16:creationId xmlns:a16="http://schemas.microsoft.com/office/drawing/2014/main" id="{19A8F24D-409C-9D07-C528-AF92472BC155}"/>
              </a:ext>
            </a:extLst>
          </p:cNvPr>
          <p:cNvSpPr txBox="1">
            <a:spLocks noChangeArrowheads="1"/>
          </p:cNvSpPr>
          <p:nvPr/>
        </p:nvSpPr>
        <p:spPr bwMode="auto">
          <a:xfrm>
            <a:off x="4340225" y="112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4</a:t>
            </a:r>
          </a:p>
        </p:txBody>
      </p:sp>
      <p:sp>
        <p:nvSpPr>
          <p:cNvPr id="32813" name="Text Box 48">
            <a:extLst>
              <a:ext uri="{FF2B5EF4-FFF2-40B4-BE49-F238E27FC236}">
                <a16:creationId xmlns:a16="http://schemas.microsoft.com/office/drawing/2014/main" id="{0003242E-D1CC-6F53-66CA-172620924C39}"/>
              </a:ext>
            </a:extLst>
          </p:cNvPr>
          <p:cNvSpPr txBox="1">
            <a:spLocks noChangeArrowheads="1"/>
          </p:cNvSpPr>
          <p:nvPr/>
        </p:nvSpPr>
        <p:spPr bwMode="auto">
          <a:xfrm>
            <a:off x="4416425" y="2046339"/>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5</a:t>
            </a:r>
          </a:p>
        </p:txBody>
      </p:sp>
      <p:sp>
        <p:nvSpPr>
          <p:cNvPr id="32814" name="Text Box 49">
            <a:extLst>
              <a:ext uri="{FF2B5EF4-FFF2-40B4-BE49-F238E27FC236}">
                <a16:creationId xmlns:a16="http://schemas.microsoft.com/office/drawing/2014/main" id="{CB1A7FB7-8288-3D34-510F-D3AAD2632DA6}"/>
              </a:ext>
            </a:extLst>
          </p:cNvPr>
          <p:cNvSpPr txBox="1">
            <a:spLocks noChangeArrowheads="1"/>
          </p:cNvSpPr>
          <p:nvPr/>
        </p:nvSpPr>
        <p:spPr bwMode="auto">
          <a:xfrm>
            <a:off x="4527432" y="4456112"/>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6</a:t>
            </a:r>
          </a:p>
        </p:txBody>
      </p:sp>
      <p:sp>
        <p:nvSpPr>
          <p:cNvPr id="2" name="Partial Circle 1">
            <a:extLst>
              <a:ext uri="{FF2B5EF4-FFF2-40B4-BE49-F238E27FC236}">
                <a16:creationId xmlns:a16="http://schemas.microsoft.com/office/drawing/2014/main" id="{EB6175DC-7D36-10A9-A4AE-ED3AD5BA3253}"/>
              </a:ext>
            </a:extLst>
          </p:cNvPr>
          <p:cNvSpPr/>
          <p:nvPr/>
        </p:nvSpPr>
        <p:spPr bwMode="auto">
          <a:xfrm rot="12892640">
            <a:off x="1023204" y="399677"/>
            <a:ext cx="1258504" cy="1188768"/>
          </a:xfrm>
          <a:prstGeom prst="pie">
            <a:avLst>
              <a:gd name="adj1" fmla="val 3222609"/>
              <a:gd name="adj2" fmla="val 14184842"/>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blue and white waves&#10;&#10;AI-generated content may be incorrect.">
            <a:extLst>
              <a:ext uri="{FF2B5EF4-FFF2-40B4-BE49-F238E27FC236}">
                <a16:creationId xmlns:a16="http://schemas.microsoft.com/office/drawing/2014/main" id="{4187C3FD-FEA1-19B4-5012-CCD3B7486F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338" y="2547748"/>
            <a:ext cx="3502024" cy="1751012"/>
          </a:xfrm>
          <a:prstGeom prst="rect">
            <a:avLst/>
          </a:prstGeom>
        </p:spPr>
      </p:pic>
      <p:pic>
        <p:nvPicPr>
          <p:cNvPr id="8" name="Graphic 7" descr="Fish with solid fill">
            <a:extLst>
              <a:ext uri="{FF2B5EF4-FFF2-40B4-BE49-F238E27FC236}">
                <a16:creationId xmlns:a16="http://schemas.microsoft.com/office/drawing/2014/main" id="{F3F9C247-2DAC-8376-9B58-3B3FFC7452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0800" y="3162301"/>
            <a:ext cx="914400" cy="914400"/>
          </a:xfrm>
          <a:prstGeom prst="rect">
            <a:avLst/>
          </a:prstGeom>
        </p:spPr>
      </p:pic>
      <p:pic>
        <p:nvPicPr>
          <p:cNvPr id="10" name="Graphic 9" descr="Octopus outline">
            <a:extLst>
              <a:ext uri="{FF2B5EF4-FFF2-40B4-BE49-F238E27FC236}">
                <a16:creationId xmlns:a16="http://schemas.microsoft.com/office/drawing/2014/main" id="{AC997C1A-62DC-A84D-C05A-8C164BC801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05700" y="3171915"/>
            <a:ext cx="914400" cy="914400"/>
          </a:xfrm>
          <a:prstGeom prst="rect">
            <a:avLst/>
          </a:prstGeom>
        </p:spPr>
      </p:pic>
      <p:pic>
        <p:nvPicPr>
          <p:cNvPr id="12" name="Graphic 11" descr="Seahorse outline">
            <a:extLst>
              <a:ext uri="{FF2B5EF4-FFF2-40B4-BE49-F238E27FC236}">
                <a16:creationId xmlns:a16="http://schemas.microsoft.com/office/drawing/2014/main" id="{0D618B1E-2485-3E1B-2BE1-EACDE7C9D0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10200" y="3171915"/>
            <a:ext cx="914400" cy="914400"/>
          </a:xfrm>
          <a:prstGeom prst="rect">
            <a:avLst/>
          </a:prstGeom>
        </p:spPr>
      </p:pic>
      <p:pic>
        <p:nvPicPr>
          <p:cNvPr id="14" name="Graphic 13" descr="Owl outline">
            <a:extLst>
              <a:ext uri="{FF2B5EF4-FFF2-40B4-BE49-F238E27FC236}">
                <a16:creationId xmlns:a16="http://schemas.microsoft.com/office/drawing/2014/main" id="{719C2FCD-3E7D-7DF3-D47C-49E0C03A9A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96700" y="2047965"/>
            <a:ext cx="914400" cy="914400"/>
          </a:xfrm>
          <a:prstGeom prst="rect">
            <a:avLst/>
          </a:prstGeom>
        </p:spPr>
      </p:pic>
      <p:pic>
        <p:nvPicPr>
          <p:cNvPr id="16" name="Graphic 15" descr="Eagle outline">
            <a:extLst>
              <a:ext uri="{FF2B5EF4-FFF2-40B4-BE49-F238E27FC236}">
                <a16:creationId xmlns:a16="http://schemas.microsoft.com/office/drawing/2014/main" id="{C710E760-0AA4-A8A2-CA63-3F59B1C8D7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24762" y="1990396"/>
            <a:ext cx="914400" cy="914400"/>
          </a:xfrm>
          <a:prstGeom prst="rect">
            <a:avLst/>
          </a:prstGeom>
        </p:spPr>
      </p:pic>
      <p:pic>
        <p:nvPicPr>
          <p:cNvPr id="18" name="Graphic 17" descr="Sparrow with solid fill">
            <a:extLst>
              <a:ext uri="{FF2B5EF4-FFF2-40B4-BE49-F238E27FC236}">
                <a16:creationId xmlns:a16="http://schemas.microsoft.com/office/drawing/2014/main" id="{C21E2B79-AEE7-4B93-83DE-7BD11A4199C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46011" y="2064590"/>
            <a:ext cx="914400" cy="914400"/>
          </a:xfrm>
          <a:prstGeom prst="rect">
            <a:avLst/>
          </a:prstGeom>
        </p:spPr>
      </p:pic>
      <p:pic>
        <p:nvPicPr>
          <p:cNvPr id="20" name="Picture 19" descr="A green tree with brown trunk&#10;&#10;AI-generated content may be incorrect.">
            <a:extLst>
              <a:ext uri="{FF2B5EF4-FFF2-40B4-BE49-F238E27FC236}">
                <a16:creationId xmlns:a16="http://schemas.microsoft.com/office/drawing/2014/main" id="{744D9EE8-0973-F293-2FA5-C908303ADBB4}"/>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1175995" y="4535487"/>
            <a:ext cx="1862711" cy="2093913"/>
          </a:xfrm>
          <a:prstGeom prst="rect">
            <a:avLst/>
          </a:prstGeom>
        </p:spPr>
      </p:pic>
      <p:pic>
        <p:nvPicPr>
          <p:cNvPr id="22" name="Picture 21" descr="A purple flower with green leaves&#10;&#10;AI-generated content may be incorrect.">
            <a:extLst>
              <a:ext uri="{FF2B5EF4-FFF2-40B4-BE49-F238E27FC236}">
                <a16:creationId xmlns:a16="http://schemas.microsoft.com/office/drawing/2014/main" id="{F6BF2DC5-12CE-640D-9D82-8D4F071DBD93}"/>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859286" y="5970495"/>
            <a:ext cx="433088" cy="621657"/>
          </a:xfrm>
          <a:prstGeom prst="rect">
            <a:avLst/>
          </a:prstGeom>
        </p:spPr>
      </p:pic>
      <p:pic>
        <p:nvPicPr>
          <p:cNvPr id="30" name="Graphic 29" descr="Man and woman outline">
            <a:extLst>
              <a:ext uri="{FF2B5EF4-FFF2-40B4-BE49-F238E27FC236}">
                <a16:creationId xmlns:a16="http://schemas.microsoft.com/office/drawing/2014/main" id="{3EE4E49A-20FD-2B89-EF47-AF91DE6007C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460411" y="4787571"/>
            <a:ext cx="1465255" cy="1465255"/>
          </a:xfrm>
          <a:prstGeom prst="rect">
            <a:avLst/>
          </a:prstGeom>
        </p:spPr>
      </p:pic>
      <p:pic>
        <p:nvPicPr>
          <p:cNvPr id="32" name="Picture 31">
            <a:extLst>
              <a:ext uri="{FF2B5EF4-FFF2-40B4-BE49-F238E27FC236}">
                <a16:creationId xmlns:a16="http://schemas.microsoft.com/office/drawing/2014/main" id="{6103B7C2-4777-AFEF-39BD-B223AA86B1E3}"/>
              </a:ext>
            </a:extLst>
          </p:cNvPr>
          <p:cNvPicPr>
            <a:picLocks noChangeAspect="1"/>
          </p:cNvPicPr>
          <p:nvPr/>
        </p:nvPicPr>
        <p:blipFill>
          <a:blip r:embed="rId22"/>
          <a:stretch>
            <a:fillRect/>
          </a:stretch>
        </p:blipFill>
        <p:spPr>
          <a:xfrm>
            <a:off x="5396700" y="4616178"/>
            <a:ext cx="2143424" cy="1943371"/>
          </a:xfrm>
          <a:prstGeom prst="rect">
            <a:avLst/>
          </a:prstGeom>
        </p:spPr>
      </p:pic>
      <p:pic>
        <p:nvPicPr>
          <p:cNvPr id="36" name="Picture 35" descr="A white cloud with black background&#10;&#10;AI-generated content may be incorrect.">
            <a:extLst>
              <a:ext uri="{FF2B5EF4-FFF2-40B4-BE49-F238E27FC236}">
                <a16:creationId xmlns:a16="http://schemas.microsoft.com/office/drawing/2014/main" id="{F054D048-2501-67AB-2C84-D2AE329691B2}"/>
              </a:ext>
            </a:extLst>
          </p:cNvPr>
          <p:cNvPicPr>
            <a:picLocks noChangeAspect="1"/>
          </p:cNvPicPr>
          <p:nvPr/>
        </p:nvPicPr>
        <p:blipFill>
          <a:blip r:embed="rId23">
            <a:extLst>
              <a:ext uri="{28A0092B-C50C-407E-A947-70E740481C1C}">
                <a14:useLocalDpi xmlns:a14="http://schemas.microsoft.com/office/drawing/2010/main" val="0"/>
              </a:ext>
              <a:ext uri="{837473B0-CC2E-450A-ABE3-18F120FF3D39}">
                <a1611:picAttrSrcUrl xmlns:a1611="http://schemas.microsoft.com/office/drawing/2016/11/main" r:id="rId24"/>
              </a:ext>
            </a:extLst>
          </a:blip>
          <a:stretch>
            <a:fillRect/>
          </a:stretch>
        </p:blipFill>
        <p:spPr>
          <a:xfrm>
            <a:off x="886180" y="2033730"/>
            <a:ext cx="1046858" cy="700086"/>
          </a:xfrm>
          <a:prstGeom prst="rect">
            <a:avLst/>
          </a:prstGeom>
        </p:spPr>
      </p:pic>
      <p:pic>
        <p:nvPicPr>
          <p:cNvPr id="37" name="Picture 36" descr="A white cloud with black background&#10;&#10;AI-generated content may be incorrect.">
            <a:extLst>
              <a:ext uri="{FF2B5EF4-FFF2-40B4-BE49-F238E27FC236}">
                <a16:creationId xmlns:a16="http://schemas.microsoft.com/office/drawing/2014/main" id="{EAED5031-AA26-3082-8DF2-090B22710124}"/>
              </a:ext>
            </a:extLst>
          </p:cNvPr>
          <p:cNvPicPr>
            <a:picLocks noChangeAspect="1"/>
          </p:cNvPicPr>
          <p:nvPr/>
        </p:nvPicPr>
        <p:blipFill>
          <a:blip r:embed="rId23">
            <a:extLst>
              <a:ext uri="{28A0092B-C50C-407E-A947-70E740481C1C}">
                <a14:useLocalDpi xmlns:a14="http://schemas.microsoft.com/office/drawing/2010/main" val="0"/>
              </a:ext>
              <a:ext uri="{837473B0-CC2E-450A-ABE3-18F120FF3D39}">
                <a1611:picAttrSrcUrl xmlns:a1611="http://schemas.microsoft.com/office/drawing/2016/11/main" r:id="rId24"/>
              </a:ext>
            </a:extLst>
          </a:blip>
          <a:stretch>
            <a:fillRect/>
          </a:stretch>
        </p:blipFill>
        <p:spPr>
          <a:xfrm>
            <a:off x="2253566" y="1989328"/>
            <a:ext cx="1046858" cy="700086"/>
          </a:xfrm>
          <a:prstGeom prst="rect">
            <a:avLst/>
          </a:prstGeom>
        </p:spPr>
      </p:pic>
      <p:pic>
        <p:nvPicPr>
          <p:cNvPr id="39" name="Picture 38" descr="A cartoon carrot with a face&#10;&#10;AI-generated content may be incorrect.">
            <a:extLst>
              <a:ext uri="{FF2B5EF4-FFF2-40B4-BE49-F238E27FC236}">
                <a16:creationId xmlns:a16="http://schemas.microsoft.com/office/drawing/2014/main" id="{10E0B405-25C3-21D0-0069-A64952A17E6C}"/>
              </a:ext>
            </a:extLst>
          </p:cNvPr>
          <p:cNvPicPr>
            <a:picLocks noChangeAspect="1"/>
          </p:cNvPicPr>
          <p:nvPr/>
        </p:nvPicPr>
        <p:blipFill>
          <a:blip r:embed="rId25">
            <a:extLst>
              <a:ext uri="{28A0092B-C50C-407E-A947-70E740481C1C}">
                <a14:useLocalDpi xmlns:a14="http://schemas.microsoft.com/office/drawing/2010/main" val="0"/>
              </a:ext>
              <a:ext uri="{837473B0-CC2E-450A-ABE3-18F120FF3D39}">
                <a1611:picAttrSrcUrl xmlns:a1611="http://schemas.microsoft.com/office/drawing/2016/11/main" r:id="rId26"/>
              </a:ext>
            </a:extLst>
          </a:blip>
          <a:stretch>
            <a:fillRect/>
          </a:stretch>
        </p:blipFill>
        <p:spPr>
          <a:xfrm>
            <a:off x="3186249" y="5887534"/>
            <a:ext cx="561052" cy="588002"/>
          </a:xfrm>
          <a:prstGeom prst="rect">
            <a:avLst/>
          </a:prstGeom>
        </p:spPr>
      </p:pic>
      <p:pic>
        <p:nvPicPr>
          <p:cNvPr id="41" name="Picture 40" descr="A green leafy vegetable with white lines&#10;&#10;AI-generated content may be incorrect.">
            <a:extLst>
              <a:ext uri="{FF2B5EF4-FFF2-40B4-BE49-F238E27FC236}">
                <a16:creationId xmlns:a16="http://schemas.microsoft.com/office/drawing/2014/main" id="{336F01E0-C4BB-AD55-7153-2EF77E976D15}"/>
              </a:ext>
            </a:extLst>
          </p:cNvPr>
          <p:cNvPicPr>
            <a:picLocks noChangeAspect="1"/>
          </p:cNvPicPr>
          <p:nvPr/>
        </p:nvPicPr>
        <p:blipFill>
          <a:blip r:embed="rId27">
            <a:extLst>
              <a:ext uri="{28A0092B-C50C-407E-A947-70E740481C1C}">
                <a14:useLocalDpi xmlns:a14="http://schemas.microsoft.com/office/drawing/2010/main" val="0"/>
              </a:ext>
              <a:ext uri="{837473B0-CC2E-450A-ABE3-18F120FF3D39}">
                <a1611:picAttrSrcUrl xmlns:a1611="http://schemas.microsoft.com/office/drawing/2016/11/main" r:id="rId28"/>
              </a:ext>
            </a:extLst>
          </a:blip>
          <a:stretch>
            <a:fillRect/>
          </a:stretch>
        </p:blipFill>
        <p:spPr>
          <a:xfrm>
            <a:off x="2508564" y="5904536"/>
            <a:ext cx="649568" cy="621657"/>
          </a:xfrm>
          <a:prstGeom prst="rect">
            <a:avLst/>
          </a:prstGeom>
        </p:spPr>
      </p:pic>
      <p:pic>
        <p:nvPicPr>
          <p:cNvPr id="45" name="Picture 44" descr="A red apple with green leaf&#10;&#10;AI-generated content may be incorrect.">
            <a:extLst>
              <a:ext uri="{FF2B5EF4-FFF2-40B4-BE49-F238E27FC236}">
                <a16:creationId xmlns:a16="http://schemas.microsoft.com/office/drawing/2014/main" id="{24812AEE-3D83-2CFA-6CC2-D5B47D037C69}"/>
              </a:ext>
            </a:extLst>
          </p:cNvPr>
          <p:cNvPicPr>
            <a:picLocks noChangeAspect="1"/>
          </p:cNvPicPr>
          <p:nvPr/>
        </p:nvPicPr>
        <p:blipFill>
          <a:blip r:embed="rId29">
            <a:extLst>
              <a:ext uri="{28A0092B-C50C-407E-A947-70E740481C1C}">
                <a14:useLocalDpi xmlns:a14="http://schemas.microsoft.com/office/drawing/2010/main" val="0"/>
              </a:ext>
              <a:ext uri="{837473B0-CC2E-450A-ABE3-18F120FF3D39}">
                <a1611:picAttrSrcUrl xmlns:a1611="http://schemas.microsoft.com/office/drawing/2016/11/main" r:id="rId30"/>
              </a:ext>
            </a:extLst>
          </a:blip>
          <a:stretch>
            <a:fillRect/>
          </a:stretch>
        </p:blipFill>
        <p:spPr>
          <a:xfrm>
            <a:off x="1537302" y="4777376"/>
            <a:ext cx="285024" cy="394839"/>
          </a:xfrm>
          <a:prstGeom prst="rect">
            <a:avLst/>
          </a:prstGeom>
        </p:spPr>
      </p:pic>
      <p:pic>
        <p:nvPicPr>
          <p:cNvPr id="46" name="Picture 45" descr="A red apple with green leaf&#10;&#10;AI-generated content may be incorrect.">
            <a:extLst>
              <a:ext uri="{FF2B5EF4-FFF2-40B4-BE49-F238E27FC236}">
                <a16:creationId xmlns:a16="http://schemas.microsoft.com/office/drawing/2014/main" id="{404B6D0C-0568-3F41-4C15-508ACBDA9630}"/>
              </a:ext>
            </a:extLst>
          </p:cNvPr>
          <p:cNvPicPr>
            <a:picLocks noChangeAspect="1"/>
          </p:cNvPicPr>
          <p:nvPr/>
        </p:nvPicPr>
        <p:blipFill>
          <a:blip r:embed="rId29">
            <a:extLst>
              <a:ext uri="{28A0092B-C50C-407E-A947-70E740481C1C}">
                <a14:useLocalDpi xmlns:a14="http://schemas.microsoft.com/office/drawing/2010/main" val="0"/>
              </a:ext>
              <a:ext uri="{837473B0-CC2E-450A-ABE3-18F120FF3D39}">
                <a1611:picAttrSrcUrl xmlns:a1611="http://schemas.microsoft.com/office/drawing/2016/11/main" r:id="rId30"/>
              </a:ext>
            </a:extLst>
          </a:blip>
          <a:stretch>
            <a:fillRect/>
          </a:stretch>
        </p:blipFill>
        <p:spPr>
          <a:xfrm>
            <a:off x="2272062" y="4866917"/>
            <a:ext cx="285024" cy="394839"/>
          </a:xfrm>
          <a:prstGeom prst="rect">
            <a:avLst/>
          </a:prstGeom>
        </p:spPr>
      </p:pic>
      <p:pic>
        <p:nvPicPr>
          <p:cNvPr id="47" name="Picture 46" descr="A red apple with green leaf&#10;&#10;AI-generated content may be incorrect.">
            <a:extLst>
              <a:ext uri="{FF2B5EF4-FFF2-40B4-BE49-F238E27FC236}">
                <a16:creationId xmlns:a16="http://schemas.microsoft.com/office/drawing/2014/main" id="{456C1C5E-12BB-7848-956B-28E54462061A}"/>
              </a:ext>
            </a:extLst>
          </p:cNvPr>
          <p:cNvPicPr>
            <a:picLocks noChangeAspect="1"/>
          </p:cNvPicPr>
          <p:nvPr/>
        </p:nvPicPr>
        <p:blipFill>
          <a:blip r:embed="rId29">
            <a:extLst>
              <a:ext uri="{28A0092B-C50C-407E-A947-70E740481C1C}">
                <a14:useLocalDpi xmlns:a14="http://schemas.microsoft.com/office/drawing/2010/main" val="0"/>
              </a:ext>
              <a:ext uri="{837473B0-CC2E-450A-ABE3-18F120FF3D39}">
                <a1611:picAttrSrcUrl xmlns:a1611="http://schemas.microsoft.com/office/drawing/2016/11/main" r:id="rId30"/>
              </a:ext>
            </a:extLst>
          </a:blip>
          <a:stretch>
            <a:fillRect/>
          </a:stretch>
        </p:blipFill>
        <p:spPr>
          <a:xfrm>
            <a:off x="1822326" y="5269108"/>
            <a:ext cx="285024" cy="394839"/>
          </a:xfrm>
          <a:prstGeom prst="rect">
            <a:avLst/>
          </a:prstGeom>
        </p:spPr>
      </p:pic>
      <p:pic>
        <p:nvPicPr>
          <p:cNvPr id="49" name="Graphic 48" descr="Earth globe: Americas with solid fill">
            <a:extLst>
              <a:ext uri="{FF2B5EF4-FFF2-40B4-BE49-F238E27FC236}">
                <a16:creationId xmlns:a16="http://schemas.microsoft.com/office/drawing/2014/main" id="{6BCCFDEF-954F-703E-84EA-3253C29CAE04}"/>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040463" y="4363909"/>
            <a:ext cx="1299762" cy="1299762"/>
          </a:xfrm>
          <a:prstGeom prst="rect">
            <a:avLst/>
          </a:prstGeom>
        </p:spPr>
      </p:pic>
    </p:spTree>
    <p:extLst>
      <p:ext uri="{BB962C8B-B14F-4D97-AF65-F5344CB8AC3E}">
        <p14:creationId xmlns:p14="http://schemas.microsoft.com/office/powerpoint/2010/main" val="2116552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6084" name="Rectangle 4">
            <a:extLst>
              <a:ext uri="{FF2B5EF4-FFF2-40B4-BE49-F238E27FC236}">
                <a16:creationId xmlns:a16="http://schemas.microsoft.com/office/drawing/2014/main" id="{69039160-A0C8-4569-D62C-EB15C5AEA9C8}"/>
              </a:ext>
            </a:extLst>
          </p:cNvPr>
          <p:cNvSpPr>
            <a:spLocks noGrp="1" noChangeArrowheads="1"/>
          </p:cNvSpPr>
          <p:nvPr>
            <p:ph type="body" sz="half" idx="2"/>
          </p:nvPr>
        </p:nvSpPr>
        <p:spPr>
          <a:xfrm>
            <a:off x="4495800" y="457200"/>
            <a:ext cx="4343400" cy="6096000"/>
          </a:xfrm>
        </p:spPr>
        <p:txBody>
          <a:bodyPr/>
          <a:lstStyle/>
          <a:p>
            <a:pPr marL="0" indent="0" algn="ctr" eaLnBrk="1" hangingPunct="1">
              <a:spcBef>
                <a:spcPct val="0"/>
              </a:spcBef>
              <a:buFontTx/>
              <a:buNone/>
              <a:defRPr/>
            </a:pPr>
            <a:r>
              <a:rPr lang="en-US" altLang="en-US" sz="4400" b="1" dirty="0">
                <a:solidFill>
                  <a:srgbClr val="000000"/>
                </a:solidFill>
                <a:latin typeface="David" panose="020E0502060401010101" pitchFamily="34" charset="-79"/>
                <a:cs typeface="David" panose="020E0502060401010101" pitchFamily="34" charset="-79"/>
              </a:rPr>
              <a:t>By the 7</a:t>
            </a:r>
            <a:r>
              <a:rPr lang="en-US" altLang="en-US" sz="4400" b="1" baseline="30000" dirty="0">
                <a:solidFill>
                  <a:srgbClr val="000000"/>
                </a:solidFill>
                <a:latin typeface="David" panose="020E0502060401010101" pitchFamily="34" charset="-79"/>
                <a:cs typeface="David" panose="020E0502060401010101" pitchFamily="34" charset="-79"/>
              </a:rPr>
              <a:t>th</a:t>
            </a:r>
            <a:r>
              <a:rPr lang="en-US" altLang="en-US" sz="4400" b="1" dirty="0">
                <a:solidFill>
                  <a:srgbClr val="000000"/>
                </a:solidFill>
                <a:latin typeface="David" panose="020E0502060401010101" pitchFamily="34" charset="-79"/>
                <a:cs typeface="David" panose="020E0502060401010101" pitchFamily="34" charset="-79"/>
              </a:rPr>
              <a:t> day God had finished the work he had been doing; </a:t>
            </a:r>
          </a:p>
          <a:p>
            <a:pPr marL="0" indent="0" algn="ctr" eaLnBrk="1" hangingPunct="1">
              <a:spcBef>
                <a:spcPct val="0"/>
              </a:spcBef>
              <a:buFontTx/>
              <a:buNone/>
              <a:defRPr/>
            </a:pPr>
            <a:r>
              <a:rPr lang="en-US" altLang="en-US" sz="4400" b="1" dirty="0">
                <a:solidFill>
                  <a:srgbClr val="000000"/>
                </a:solidFill>
                <a:latin typeface="David" panose="020E0502060401010101" pitchFamily="34" charset="-79"/>
                <a:cs typeface="David" panose="020E0502060401010101" pitchFamily="34" charset="-79"/>
              </a:rPr>
              <a:t>so on the 7</a:t>
            </a:r>
            <a:r>
              <a:rPr lang="en-US" altLang="en-US" sz="4400" b="1" baseline="30000" dirty="0">
                <a:solidFill>
                  <a:srgbClr val="000000"/>
                </a:solidFill>
                <a:latin typeface="David" panose="020E0502060401010101" pitchFamily="34" charset="-79"/>
                <a:cs typeface="David" panose="020E0502060401010101" pitchFamily="34" charset="-79"/>
              </a:rPr>
              <a:t>th</a:t>
            </a:r>
            <a:r>
              <a:rPr lang="en-US" altLang="en-US" sz="4400" b="1" dirty="0">
                <a:solidFill>
                  <a:srgbClr val="000000"/>
                </a:solidFill>
                <a:latin typeface="David" panose="020E0502060401010101" pitchFamily="34" charset="-79"/>
                <a:cs typeface="David" panose="020E0502060401010101" pitchFamily="34" charset="-79"/>
              </a:rPr>
              <a:t> day he rested from all his work.</a:t>
            </a:r>
          </a:p>
          <a:p>
            <a:pPr algn="ctr" eaLnBrk="1" hangingPunct="1">
              <a:defRPr/>
            </a:pPr>
            <a:endParaRPr lang="en-US" altLang="en-US" sz="4400" b="1" dirty="0">
              <a:latin typeface="David" panose="020E0502060401010101" pitchFamily="34" charset="-79"/>
              <a:cs typeface="David" panose="020E0502060401010101" pitchFamily="34" charset="-79"/>
            </a:endParaRPr>
          </a:p>
        </p:txBody>
      </p:sp>
      <p:pic>
        <p:nvPicPr>
          <p:cNvPr id="33795" name="Picture 5" descr="so01368_">
            <a:extLst>
              <a:ext uri="{FF2B5EF4-FFF2-40B4-BE49-F238E27FC236}">
                <a16:creationId xmlns:a16="http://schemas.microsoft.com/office/drawing/2014/main" id="{6E55D93F-E8A6-6DE8-5D2A-248C09E72513}"/>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57200" y="2471738"/>
            <a:ext cx="4038600" cy="2782887"/>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7108" name="Rectangle 4">
            <a:extLst>
              <a:ext uri="{FF2B5EF4-FFF2-40B4-BE49-F238E27FC236}">
                <a16:creationId xmlns:a16="http://schemas.microsoft.com/office/drawing/2014/main" id="{C8162A00-537E-F0F1-0664-3383B290ECF4}"/>
              </a:ext>
            </a:extLst>
          </p:cNvPr>
          <p:cNvSpPr>
            <a:spLocks noGrp="1" noChangeArrowheads="1"/>
          </p:cNvSpPr>
          <p:nvPr>
            <p:ph type="body" sz="half" idx="2"/>
          </p:nvPr>
        </p:nvSpPr>
        <p:spPr>
          <a:xfrm>
            <a:off x="4495800" y="381000"/>
            <a:ext cx="4191000" cy="5745163"/>
          </a:xfrm>
        </p:spPr>
        <p:txBody>
          <a:bodyPr/>
          <a:lstStyle/>
          <a:p>
            <a:pPr marL="0" indent="0" algn="ctr" eaLnBrk="1" hangingPunct="1">
              <a:spcBef>
                <a:spcPct val="0"/>
              </a:spcBef>
              <a:buFontTx/>
              <a:buNone/>
              <a:defRPr/>
            </a:pPr>
            <a:r>
              <a:rPr lang="en-US" altLang="en-US" sz="4000" b="1" dirty="0">
                <a:solidFill>
                  <a:srgbClr val="000000"/>
                </a:solidFill>
              </a:rPr>
              <a:t>Then God blessed the </a:t>
            </a:r>
          </a:p>
          <a:p>
            <a:pPr marL="0" indent="0" algn="ctr" eaLnBrk="1" hangingPunct="1">
              <a:spcBef>
                <a:spcPct val="0"/>
              </a:spcBef>
              <a:buFontTx/>
              <a:buNone/>
              <a:defRPr/>
            </a:pPr>
            <a:r>
              <a:rPr lang="en-US" altLang="en-US" sz="4000" b="1" dirty="0">
                <a:solidFill>
                  <a:srgbClr val="000000"/>
                </a:solidFill>
              </a:rPr>
              <a:t>7</a:t>
            </a:r>
            <a:r>
              <a:rPr lang="en-US" altLang="en-US" sz="4000" b="1" baseline="30000" dirty="0">
                <a:solidFill>
                  <a:srgbClr val="000000"/>
                </a:solidFill>
              </a:rPr>
              <a:t>th</a:t>
            </a:r>
            <a:r>
              <a:rPr lang="en-US" altLang="en-US" sz="4000" b="1" dirty="0">
                <a:solidFill>
                  <a:srgbClr val="000000"/>
                </a:solidFill>
              </a:rPr>
              <a:t> day and made it holy, because on it he rested from all the work of creating that he had done.</a:t>
            </a:r>
          </a:p>
          <a:p>
            <a:pPr algn="ctr" eaLnBrk="1" hangingPunct="1">
              <a:defRPr/>
            </a:pPr>
            <a:endParaRPr lang="en-US" altLang="en-US" sz="4000" b="1" dirty="0"/>
          </a:p>
        </p:txBody>
      </p:sp>
      <p:pic>
        <p:nvPicPr>
          <p:cNvPr id="34819" name="Picture 6" descr="bd07707_">
            <a:extLst>
              <a:ext uri="{FF2B5EF4-FFF2-40B4-BE49-F238E27FC236}">
                <a16:creationId xmlns:a16="http://schemas.microsoft.com/office/drawing/2014/main" id="{D1025A9D-39AF-CEA1-9696-E2AAFEC196F7}"/>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11188" y="1600200"/>
            <a:ext cx="3730625"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Image result for adam clipart free">
            <a:extLst>
              <a:ext uri="{FF2B5EF4-FFF2-40B4-BE49-F238E27FC236}">
                <a16:creationId xmlns:a16="http://schemas.microsoft.com/office/drawing/2014/main" id="{150749F0-889C-F3D9-353A-CB5E6DD3C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a:extLst>
              <a:ext uri="{FF2B5EF4-FFF2-40B4-BE49-F238E27FC236}">
                <a16:creationId xmlns:a16="http://schemas.microsoft.com/office/drawing/2014/main" id="{54A67823-E250-4024-3265-75E89033A21E}"/>
              </a:ext>
            </a:extLst>
          </p:cNvPr>
          <p:cNvSpPr>
            <a:spLocks noGrp="1" noChangeArrowheads="1"/>
          </p:cNvSpPr>
          <p:nvPr>
            <p:ph type="body" sz="half" idx="1"/>
          </p:nvPr>
        </p:nvSpPr>
        <p:spPr>
          <a:xfrm>
            <a:off x="0" y="4038600"/>
            <a:ext cx="9144000" cy="2286000"/>
          </a:xfrm>
          <a:solidFill>
            <a:srgbClr val="00B050"/>
          </a:solidFill>
        </p:spPr>
        <p:txBody>
          <a:bodyPr/>
          <a:lstStyle/>
          <a:p>
            <a:pPr algn="ctr" eaLnBrk="1" hangingPunct="1">
              <a:spcBef>
                <a:spcPct val="0"/>
              </a:spcBef>
              <a:buFontTx/>
              <a:buNone/>
            </a:pPr>
            <a:r>
              <a:rPr lang="en-US" altLang="en-US" sz="3600" b="1">
                <a:solidFill>
                  <a:srgbClr val="000000"/>
                </a:solidFill>
              </a:rPr>
              <a:t>  Then the LORD God formed a man from the dust of the ground and breathed into his nostrils the breath of life, and the man became a living being.</a:t>
            </a:r>
          </a:p>
          <a:p>
            <a:pPr eaLnBrk="1" hangingPunct="1"/>
            <a:endParaRPr lang="en-US" altLang="en-US" sz="36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758AE5ED-A744-47D4-BC50-5E3C9BE0F49A}"/>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47" name="Rectangle 3">
            <a:extLst>
              <a:ext uri="{FF2B5EF4-FFF2-40B4-BE49-F238E27FC236}">
                <a16:creationId xmlns:a16="http://schemas.microsoft.com/office/drawing/2014/main" id="{2D7B6E21-4EEA-00B2-643A-D50DB6F63C5A}"/>
              </a:ext>
            </a:extLst>
          </p:cNvPr>
          <p:cNvSpPr>
            <a:spLocks noGrp="1" noChangeArrowheads="1"/>
          </p:cNvSpPr>
          <p:nvPr>
            <p:ph type="body" idx="1"/>
          </p:nvPr>
        </p:nvSpPr>
        <p:spPr>
          <a:xfrm>
            <a:off x="381000" y="381000"/>
            <a:ext cx="8229600" cy="4525963"/>
          </a:xfrm>
        </p:spPr>
        <p:txBody>
          <a:bodyPr/>
          <a:lstStyle/>
          <a:p>
            <a:pPr algn="ctr" eaLnBrk="1" hangingPunct="1">
              <a:buFontTx/>
              <a:buNone/>
            </a:pPr>
            <a:r>
              <a:rPr lang="en-US" altLang="en-US" sz="5400">
                <a:solidFill>
                  <a:srgbClr val="FFFFCC"/>
                </a:solidFill>
              </a:rPr>
              <a:t>  Now the earth was formless and empty, darkness was over the surface of the deep, and the Spirit of God was hovering over the waters.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unrise Photo">
            <a:hlinkClick r:id="rId2"/>
            <a:extLst>
              <a:ext uri="{FF2B5EF4-FFF2-40B4-BE49-F238E27FC236}">
                <a16:creationId xmlns:a16="http://schemas.microsoft.com/office/drawing/2014/main" id="{9089725E-CC8B-E81A-5F62-51DC07086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8A849FCD-44BA-C23A-941A-3C21C5F830C2}"/>
              </a:ext>
            </a:extLst>
          </p:cNvPr>
          <p:cNvSpPr>
            <a:spLocks noGrp="1" noChangeArrowheads="1"/>
          </p:cNvSpPr>
          <p:nvPr>
            <p:ph type="body" idx="1"/>
          </p:nvPr>
        </p:nvSpPr>
        <p:spPr>
          <a:xfrm>
            <a:off x="533400" y="152400"/>
            <a:ext cx="8153400" cy="6477000"/>
          </a:xfrm>
        </p:spPr>
        <p:txBody>
          <a:bodyPr/>
          <a:lstStyle/>
          <a:p>
            <a:pPr marL="0" indent="0" eaLnBrk="1" hangingPunct="1">
              <a:buFontTx/>
              <a:buNone/>
            </a:pPr>
            <a:r>
              <a:rPr lang="en-US" altLang="en-US" sz="4400" b="1"/>
              <a:t>And God said, "Let there be    	light," and there was light. </a:t>
            </a:r>
          </a:p>
          <a:p>
            <a:pPr marL="0" indent="0" eaLnBrk="1" hangingPunct="1">
              <a:buFontTx/>
              <a:buNone/>
            </a:pPr>
            <a:endParaRPr lang="en-US" altLang="en-US" sz="4000"/>
          </a:p>
          <a:p>
            <a:pPr marL="0" indent="0" eaLnBrk="1" hangingPunct="1">
              <a:buFontTx/>
              <a:buNone/>
            </a:pPr>
            <a:endParaRPr lang="en-US" altLang="en-US" sz="4000"/>
          </a:p>
          <a:p>
            <a:pPr marL="0" indent="0" eaLnBrk="1" hangingPunct="1">
              <a:buFontTx/>
              <a:buNone/>
            </a:pPr>
            <a:endParaRPr lang="en-US" altLang="en-US" sz="4000"/>
          </a:p>
          <a:p>
            <a:pPr marL="0" indent="0" eaLnBrk="1" hangingPunct="1">
              <a:buFontTx/>
              <a:buNone/>
            </a:pPr>
            <a:endParaRPr lang="en-US" altLang="en-US" sz="2800"/>
          </a:p>
          <a:p>
            <a:pPr marL="0" indent="0" eaLnBrk="1" hangingPunct="1">
              <a:buFontTx/>
              <a:buNone/>
            </a:pPr>
            <a:endParaRPr lang="en-US" altLang="en-US" sz="2400"/>
          </a:p>
          <a:p>
            <a:pPr marL="0" indent="0" eaLnBrk="1" hangingPunct="1">
              <a:buFontTx/>
              <a:buNone/>
            </a:pPr>
            <a:r>
              <a:rPr lang="en-US" altLang="en-US" sz="4000" b="1">
                <a:solidFill>
                  <a:schemeClr val="bg1"/>
                </a:solidFill>
              </a:rPr>
              <a:t>God saw that the light was good, and He separated the light from the darkness.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Sunrise Photo">
            <a:hlinkClick r:id="rId2"/>
            <a:extLst>
              <a:ext uri="{FF2B5EF4-FFF2-40B4-BE49-F238E27FC236}">
                <a16:creationId xmlns:a16="http://schemas.microsoft.com/office/drawing/2014/main" id="{5F31D06F-61BC-89CD-823D-96B3D2526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35D2FFB8-01C5-28F8-0FA9-65F942800BA2}"/>
              </a:ext>
            </a:extLst>
          </p:cNvPr>
          <p:cNvSpPr>
            <a:spLocks noGrp="1" noChangeArrowheads="1"/>
          </p:cNvSpPr>
          <p:nvPr>
            <p:ph type="body" idx="1"/>
          </p:nvPr>
        </p:nvSpPr>
        <p:spPr>
          <a:xfrm>
            <a:off x="152400" y="152400"/>
            <a:ext cx="8839200" cy="6705600"/>
          </a:xfrm>
        </p:spPr>
        <p:txBody>
          <a:bodyPr/>
          <a:lstStyle/>
          <a:p>
            <a:pPr marL="0" indent="0" eaLnBrk="1" hangingPunct="1">
              <a:buFontTx/>
              <a:buNone/>
            </a:pPr>
            <a:r>
              <a:rPr lang="en-US" altLang="en-US" sz="4400" b="1"/>
              <a:t>God called the light "day," and the darkness he called "night." </a:t>
            </a:r>
            <a:br>
              <a:rPr lang="en-US" altLang="en-US" sz="4400" b="1">
                <a:solidFill>
                  <a:schemeClr val="accent2"/>
                </a:solidFill>
              </a:rPr>
            </a:br>
            <a:endParaRPr lang="en-US" altLang="en-US" sz="4400" b="1">
              <a:solidFill>
                <a:schemeClr val="accent2"/>
              </a:solidFill>
            </a:endParaRPr>
          </a:p>
          <a:p>
            <a:pPr marL="0" indent="0" eaLnBrk="1" hangingPunct="1">
              <a:buFontTx/>
              <a:buNone/>
            </a:pPr>
            <a:endParaRPr lang="en-US" altLang="en-US" sz="4400" b="1">
              <a:solidFill>
                <a:schemeClr val="accent2"/>
              </a:solidFill>
            </a:endParaRPr>
          </a:p>
          <a:p>
            <a:pPr marL="0" indent="0" eaLnBrk="1" hangingPunct="1">
              <a:buFontTx/>
              <a:buNone/>
            </a:pPr>
            <a:endParaRPr lang="en-US" altLang="en-US" sz="4400" b="1">
              <a:solidFill>
                <a:schemeClr val="accent2"/>
              </a:solidFill>
            </a:endParaRPr>
          </a:p>
          <a:p>
            <a:pPr marL="0" indent="0" eaLnBrk="1" hangingPunct="1">
              <a:buFontTx/>
              <a:buNone/>
            </a:pPr>
            <a:endParaRPr lang="en-US" altLang="en-US" sz="2800" b="1">
              <a:solidFill>
                <a:schemeClr val="accent2"/>
              </a:solidFill>
            </a:endParaRPr>
          </a:p>
          <a:p>
            <a:pPr marL="0" indent="0" eaLnBrk="1" hangingPunct="1">
              <a:buFontTx/>
              <a:buNone/>
            </a:pPr>
            <a:br>
              <a:rPr lang="en-US" altLang="en-US" sz="4400" b="1">
                <a:solidFill>
                  <a:schemeClr val="accent2"/>
                </a:solidFill>
              </a:rPr>
            </a:br>
            <a:r>
              <a:rPr lang="en-US" altLang="en-US" sz="4400" b="1">
                <a:solidFill>
                  <a:schemeClr val="bg1"/>
                </a:solidFill>
              </a:rPr>
              <a:t>And there was evening, and there was morning-the 1</a:t>
            </a:r>
            <a:r>
              <a:rPr lang="en-US" altLang="en-US" sz="4400" b="1" baseline="30000">
                <a:solidFill>
                  <a:schemeClr val="bg1"/>
                </a:solidFill>
              </a:rPr>
              <a:t>st</a:t>
            </a:r>
            <a:r>
              <a:rPr lang="en-US" altLang="en-US" sz="4400" b="1">
                <a:solidFill>
                  <a:schemeClr val="bg1"/>
                </a:solidFill>
              </a:rPr>
              <a:t> day.</a:t>
            </a:r>
            <a:endParaRPr lang="en-US" altLang="en-US" sz="4000" b="1">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2770" name="Line 2">
            <a:extLst>
              <a:ext uri="{FF2B5EF4-FFF2-40B4-BE49-F238E27FC236}">
                <a16:creationId xmlns:a16="http://schemas.microsoft.com/office/drawing/2014/main" id="{BCF837D8-7E23-E4F5-EA3B-64752868E90C}"/>
              </a:ext>
            </a:extLst>
          </p:cNvPr>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Line 3">
            <a:extLst>
              <a:ext uri="{FF2B5EF4-FFF2-40B4-BE49-F238E27FC236}">
                <a16:creationId xmlns:a16="http://schemas.microsoft.com/office/drawing/2014/main" id="{BD267F78-9AC5-8A0F-4559-F97BC672EFB4}"/>
              </a:ext>
            </a:extLst>
          </p:cNvPr>
          <p:cNvSpPr>
            <a:spLocks noChangeShapeType="1"/>
          </p:cNvSpPr>
          <p:nvPr/>
        </p:nvSpPr>
        <p:spPr bwMode="auto">
          <a:xfrm>
            <a:off x="0" y="4191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Oval 4">
            <a:extLst>
              <a:ext uri="{FF2B5EF4-FFF2-40B4-BE49-F238E27FC236}">
                <a16:creationId xmlns:a16="http://schemas.microsoft.com/office/drawing/2014/main" id="{5DC43CCD-E869-D818-6562-93DD8F2818B4}"/>
              </a:ext>
            </a:extLst>
          </p:cNvPr>
          <p:cNvSpPr>
            <a:spLocks noChangeArrowheads="1"/>
          </p:cNvSpPr>
          <p:nvPr/>
        </p:nvSpPr>
        <p:spPr bwMode="auto">
          <a:xfrm>
            <a:off x="990600" y="381000"/>
            <a:ext cx="1219200" cy="12192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2779" name="Text Box 11">
            <a:extLst>
              <a:ext uri="{FF2B5EF4-FFF2-40B4-BE49-F238E27FC236}">
                <a16:creationId xmlns:a16="http://schemas.microsoft.com/office/drawing/2014/main" id="{F6620BB2-B379-B467-228C-24B6855A6E6A}"/>
              </a:ext>
            </a:extLst>
          </p:cNvPr>
          <p:cNvSpPr txBox="1">
            <a:spLocks noChangeArrowheads="1"/>
          </p:cNvSpPr>
          <p:nvPr/>
        </p:nvSpPr>
        <p:spPr bwMode="auto">
          <a:xfrm>
            <a:off x="-8926" y="146621"/>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1</a:t>
            </a:r>
          </a:p>
        </p:txBody>
      </p:sp>
      <p:sp>
        <p:nvSpPr>
          <p:cNvPr id="32780" name="Text Box 12">
            <a:extLst>
              <a:ext uri="{FF2B5EF4-FFF2-40B4-BE49-F238E27FC236}">
                <a16:creationId xmlns:a16="http://schemas.microsoft.com/office/drawing/2014/main" id="{11BBD0DF-99D1-0A25-543C-F6F922E11C1E}"/>
              </a:ext>
            </a:extLst>
          </p:cNvPr>
          <p:cNvSpPr txBox="1">
            <a:spLocks noChangeArrowheads="1"/>
          </p:cNvSpPr>
          <p:nvPr/>
        </p:nvSpPr>
        <p:spPr bwMode="auto">
          <a:xfrm>
            <a:off x="301625" y="2017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2</a:t>
            </a:r>
          </a:p>
        </p:txBody>
      </p:sp>
      <p:sp>
        <p:nvSpPr>
          <p:cNvPr id="32781" name="Text Box 13">
            <a:extLst>
              <a:ext uri="{FF2B5EF4-FFF2-40B4-BE49-F238E27FC236}">
                <a16:creationId xmlns:a16="http://schemas.microsoft.com/office/drawing/2014/main" id="{9DBEFAAC-D85C-44FB-E909-074013EDF972}"/>
              </a:ext>
            </a:extLst>
          </p:cNvPr>
          <p:cNvSpPr txBox="1">
            <a:spLocks noChangeArrowheads="1"/>
          </p:cNvSpPr>
          <p:nvPr/>
        </p:nvSpPr>
        <p:spPr bwMode="auto">
          <a:xfrm>
            <a:off x="327804" y="4616450"/>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3</a:t>
            </a:r>
          </a:p>
        </p:txBody>
      </p:sp>
      <p:sp>
        <p:nvSpPr>
          <p:cNvPr id="32812" name="Text Box 47">
            <a:extLst>
              <a:ext uri="{FF2B5EF4-FFF2-40B4-BE49-F238E27FC236}">
                <a16:creationId xmlns:a16="http://schemas.microsoft.com/office/drawing/2014/main" id="{2167B2D6-09FB-79B3-B10B-311A7F31914C}"/>
              </a:ext>
            </a:extLst>
          </p:cNvPr>
          <p:cNvSpPr txBox="1">
            <a:spLocks noChangeArrowheads="1"/>
          </p:cNvSpPr>
          <p:nvPr/>
        </p:nvSpPr>
        <p:spPr bwMode="auto">
          <a:xfrm>
            <a:off x="4347114" y="146622"/>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4</a:t>
            </a:r>
          </a:p>
        </p:txBody>
      </p:sp>
      <p:sp>
        <p:nvSpPr>
          <p:cNvPr id="32813" name="Text Box 48">
            <a:extLst>
              <a:ext uri="{FF2B5EF4-FFF2-40B4-BE49-F238E27FC236}">
                <a16:creationId xmlns:a16="http://schemas.microsoft.com/office/drawing/2014/main" id="{DB403620-A44B-0893-47A7-C9E7EEDD2EC2}"/>
              </a:ext>
            </a:extLst>
          </p:cNvPr>
          <p:cNvSpPr txBox="1">
            <a:spLocks noChangeArrowheads="1"/>
          </p:cNvSpPr>
          <p:nvPr/>
        </p:nvSpPr>
        <p:spPr bwMode="auto">
          <a:xfrm>
            <a:off x="4802039" y="20177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5</a:t>
            </a:r>
          </a:p>
        </p:txBody>
      </p:sp>
      <p:sp>
        <p:nvSpPr>
          <p:cNvPr id="32814" name="Text Box 49">
            <a:extLst>
              <a:ext uri="{FF2B5EF4-FFF2-40B4-BE49-F238E27FC236}">
                <a16:creationId xmlns:a16="http://schemas.microsoft.com/office/drawing/2014/main" id="{9A47E2F3-AEDE-CF42-352C-8EFB44A1CA23}"/>
              </a:ext>
            </a:extLst>
          </p:cNvPr>
          <p:cNvSpPr txBox="1">
            <a:spLocks noChangeArrowheads="1"/>
          </p:cNvSpPr>
          <p:nvPr/>
        </p:nvSpPr>
        <p:spPr bwMode="auto">
          <a:xfrm>
            <a:off x="4868174" y="4433094"/>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6</a:t>
            </a:r>
          </a:p>
        </p:txBody>
      </p:sp>
      <p:sp>
        <p:nvSpPr>
          <p:cNvPr id="2" name="Partial Circle 1">
            <a:extLst>
              <a:ext uri="{FF2B5EF4-FFF2-40B4-BE49-F238E27FC236}">
                <a16:creationId xmlns:a16="http://schemas.microsoft.com/office/drawing/2014/main" id="{DCD67834-4F6E-34A7-D3BF-412AFA57D31A}"/>
              </a:ext>
            </a:extLst>
          </p:cNvPr>
          <p:cNvSpPr/>
          <p:nvPr/>
        </p:nvSpPr>
        <p:spPr bwMode="auto">
          <a:xfrm rot="12892640">
            <a:off x="1023204" y="399677"/>
            <a:ext cx="1258504" cy="1188768"/>
          </a:xfrm>
          <a:prstGeom prst="pie">
            <a:avLst>
              <a:gd name="adj1" fmla="val 3222609"/>
              <a:gd name="adj2" fmla="val 14184842"/>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Related image">
            <a:extLst>
              <a:ext uri="{FF2B5EF4-FFF2-40B4-BE49-F238E27FC236}">
                <a16:creationId xmlns:a16="http://schemas.microsoft.com/office/drawing/2014/main" id="{7A069D9E-D725-15AB-BBDE-707BCA72D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7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028">
            <a:extLst>
              <a:ext uri="{FF2B5EF4-FFF2-40B4-BE49-F238E27FC236}">
                <a16:creationId xmlns:a16="http://schemas.microsoft.com/office/drawing/2014/main" id="{073DEC22-A96B-6DF7-88AE-29918DE9040B}"/>
              </a:ext>
            </a:extLst>
          </p:cNvPr>
          <p:cNvSpPr>
            <a:spLocks noGrp="1" noChangeArrowheads="1"/>
          </p:cNvSpPr>
          <p:nvPr>
            <p:ph type="body" sz="half" idx="2"/>
          </p:nvPr>
        </p:nvSpPr>
        <p:spPr>
          <a:xfrm>
            <a:off x="-76200" y="0"/>
            <a:ext cx="9144000" cy="3429000"/>
          </a:xfrm>
        </p:spPr>
        <p:txBody>
          <a:bodyPr/>
          <a:lstStyle/>
          <a:p>
            <a:pPr marL="0" indent="0" algn="ctr" eaLnBrk="1" hangingPunct="1">
              <a:buFontTx/>
              <a:buNone/>
            </a:pPr>
            <a:r>
              <a:rPr lang="en-US" altLang="en-US" sz="8000"/>
              <a:t>And God said, </a:t>
            </a:r>
            <a:endParaRPr lang="en-US" altLang="en-US" sz="4800"/>
          </a:p>
          <a:p>
            <a:pPr marL="0" indent="0" algn="ctr" eaLnBrk="1" hangingPunct="1">
              <a:buFontTx/>
              <a:buNone/>
            </a:pPr>
            <a:endParaRPr lang="en-US" altLang="en-US" sz="5400"/>
          </a:p>
          <a:p>
            <a:pPr marL="0" indent="0" algn="ctr" eaLnBrk="1" hangingPunct="1">
              <a:buFontTx/>
              <a:buNone/>
            </a:pPr>
            <a:r>
              <a:rPr lang="en-US" altLang="en-US" sz="6600" b="1">
                <a:solidFill>
                  <a:schemeClr val="bg1"/>
                </a:solidFill>
              </a:rPr>
              <a:t>"Let there be a vault </a:t>
            </a:r>
          </a:p>
          <a:p>
            <a:pPr marL="0" indent="0" algn="ctr" eaLnBrk="1" hangingPunct="1">
              <a:buFontTx/>
              <a:buNone/>
            </a:pPr>
            <a:r>
              <a:rPr lang="en-US" altLang="en-US" sz="6600" b="1">
                <a:solidFill>
                  <a:schemeClr val="bg1"/>
                </a:solidFill>
              </a:rPr>
              <a:t>between the waters to separate water from water."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Related image">
            <a:extLst>
              <a:ext uri="{FF2B5EF4-FFF2-40B4-BE49-F238E27FC236}">
                <a16:creationId xmlns:a16="http://schemas.microsoft.com/office/drawing/2014/main" id="{6EDA1A93-CE57-FA0F-C00E-C4719B638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7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6">
            <a:extLst>
              <a:ext uri="{FF2B5EF4-FFF2-40B4-BE49-F238E27FC236}">
                <a16:creationId xmlns:a16="http://schemas.microsoft.com/office/drawing/2014/main" id="{BEF336B2-C36C-14DB-782E-04E355FC56B4}"/>
              </a:ext>
            </a:extLst>
          </p:cNvPr>
          <p:cNvSpPr>
            <a:spLocks noChangeArrowheads="1"/>
          </p:cNvSpPr>
          <p:nvPr/>
        </p:nvSpPr>
        <p:spPr bwMode="auto">
          <a:xfrm>
            <a:off x="0" y="228600"/>
            <a:ext cx="9197975"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4000" b="1" dirty="0">
                <a:solidFill>
                  <a:schemeClr val="tx2"/>
                </a:solidFill>
                <a:latin typeface="+mj-lt"/>
              </a:rPr>
              <a:t>So God made the vault </a:t>
            </a:r>
          </a:p>
          <a:p>
            <a:pPr algn="ctr" eaLnBrk="1" hangingPunct="1">
              <a:spcBef>
                <a:spcPct val="0"/>
              </a:spcBef>
              <a:buFontTx/>
              <a:buNone/>
              <a:defRPr/>
            </a:pPr>
            <a:r>
              <a:rPr lang="en-US" altLang="en-US" sz="4000" b="1" dirty="0">
                <a:solidFill>
                  <a:schemeClr val="tx2"/>
                </a:solidFill>
                <a:latin typeface="+mj-lt"/>
              </a:rPr>
              <a:t>and separated the water under the vault from the water above it. </a:t>
            </a:r>
          </a:p>
          <a:p>
            <a:pPr algn="ctr" eaLnBrk="1" hangingPunct="1">
              <a:spcBef>
                <a:spcPct val="0"/>
              </a:spcBef>
              <a:buFontTx/>
              <a:buNone/>
              <a:defRPr/>
            </a:pPr>
            <a:r>
              <a:rPr lang="en-US" altLang="en-US" sz="4000" b="1" dirty="0">
                <a:solidFill>
                  <a:schemeClr val="tx2"/>
                </a:solidFill>
                <a:latin typeface="+mj-lt"/>
              </a:rPr>
              <a:t>And it was so. </a:t>
            </a:r>
          </a:p>
          <a:p>
            <a:pPr algn="ctr" eaLnBrk="1" hangingPunct="1">
              <a:spcBef>
                <a:spcPct val="0"/>
              </a:spcBef>
              <a:buFontTx/>
              <a:buNone/>
              <a:defRPr/>
            </a:pPr>
            <a:r>
              <a:rPr lang="en-US" altLang="en-US" sz="4000" b="1" dirty="0">
                <a:solidFill>
                  <a:schemeClr val="tx2"/>
                </a:solidFill>
                <a:latin typeface="+mj-lt"/>
              </a:rPr>
              <a:t>God called the vault “sky.”</a:t>
            </a:r>
          </a:p>
          <a:p>
            <a:pPr algn="ctr" eaLnBrk="1" hangingPunct="1">
              <a:spcBef>
                <a:spcPct val="0"/>
              </a:spcBef>
              <a:buFontTx/>
              <a:buNone/>
              <a:defRPr/>
            </a:pPr>
            <a:r>
              <a:rPr lang="en-US" altLang="en-US" sz="4000" b="1" dirty="0">
                <a:solidFill>
                  <a:schemeClr val="tx2"/>
                </a:solidFill>
                <a:latin typeface="+mj-lt"/>
              </a:rPr>
              <a:t> </a:t>
            </a:r>
          </a:p>
          <a:p>
            <a:pPr algn="ctr" eaLnBrk="1" hangingPunct="1">
              <a:spcBef>
                <a:spcPct val="0"/>
              </a:spcBef>
              <a:buFontTx/>
              <a:buNone/>
              <a:defRPr/>
            </a:pPr>
            <a:endParaRPr lang="en-US" altLang="en-US" sz="4000" b="1" dirty="0">
              <a:solidFill>
                <a:schemeClr val="tx2"/>
              </a:solidFill>
              <a:latin typeface="+mj-lt"/>
            </a:endParaRPr>
          </a:p>
          <a:p>
            <a:pPr algn="ctr" eaLnBrk="1" hangingPunct="1">
              <a:spcBef>
                <a:spcPct val="0"/>
              </a:spcBef>
              <a:buFontTx/>
              <a:buNone/>
              <a:defRPr/>
            </a:pPr>
            <a:endParaRPr lang="en-US" altLang="en-US" sz="4000" b="1" dirty="0">
              <a:solidFill>
                <a:schemeClr val="tx2"/>
              </a:solidFill>
              <a:latin typeface="+mj-lt"/>
            </a:endParaRPr>
          </a:p>
          <a:p>
            <a:pPr algn="ctr" eaLnBrk="1" hangingPunct="1">
              <a:spcBef>
                <a:spcPct val="0"/>
              </a:spcBef>
              <a:buFontTx/>
              <a:buNone/>
              <a:defRPr/>
            </a:pPr>
            <a:r>
              <a:rPr lang="en-US" altLang="en-US" sz="4000" b="1" dirty="0">
                <a:solidFill>
                  <a:schemeClr val="bg1"/>
                </a:solidFill>
                <a:latin typeface="+mj-lt"/>
              </a:rPr>
              <a:t>And there was evening, and there was morning—the 2</a:t>
            </a:r>
            <a:r>
              <a:rPr lang="en-US" altLang="en-US" sz="4000" b="1" baseline="30000" dirty="0">
                <a:solidFill>
                  <a:schemeClr val="bg1"/>
                </a:solidFill>
                <a:latin typeface="+mj-lt"/>
              </a:rPr>
              <a:t>nd</a:t>
            </a:r>
            <a:r>
              <a:rPr lang="en-US" altLang="en-US" sz="4000" b="1" dirty="0">
                <a:solidFill>
                  <a:schemeClr val="bg1"/>
                </a:solidFill>
                <a:latin typeface="+mj-lt"/>
              </a:rPr>
              <a:t> day.</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TotalTime>
  <Words>1055</Words>
  <Application>Microsoft Office PowerPoint</Application>
  <PresentationFormat>On-screen Show (4:3)</PresentationFormat>
  <Paragraphs>165</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David</vt:lpstr>
      <vt:lpstr>Papyrus</vt:lpstr>
      <vt:lpstr>Default Design</vt:lpstr>
      <vt:lpstr>Dig Site 1  Genesis  1:1-31,  2:2-3, 7</vt:lpstr>
      <vt:lpstr>The Truth   God is the creator of the world!</vt:lpstr>
      <vt:lpstr>Genesis 1:1  In the beginning God created the heavens and the earth.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let them be lights in the vault of the sky to give light on the earth." And it was so. God made two great lights—the greater light to govern the day and the lesser light to govern the night. He also made the stars.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Church of the Nazarene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 the beginning God created the heavens and the earth.</dc:title>
  <dc:creator>Guest</dc:creator>
  <cp:lastModifiedBy>April Litman</cp:lastModifiedBy>
  <cp:revision>133</cp:revision>
  <dcterms:created xsi:type="dcterms:W3CDTF">2007-08-12T20:29:36Z</dcterms:created>
  <dcterms:modified xsi:type="dcterms:W3CDTF">2025-05-31T18:38:03Z</dcterms:modified>
</cp:coreProperties>
</file>