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6BB60230-5B1E-4557-84A5-29BCDF5403E2}"/>
    <pc:docChg chg="custSel addSld delSld modSld">
      <pc:chgData name="April Litman" userId="c83b8c5f662f391c" providerId="LiveId" clId="{6BB60230-5B1E-4557-84A5-29BCDF5403E2}" dt="2025-06-14T19:06:51.323" v="160" actId="47"/>
      <pc:docMkLst>
        <pc:docMk/>
      </pc:docMkLst>
      <pc:sldChg chg="modSp mod">
        <pc:chgData name="April Litman" userId="c83b8c5f662f391c" providerId="LiveId" clId="{6BB60230-5B1E-4557-84A5-29BCDF5403E2}" dt="2025-06-14T19:06:13.573" v="157" actId="14100"/>
        <pc:sldMkLst>
          <pc:docMk/>
          <pc:sldMk cId="4022019914" sldId="298"/>
        </pc:sldMkLst>
        <pc:spChg chg="mod">
          <ac:chgData name="April Litman" userId="c83b8c5f662f391c" providerId="LiveId" clId="{6BB60230-5B1E-4557-84A5-29BCDF5403E2}" dt="2025-06-14T19:06:07.905" v="155" actId="1076"/>
          <ac:spMkLst>
            <pc:docMk/>
            <pc:sldMk cId="4022019914" sldId="298"/>
            <ac:spMk id="2" creationId="{09599078-0A61-47CA-8237-0E60560C79E9}"/>
          </ac:spMkLst>
        </pc:spChg>
        <pc:spChg chg="mod">
          <ac:chgData name="April Litman" userId="c83b8c5f662f391c" providerId="LiveId" clId="{6BB60230-5B1E-4557-84A5-29BCDF5403E2}" dt="2025-06-14T19:06:13.573" v="157" actId="14100"/>
          <ac:spMkLst>
            <pc:docMk/>
            <pc:sldMk cId="4022019914" sldId="298"/>
            <ac:spMk id="3" creationId="{7A8E04F3-F47B-4AC0-B0BD-AA28F32CB1E8}"/>
          </ac:spMkLst>
        </pc:spChg>
      </pc:sldChg>
      <pc:sldChg chg="del">
        <pc:chgData name="April Litman" userId="c83b8c5f662f391c" providerId="LiveId" clId="{6BB60230-5B1E-4557-84A5-29BCDF5403E2}" dt="2025-06-14T19:06:51.323" v="160" actId="47"/>
        <pc:sldMkLst>
          <pc:docMk/>
          <pc:sldMk cId="251245217" sldId="299"/>
        </pc:sldMkLst>
      </pc:sldChg>
      <pc:sldChg chg="modSp add mod">
        <pc:chgData name="April Litman" userId="c83b8c5f662f391c" providerId="LiveId" clId="{6BB60230-5B1E-4557-84A5-29BCDF5403E2}" dt="2025-06-14T19:06:42.042" v="159" actId="207"/>
        <pc:sldMkLst>
          <pc:docMk/>
          <pc:sldMk cId="650853327" sldId="300"/>
        </pc:sldMkLst>
        <pc:spChg chg="mod">
          <ac:chgData name="April Litman" userId="c83b8c5f662f391c" providerId="LiveId" clId="{6BB60230-5B1E-4557-84A5-29BCDF5403E2}" dt="2025-06-14T19:06:42.042" v="159" actId="207"/>
          <ac:spMkLst>
            <pc:docMk/>
            <pc:sldMk cId="650853327" sldId="300"/>
            <ac:spMk id="3" creationId="{EE7F104F-9A61-4389-1E37-19AA6E01CF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64B-4882-4033-9DEC-B2459486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Isaac was born?  (21:5)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5CD16-0863-4235-9E85-45FD8EEBF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90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110 years old</a:t>
            </a:r>
          </a:p>
        </p:txBody>
      </p:sp>
    </p:spTree>
    <p:extLst>
      <p:ext uri="{BB962C8B-B14F-4D97-AF65-F5344CB8AC3E}">
        <p14:creationId xmlns:p14="http://schemas.microsoft.com/office/powerpoint/2010/main" val="183448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64B-4882-4033-9DEC-B2459486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Isaac was born?  (21:5)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5CD16-0863-4235-9E85-45FD8EEBF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90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110 years old</a:t>
            </a:r>
          </a:p>
        </p:txBody>
      </p:sp>
    </p:spTree>
    <p:extLst>
      <p:ext uri="{BB962C8B-B14F-4D97-AF65-F5344CB8AC3E}">
        <p14:creationId xmlns:p14="http://schemas.microsoft.com/office/powerpoint/2010/main" val="202297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99E1-E8C7-4497-8D96-B996F4C5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Sarah say God had brought her?  (21:6)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9C1B-070E-483C-AF98-2F631595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to smile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she had always wanted</a:t>
            </a:r>
          </a:p>
        </p:txBody>
      </p:sp>
    </p:spTree>
    <p:extLst>
      <p:ext uri="{BB962C8B-B14F-4D97-AF65-F5344CB8AC3E}">
        <p14:creationId xmlns:p14="http://schemas.microsoft.com/office/powerpoint/2010/main" val="398856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99E1-E8C7-4497-8D96-B996F4C5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Sarah say God had brought her?  (21:6)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9C1B-070E-483C-AF98-2F631595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to smile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she had always wanted</a:t>
            </a:r>
          </a:p>
        </p:txBody>
      </p:sp>
    </p:spTree>
    <p:extLst>
      <p:ext uri="{BB962C8B-B14F-4D97-AF65-F5344CB8AC3E}">
        <p14:creationId xmlns:p14="http://schemas.microsoft.com/office/powerpoint/2010/main" val="153556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AF90-C744-4702-A8D7-409025BF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Abraham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6741-3B93-412C-9576-1A6AA3E9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make a treaty with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move his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sacrifice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16296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AF90-C744-4702-A8D7-409025BF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Abraham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6741-3B93-412C-9576-1A6AA3E9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make a treaty with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move his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sacrifice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79598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51E2-A03E-40FF-9148-580CFB91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Abraham to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2BB1-1E6A-4AAD-BBBE-F50440F58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358740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51E2-A03E-40FF-9148-580CFB91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Abraham to go to the region of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2BB1-1E6A-4AAD-BBBE-F50440F58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361111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FFF8-5A66-41E9-B83E-2271FFDD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take with him to the region of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2174-20FD-48F3-ABC9-8DF8A2B61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Wood for the burnt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7637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FFF8-5A66-41E9-B83E-2271FFDD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take with him to the region of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2174-20FD-48F3-ABC9-8DF8A2B61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Wood for the burnt offering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1427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6A03-DB60-4E16-8871-068FC412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fulfill His promise to Abraham and Sarah?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8A5B-7B64-44EB-AA61-C979D872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had a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at the very time the Lord promised.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when Abraham was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54201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F711-A340-467D-BF92-CC34B00C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Abraham wait to obey the Lord?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400D-08B8-4D9D-9078-DA37E725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early the next morning.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a month.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did what God asked.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until the weather was better.</a:t>
            </a:r>
          </a:p>
        </p:txBody>
      </p:sp>
    </p:spTree>
    <p:extLst>
      <p:ext uri="{BB962C8B-B14F-4D97-AF65-F5344CB8AC3E}">
        <p14:creationId xmlns:p14="http://schemas.microsoft.com/office/powerpoint/2010/main" val="1555929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F711-A340-467D-BF92-CC34B00C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Abraham wait to obey the Lord?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400D-08B8-4D9D-9078-DA37E725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left early the next morning.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a month.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never did what God asked.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waited until the weather was better.</a:t>
            </a:r>
          </a:p>
        </p:txBody>
      </p:sp>
    </p:spTree>
    <p:extLst>
      <p:ext uri="{BB962C8B-B14F-4D97-AF65-F5344CB8AC3E}">
        <p14:creationId xmlns:p14="http://schemas.microsoft.com/office/powerpoint/2010/main" val="776926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E650B-33F2-4164-83E6-D9EC46EE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it take to get to the region of Moriah?  (22:4)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CD28-A859-4C20-8D35-EA498AE5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5462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E650B-33F2-4164-83E6-D9EC46EE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it take to get to the region of Moriah?  (22:4)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CD28-A859-4C20-8D35-EA498AE5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5316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47C6-1552-42F2-B409-762945EF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not go the entire way to the mountain of Moriah with Abraham?  (22:5)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FF84-7638-4BD2-8C36-CA630CFD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and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servants</a:t>
            </a:r>
          </a:p>
        </p:txBody>
      </p:sp>
    </p:spTree>
    <p:extLst>
      <p:ext uri="{BB962C8B-B14F-4D97-AF65-F5344CB8AC3E}">
        <p14:creationId xmlns:p14="http://schemas.microsoft.com/office/powerpoint/2010/main" val="3790364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47C6-1552-42F2-B409-762945EF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not go the entire way to the mountain of Moriah with Abraham?  (22:5)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FF84-7638-4BD2-8C36-CA630CFD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servants and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donkey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the servants</a:t>
            </a:r>
          </a:p>
        </p:txBody>
      </p:sp>
    </p:spTree>
    <p:extLst>
      <p:ext uri="{BB962C8B-B14F-4D97-AF65-F5344CB8AC3E}">
        <p14:creationId xmlns:p14="http://schemas.microsoft.com/office/powerpoint/2010/main" val="3470150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5852-87EA-47B5-8393-B438FB33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and Isaac got to Moriah?  (22:6)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A62-0EA8-4057-979B-828F4DB0C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carried the wood needed for the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would not let Abraham take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10693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5852-87EA-47B5-8393-B438FB33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and Isaac got to Moriah?  (22:6)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A62-0EA8-4057-979B-828F4DB0C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Isaac carried the wood needed for the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would not let Abraham take Isaac.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64387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67D5-C45C-45DC-89B9-7267F876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say when Isaac asked about the lamb for the sacrifice?  (22:8)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47232-9E1C-4521-822C-149A140D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where it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himself will provide the lamb.”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don’t need a lamb this time.”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84554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67D5-C45C-45DC-89B9-7267F876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say when Isaac asked about the lamb for the sacrifice?  (22:8)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47232-9E1C-4521-822C-149A140D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where it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“God himself will provide the lamb.”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don’t need a lamb this time.”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7764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6A03-DB60-4E16-8871-068FC412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fulfill His promise to Abraham and Sarah?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8A5B-7B64-44EB-AA61-C979D872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had a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at the very time the Lord promised.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when Abraham was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5444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034C-009B-4638-8267-9F29A22E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do when he reached the place the Lord told him about?  (22:9)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80C4-B519-4864-9688-580AC3D71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raised a tent and lived there for a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an altar and placed Isaac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 Lord what to do next.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sacrificed a goat.</a:t>
            </a:r>
          </a:p>
        </p:txBody>
      </p:sp>
    </p:spTree>
    <p:extLst>
      <p:ext uri="{BB962C8B-B14F-4D97-AF65-F5344CB8AC3E}">
        <p14:creationId xmlns:p14="http://schemas.microsoft.com/office/powerpoint/2010/main" val="486052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034C-009B-4638-8267-9F29A22E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do when he reached the place the Lord told him about?  (22:9)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80C4-B519-4864-9688-580AC3D71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raised a tent and lived there for a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built an altar and placed Isaac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 Lord what to do next.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sacrificed a goat.</a:t>
            </a:r>
          </a:p>
        </p:txBody>
      </p:sp>
    </p:spTree>
    <p:extLst>
      <p:ext uri="{BB962C8B-B14F-4D97-AF65-F5344CB8AC3E}">
        <p14:creationId xmlns:p14="http://schemas.microsoft.com/office/powerpoint/2010/main" val="834343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E3C6-DE5F-437F-B084-9428D442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would Abraham have as many descendants as stars in the sky?  (22:12, 16-18)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2F6A6-6E6C-4A59-9125-A1B1B65D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feared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withhold his only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08534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E3C6-DE5F-437F-B084-9428D442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would Abraham have as many descendants as stars in the sky?  (22:12, 16-18)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2F6A6-6E6C-4A59-9125-A1B1B65D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feared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withhold his only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949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017D-A1DE-4F78-9AFC-7D9A1132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stopped Abraham from sacrificing his son?  (22:11-12)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2BB4-8823-49AB-A800-2A9D3406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his son too much to harm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 of the Lord told Abraham, “Do not lay a hand on the boy.”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servants ran up the hill and stopped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 jumped on the altar.</a:t>
            </a:r>
          </a:p>
        </p:txBody>
      </p:sp>
    </p:spTree>
    <p:extLst>
      <p:ext uri="{BB962C8B-B14F-4D97-AF65-F5344CB8AC3E}">
        <p14:creationId xmlns:p14="http://schemas.microsoft.com/office/powerpoint/2010/main" val="43522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017D-A1DE-4F78-9AFC-7D9A1132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stopped Abraham from sacrificing his son?  (22:11-12)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2BB4-8823-49AB-A800-2A9D3406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his son too much to harm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angel of the Lord told Abraham, “Do not lay a hand on the boy.”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servants ran up the hill and stopped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 jumped on the altar.</a:t>
            </a:r>
          </a:p>
        </p:txBody>
      </p:sp>
    </p:spTree>
    <p:extLst>
      <p:ext uri="{BB962C8B-B14F-4D97-AF65-F5344CB8AC3E}">
        <p14:creationId xmlns:p14="http://schemas.microsoft.com/office/powerpoint/2010/main" val="3579445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F5C9-2786-40C0-9AAE-3032FD26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sacrifice in place of his son?  (22:13)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1DD4-B9F6-4F63-ABFA-D4A26305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that landed nearby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calf he brought just in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 he saw caught in a thicket.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720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F5C9-2786-40C0-9AAE-3032FD26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sacrifice in place of his son?  (22:13)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1DD4-B9F6-4F63-ABFA-D4A26305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that landed nearby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calf he brought just in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ram he saw caught in a thicket.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2073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137C-2491-4B6F-A29E-B27E2707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call the place where Isaac was almost sacrificed?  (22:14)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67117-6986-43BC-A018-585E904B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saved my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son was spared.”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is gracious.”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Will Provide.”</a:t>
            </a:r>
          </a:p>
        </p:txBody>
      </p:sp>
    </p:spTree>
    <p:extLst>
      <p:ext uri="{BB962C8B-B14F-4D97-AF65-F5344CB8AC3E}">
        <p14:creationId xmlns:p14="http://schemas.microsoft.com/office/powerpoint/2010/main" val="1270217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137C-2491-4B6F-A29E-B27E2707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call the place where Isaac was almost sacrificed?  (22:14)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67117-6986-43BC-A018-585E904B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saved my 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son was spared.”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is gracious.”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Lord Will Provide.”</a:t>
            </a:r>
          </a:p>
        </p:txBody>
      </p:sp>
    </p:spTree>
    <p:extLst>
      <p:ext uri="{BB962C8B-B14F-4D97-AF65-F5344CB8AC3E}">
        <p14:creationId xmlns:p14="http://schemas.microsoft.com/office/powerpoint/2010/main" val="33980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94E3-60D0-4B4E-872B-C2A6C5D0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do for Sarah?  </a:t>
            </a:r>
            <a:br>
              <a:rPr lang="en-US" dirty="0"/>
            </a:br>
            <a:r>
              <a:rPr lang="en-US" dirty="0"/>
              <a:t>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47D6-3EFA-43D2-96D3-C98AA885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and she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to give her long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her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169213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3766-AA9D-4645-876D-608A89C4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about Abraham?  (22:16-17)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41BC-5548-44FE-9E29-5E6B5890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did a good job.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should not have tried to kill his own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20228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3766-AA9D-4645-876D-608A89C4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about Abraham?  (22:16-17)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41BC-5548-44FE-9E29-5E6B5890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did a good job.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should not have tried to kill his own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21232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9078-0A61-47CA-8237-0E60560C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compare the number of Abraham's descendants to?  (22:17)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04F3-F47B-4AC0-B0BD-AA28F32CB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Cows and horses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Stars and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Grass and wheat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Oceans and rivers</a:t>
            </a:r>
          </a:p>
        </p:txBody>
      </p:sp>
    </p:spTree>
    <p:extLst>
      <p:ext uri="{BB962C8B-B14F-4D97-AF65-F5344CB8AC3E}">
        <p14:creationId xmlns:p14="http://schemas.microsoft.com/office/powerpoint/2010/main" val="40220199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A8678-52B7-700C-A30A-B562B78E9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DE454-1347-4A14-4693-AA72B92E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compare the number of Abraham's descendants to?  (22:17)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F104F-9A61-4389-1E37-19AA6E01C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Cows and horses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Stars and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Grass and wheat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Oceans and rivers</a:t>
            </a:r>
          </a:p>
        </p:txBody>
      </p:sp>
    </p:spTree>
    <p:extLst>
      <p:ext uri="{BB962C8B-B14F-4D97-AF65-F5344CB8AC3E}">
        <p14:creationId xmlns:p14="http://schemas.microsoft.com/office/powerpoint/2010/main" val="65085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94E3-60D0-4B4E-872B-C2A6C5D0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do for Sarah?  </a:t>
            </a:r>
            <a:br>
              <a:rPr lang="en-US" dirty="0"/>
            </a:br>
            <a:r>
              <a:rPr lang="en-US" dirty="0"/>
              <a:t>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47D6-3EFA-43D2-96D3-C98AA885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kept his promise and she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to give her long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her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972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3171-F51F-4CFA-A40F-05673C0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very time God promised?  (21:2)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0301-A6A4-4AC0-9233-34E6B406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came to tell Sarah she would have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Abraham’s son was born.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family brought a son for Abraham to adopt.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0767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3171-F51F-4CFA-A40F-05673C0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very time God promised?  (21:2)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0301-A6A4-4AC0-9233-34E6B406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came to tell Sarah she would have a daughter.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Abraham’s son was born.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family brought a son for Abraham to adopt.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5779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9B0F-2917-40C8-9CA1-B2083BDF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0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command Abraham to do when Isaac was eight days old?  (21:4)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A807C-2F34-4435-8E4A-39E23930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Sacrifice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Circumcise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him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5926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9B0F-2917-40C8-9CA1-B2083BDF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0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command Abraham to do when Isaac was eight days old?  (21:4)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A807C-2F34-4435-8E4A-39E23930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Sacrifice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Circumcise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Take him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676188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1536</Words>
  <Application>Microsoft Office PowerPoint</Application>
  <PresentationFormat>On-screen Show (4:3)</PresentationFormat>
  <Paragraphs>212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Genesis Dig Site 9</vt:lpstr>
      <vt:lpstr>How did God fulfill His promise to Abraham and Sarah?  (21:1-2)</vt:lpstr>
      <vt:lpstr>How did God fulfill His promise to Abraham and Sarah?  (21:1-2)</vt:lpstr>
      <vt:lpstr>What did the Lord do for Sarah?   (21:1-2)</vt:lpstr>
      <vt:lpstr>What did the Lord do for Sarah?   (21:1-2)</vt:lpstr>
      <vt:lpstr>What happened at the very time God promised?  (21:2)</vt:lpstr>
      <vt:lpstr>What happened at the very time God promised?  (21:2)</vt:lpstr>
      <vt:lpstr>What did the Lord command Abraham to do when Isaac was eight days old?  (21:4)</vt:lpstr>
      <vt:lpstr>What did the Lord command Abraham to do when Isaac was eight days old?  (21:4)</vt:lpstr>
      <vt:lpstr>How old was Abraham when Isaac was born?  (21:5)</vt:lpstr>
      <vt:lpstr>How old was Abraham when Isaac was born?  (21:5)</vt:lpstr>
      <vt:lpstr>What did Sarah say God had brought her?  (21:6)</vt:lpstr>
      <vt:lpstr>What did Sarah say God had brought her?  (21:6)</vt:lpstr>
      <vt:lpstr>Why did Abraham go to the region of Moriah?  (22:2)</vt:lpstr>
      <vt:lpstr>Why did Abraham go to the region of Moriah?  (22:2)</vt:lpstr>
      <vt:lpstr>Who told Abraham to go to the region of Moriah?  (22:2)</vt:lpstr>
      <vt:lpstr>Who told Abraham to go to the region of Moriah?  (22:2)</vt:lpstr>
      <vt:lpstr>What did Abraham take with him to the region of Moriah?  (22:3)</vt:lpstr>
      <vt:lpstr>What did Abraham take with him to the region of Moriah?  (22:3)</vt:lpstr>
      <vt:lpstr>How long did Abraham wait to obey the Lord?  (22:3)</vt:lpstr>
      <vt:lpstr>How long did Abraham wait to obey the Lord?  (22:3)</vt:lpstr>
      <vt:lpstr>How long did it take to get to the region of Moriah?  (22:4)</vt:lpstr>
      <vt:lpstr>How long did it take to get to the region of Moriah?  (22:4)</vt:lpstr>
      <vt:lpstr>Who did not go the entire way to the mountain of Moriah with Abraham?  (22:5)</vt:lpstr>
      <vt:lpstr>Who did not go the entire way to the mountain of Moriah with Abraham?  (22:5)</vt:lpstr>
      <vt:lpstr>What happened when Abraham and Isaac got to Moriah?  (22:6)</vt:lpstr>
      <vt:lpstr>What happened when Abraham and Isaac got to Moriah?  (22:6)</vt:lpstr>
      <vt:lpstr>What did Abraham say when Isaac asked about the lamb for the sacrifice?  (22:8)</vt:lpstr>
      <vt:lpstr>What did Abraham say when Isaac asked about the lamb for the sacrifice?  (22:8)</vt:lpstr>
      <vt:lpstr>What did Abraham do when he reached the place the Lord told him about?  (22:9)</vt:lpstr>
      <vt:lpstr>What did Abraham do when he reached the place the Lord told him about?  (22:9)</vt:lpstr>
      <vt:lpstr>Why would Abraham have as many descendants as stars in the sky?  (22:12, 16-18)</vt:lpstr>
      <vt:lpstr>Why would Abraham have as many descendants as stars in the sky?  (22:12, 16-18)</vt:lpstr>
      <vt:lpstr>What stopped Abraham from sacrificing his son?  (22:11-12)</vt:lpstr>
      <vt:lpstr>What stopped Abraham from sacrificing his son?  (22:11-12)</vt:lpstr>
      <vt:lpstr>What did Abraham sacrifice in place of his son?  (22:13)</vt:lpstr>
      <vt:lpstr>What did Abraham sacrifice in place of his son?  (22:13)</vt:lpstr>
      <vt:lpstr>What did Abraham call the place where Isaac was almost sacrificed?  (22:14)</vt:lpstr>
      <vt:lpstr>What did Abraham call the place where Isaac was almost sacrificed?  (22:14)</vt:lpstr>
      <vt:lpstr>What did the angel of the Lord say about Abraham?  (22:16-17)</vt:lpstr>
      <vt:lpstr>What did the angel of the Lord say about Abraham?  (22:16-17)</vt:lpstr>
      <vt:lpstr>What did the angel of the Lord compare the number of Abraham's descendants to?  (22:17)</vt:lpstr>
      <vt:lpstr>What did the angel of the Lord compare the number of Abraham's descendants to?  (22:17)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April Litman</cp:lastModifiedBy>
  <cp:revision>17</cp:revision>
  <dcterms:created xsi:type="dcterms:W3CDTF">2016-04-21T15:09:06Z</dcterms:created>
  <dcterms:modified xsi:type="dcterms:W3CDTF">2025-06-14T19:06:51Z</dcterms:modified>
</cp:coreProperties>
</file>