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CADED589-4ACF-44E9-8E7A-1F802B15E13B}"/>
    <pc:docChg chg="modSld">
      <pc:chgData name="April Litman" userId="c83b8c5f662f391c" providerId="LiveId" clId="{CADED589-4ACF-44E9-8E7A-1F802B15E13B}" dt="2025-06-14T15:56:16.704" v="3" actId="20577"/>
      <pc:docMkLst>
        <pc:docMk/>
      </pc:docMkLst>
      <pc:sldChg chg="modSp mod">
        <pc:chgData name="April Litman" userId="c83b8c5f662f391c" providerId="LiveId" clId="{CADED589-4ACF-44E9-8E7A-1F802B15E13B}" dt="2025-06-14T15:56:16.704" v="3" actId="20577"/>
        <pc:sldMkLst>
          <pc:docMk/>
          <pc:sldMk cId="293153617" sldId="274"/>
        </pc:sldMkLst>
        <pc:spChg chg="mod">
          <ac:chgData name="April Litman" userId="c83b8c5f662f391c" providerId="LiveId" clId="{CADED589-4ACF-44E9-8E7A-1F802B15E13B}" dt="2025-06-14T15:56:16.704" v="3" actId="20577"/>
          <ac:spMkLst>
            <pc:docMk/>
            <pc:sldMk cId="293153617" sldId="274"/>
            <ac:spMk id="2" creationId="{00000000-0000-0000-0000-000000000000}"/>
          </ac:spMkLst>
        </pc:spChg>
      </pc:sldChg>
      <pc:sldChg chg="modSp mod">
        <pc:chgData name="April Litman" userId="c83b8c5f662f391c" providerId="LiveId" clId="{CADED589-4ACF-44E9-8E7A-1F802B15E13B}" dt="2025-06-14T15:56:07.240" v="1" actId="20577"/>
        <pc:sldMkLst>
          <pc:docMk/>
          <pc:sldMk cId="567313092" sldId="275"/>
        </pc:sldMkLst>
        <pc:spChg chg="mod">
          <ac:chgData name="April Litman" userId="c83b8c5f662f391c" providerId="LiveId" clId="{CADED589-4ACF-44E9-8E7A-1F802B15E13B}" dt="2025-06-14T15:56:07.240" v="1" actId="20577"/>
          <ac:spMkLst>
            <pc:docMk/>
            <pc:sldMk cId="567313092" sldId="275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6/14/2025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/>
              <a:t>Genesis</a:t>
            </a:r>
            <a:br>
              <a:rPr lang="en-US" sz="6000" b="1" dirty="0"/>
            </a:br>
            <a:r>
              <a:rPr lang="en-US" sz="6000" b="1" dirty="0"/>
              <a:t>Dig </a:t>
            </a:r>
            <a:r>
              <a:rPr lang="en-US" sz="6000" b="1"/>
              <a:t>Site 7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land did Abram and his family travel to?  (12:5)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Sodom</a:t>
            </a:r>
          </a:p>
        </p:txBody>
      </p:sp>
    </p:spTree>
    <p:extLst>
      <p:ext uri="{BB962C8B-B14F-4D97-AF65-F5344CB8AC3E}">
        <p14:creationId xmlns:p14="http://schemas.microsoft.com/office/powerpoint/2010/main" val="1782156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land did Abram and his family travel to?  (12:5)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Sodom</a:t>
            </a:r>
          </a:p>
        </p:txBody>
      </p:sp>
    </p:spTree>
    <p:extLst>
      <p:ext uri="{BB962C8B-B14F-4D97-AF65-F5344CB8AC3E}">
        <p14:creationId xmlns:p14="http://schemas.microsoft.com/office/powerpoint/2010/main" val="1920244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Abram at </a:t>
            </a:r>
            <a:r>
              <a:rPr lang="en-US" dirty="0" err="1"/>
              <a:t>Shechem</a:t>
            </a:r>
            <a:r>
              <a:rPr lang="en-US" dirty="0"/>
              <a:t>?  (12:7)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800" dirty="0"/>
              <a:t>The Lord appeared to Abram.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/>
              <a:t>The Lord appeared to Sarai and Abram.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/>
              <a:t>Abram got sick and couldn’t travel anymore.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/>
              <a:t>His father came to stay with him.</a:t>
            </a:r>
          </a:p>
        </p:txBody>
      </p:sp>
    </p:spTree>
    <p:extLst>
      <p:ext uri="{BB962C8B-B14F-4D97-AF65-F5344CB8AC3E}">
        <p14:creationId xmlns:p14="http://schemas.microsoft.com/office/powerpoint/2010/main" val="4194329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Abram at </a:t>
            </a:r>
            <a:r>
              <a:rPr lang="en-US" dirty="0" err="1"/>
              <a:t>Shechem</a:t>
            </a:r>
            <a:r>
              <a:rPr lang="en-US" dirty="0"/>
              <a:t>?  (12:7)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800" dirty="0">
                <a:solidFill>
                  <a:srgbClr val="FFFF00"/>
                </a:solidFill>
              </a:rPr>
              <a:t>The Lord appeared to Abram.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/>
              <a:t>The Lord appeared to Sarai and Abram.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/>
              <a:t>Abram got sick and couldn’t travel anymore.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dirty="0"/>
              <a:t>His father came to stay with him.</a:t>
            </a:r>
          </a:p>
        </p:txBody>
      </p:sp>
    </p:spTree>
    <p:extLst>
      <p:ext uri="{BB962C8B-B14F-4D97-AF65-F5344CB8AC3E}">
        <p14:creationId xmlns:p14="http://schemas.microsoft.com/office/powerpoint/2010/main" val="550233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tell Abram at </a:t>
            </a:r>
            <a:r>
              <a:rPr lang="en-US" dirty="0" err="1"/>
              <a:t>Shechem</a:t>
            </a:r>
            <a:r>
              <a:rPr lang="en-US" dirty="0"/>
              <a:t>?  (12:7)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“This is Lot’s land.”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“To your offspring I will give this land.”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“This is not your land.  Keep traveling.”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“You will fight the Canaanites.”</a:t>
            </a:r>
          </a:p>
        </p:txBody>
      </p:sp>
    </p:spTree>
    <p:extLst>
      <p:ext uri="{BB962C8B-B14F-4D97-AF65-F5344CB8AC3E}">
        <p14:creationId xmlns:p14="http://schemas.microsoft.com/office/powerpoint/2010/main" val="2976787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tell Abram at </a:t>
            </a:r>
            <a:r>
              <a:rPr lang="en-US" dirty="0" err="1"/>
              <a:t>Shechem</a:t>
            </a:r>
            <a:r>
              <a:rPr lang="en-US" dirty="0"/>
              <a:t>?  (12:7)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“This is Lot’s land.”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“To your offspring I will give this land.”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“This is not your land.  Keep traveling.”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“You will fight the Canaanites.”</a:t>
            </a:r>
          </a:p>
        </p:txBody>
      </p:sp>
    </p:spTree>
    <p:extLst>
      <p:ext uri="{BB962C8B-B14F-4D97-AF65-F5344CB8AC3E}">
        <p14:creationId xmlns:p14="http://schemas.microsoft.com/office/powerpoint/2010/main" val="1211086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do after the Lord appeared to him?  (12:7)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complained about the long trip.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back to Harran.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build an altar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71144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do after the Lord appeared to him?  (12:7)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complained about the long trip.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back to Harran.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build an altar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14789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were Lot’s and Abram’s herders quarreling?  (13:6-7)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tired of traveling 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Lot’s herders stole from Abram’s.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land could not support all of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argued about who were the better herders.</a:t>
            </a:r>
          </a:p>
        </p:txBody>
      </p:sp>
    </p:spTree>
    <p:extLst>
      <p:ext uri="{BB962C8B-B14F-4D97-AF65-F5344CB8AC3E}">
        <p14:creationId xmlns:p14="http://schemas.microsoft.com/office/powerpoint/2010/main" val="293153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were Lot’s and Abram’s herders quarreling?  (13:6-7)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tired of traveling 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Lot’s herders stole from Abram’s.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land could not support all of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argued about who were the better herders.</a:t>
            </a:r>
          </a:p>
        </p:txBody>
      </p:sp>
    </p:spTree>
    <p:extLst>
      <p:ext uri="{BB962C8B-B14F-4D97-AF65-F5344CB8AC3E}">
        <p14:creationId xmlns:p14="http://schemas.microsoft.com/office/powerpoint/2010/main" val="567313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ask Abram to do?  (12:1)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Leave his country and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Leave his father’s household.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Go to the land the Lord would show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67580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say they should not have?  (13:8)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Any quarreling.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Any quarreling between you and 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Any quarreling between your herders and mine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42137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say they should not have?  (13:8)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Any quarreling.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Any quarreling between you and 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Any quarreling between your herders and mine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07945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Abram’s solution for the quarreling?  (13:8-9)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two should part company.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Lot would return to Harran.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one man would have flocks and herds.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3527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Abram’s solution for the quarreling?  (13:8-9)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two should part company.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Lot would return to Harran.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one man would have flocks and herds.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61641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where did Lot and his family move?  (13:10-13)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well-watered plain of the Jordan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city of Sodom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wicked 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86745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To where did Lot and his family move?  (13:10-13)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well-watered plain of the Jordan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city of Sodom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wicked 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43616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moved near Sodom?  (13:12)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Lot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Nobody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Lot first, then Abram second</a:t>
            </a:r>
          </a:p>
        </p:txBody>
      </p:sp>
    </p:spTree>
    <p:extLst>
      <p:ext uri="{BB962C8B-B14F-4D97-AF65-F5344CB8AC3E}">
        <p14:creationId xmlns:p14="http://schemas.microsoft.com/office/powerpoint/2010/main" val="939191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moved near Sodom?  (13:12)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Lot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Nobody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Lot first, then Abram second</a:t>
            </a:r>
          </a:p>
        </p:txBody>
      </p:sp>
    </p:spTree>
    <p:extLst>
      <p:ext uri="{BB962C8B-B14F-4D97-AF65-F5344CB8AC3E}">
        <p14:creationId xmlns:p14="http://schemas.microsoft.com/office/powerpoint/2010/main" val="1163433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people of Sodom like?  (13:13)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loved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good natured.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wicked and sinned greatly against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struggled to do right, but sometimes sinned.</a:t>
            </a:r>
          </a:p>
        </p:txBody>
      </p:sp>
    </p:spTree>
    <p:extLst>
      <p:ext uri="{BB962C8B-B14F-4D97-AF65-F5344CB8AC3E}">
        <p14:creationId xmlns:p14="http://schemas.microsoft.com/office/powerpoint/2010/main" val="40463133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people of Sodom like?  (13:13)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loved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good natured.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were wicked and sinned greatly against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struggled to do right, but sometimes sinned.</a:t>
            </a:r>
          </a:p>
        </p:txBody>
      </p:sp>
    </p:spTree>
    <p:extLst>
      <p:ext uri="{BB962C8B-B14F-4D97-AF65-F5344CB8AC3E}">
        <p14:creationId xmlns:p14="http://schemas.microsoft.com/office/powerpoint/2010/main" val="186030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ask Abram to do?  (12:1)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Leave his country and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Leave his father’s household.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Go to the land the Lord would show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31112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After Lot left Abram, what happened?  (13:14)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spoke to Abram.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never heard from the Lord again.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called out to the Lord, but didn’t hear from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realized he made a mistake and followed Lot.</a:t>
            </a:r>
          </a:p>
        </p:txBody>
      </p:sp>
    </p:spTree>
    <p:extLst>
      <p:ext uri="{BB962C8B-B14F-4D97-AF65-F5344CB8AC3E}">
        <p14:creationId xmlns:p14="http://schemas.microsoft.com/office/powerpoint/2010/main" val="19742386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After Lot left Abram, what happened?  (13:14)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 spoke to Abram.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never heard from the Lord again.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called out to the Lord, but didn’t hear from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realized he made a mistake and followed Lot.</a:t>
            </a:r>
          </a:p>
        </p:txBody>
      </p:sp>
    </p:spTree>
    <p:extLst>
      <p:ext uri="{BB962C8B-B14F-4D97-AF65-F5344CB8AC3E}">
        <p14:creationId xmlns:p14="http://schemas.microsoft.com/office/powerpoint/2010/main" val="37693693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about all the land Abram saw?  (13:15)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could have half the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Lot chose the better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and his offspring would have all the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66256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about all the land Abram saw?  (13:15)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could have half the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Lot chose the better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Abram and his offspring would have all the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756711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tell Abram to do?  (13:17)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Build a large walled-in city.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Walk through the length and breadth of the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Plant crops immediately.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307898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tell Abram to do?  (13:17)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Build a large walled-in city.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Walk through the length and breadth of the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Plant crops immediately.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590886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Abram move his tents?  (13:18)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great trees of </a:t>
            </a:r>
            <a:r>
              <a:rPr lang="en-US" sz="4000" dirty="0" err="1"/>
              <a:t>Mambre</a:t>
            </a:r>
            <a:r>
              <a:rPr lang="en-US" sz="4000" dirty="0"/>
              <a:t> at Hebron.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Sodom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Jordan River</a:t>
            </a:r>
          </a:p>
        </p:txBody>
      </p:sp>
    </p:spTree>
    <p:extLst>
      <p:ext uri="{BB962C8B-B14F-4D97-AF65-F5344CB8AC3E}">
        <p14:creationId xmlns:p14="http://schemas.microsoft.com/office/powerpoint/2010/main" val="14242438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Abram move his tents?  (13:18)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Near the great trees of </a:t>
            </a:r>
            <a:r>
              <a:rPr lang="en-US" sz="4000" dirty="0" err="1">
                <a:solidFill>
                  <a:srgbClr val="FFFF00"/>
                </a:solidFill>
              </a:rPr>
              <a:t>Mambre</a:t>
            </a:r>
            <a:r>
              <a:rPr lang="en-US" sz="4000" dirty="0">
                <a:solidFill>
                  <a:srgbClr val="FFFF00"/>
                </a:solidFill>
              </a:rPr>
              <a:t> at Hebron.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Harran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Sodom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Jordan River</a:t>
            </a:r>
          </a:p>
        </p:txBody>
      </p:sp>
    </p:spTree>
    <p:extLst>
      <p:ext uri="{BB962C8B-B14F-4D97-AF65-F5344CB8AC3E}">
        <p14:creationId xmlns:p14="http://schemas.microsoft.com/office/powerpoint/2010/main" val="185626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Abram leave his father’s household?  (12:1)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He did not get along with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God told him to leave.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Sarai wanted to go back to her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90893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Abram leave his father’s household?  (12:1)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He did not get along with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God told him to leave.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Sarai wanted to go back to her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29815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about Abram and other people?  (12:3)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850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God would bless those who blessed Abram and curse those who cursed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Everyone who was friends with Abram was friends with God.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If Abram didn’t like a person, the Lord would punish him or her.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Aram could tell the Lord who to bless and who to curse.</a:t>
            </a:r>
          </a:p>
        </p:txBody>
      </p:sp>
    </p:spTree>
    <p:extLst>
      <p:ext uri="{BB962C8B-B14F-4D97-AF65-F5344CB8AC3E}">
        <p14:creationId xmlns:p14="http://schemas.microsoft.com/office/powerpoint/2010/main" val="576016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about Abram and other people?  (12:3)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850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 would bless those who blessed Abram and curse those who cursed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Everyone who was friends with Abram was friends with God.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If Abram didn’t like a person, the Lord would punish him or her.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Aram could tell the Lord who to bless and who to curse.</a:t>
            </a:r>
          </a:p>
        </p:txBody>
      </p:sp>
    </p:spTree>
    <p:extLst>
      <p:ext uri="{BB962C8B-B14F-4D97-AF65-F5344CB8AC3E}">
        <p14:creationId xmlns:p14="http://schemas.microsoft.com/office/powerpoint/2010/main" val="741349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Abram when he left his father’s household in Harran?  (12:4)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55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65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75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85 years old</a:t>
            </a:r>
          </a:p>
        </p:txBody>
      </p:sp>
    </p:spTree>
    <p:extLst>
      <p:ext uri="{BB962C8B-B14F-4D97-AF65-F5344CB8AC3E}">
        <p14:creationId xmlns:p14="http://schemas.microsoft.com/office/powerpoint/2010/main" val="3171478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Abram when he left his father’s household in Harran?  (12:4)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55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65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75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85 years old</a:t>
            </a:r>
          </a:p>
        </p:txBody>
      </p:sp>
    </p:spTree>
    <p:extLst>
      <p:ext uri="{BB962C8B-B14F-4D97-AF65-F5344CB8AC3E}">
        <p14:creationId xmlns:p14="http://schemas.microsoft.com/office/powerpoint/2010/main" val="37738455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1330</Words>
  <Application>Microsoft Office PowerPoint</Application>
  <PresentationFormat>On-screen Show (4:3)</PresentationFormat>
  <Paragraphs>182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Genesis Dig Site 7</vt:lpstr>
      <vt:lpstr>What did the Lord ask Abram to do?  (12:1)</vt:lpstr>
      <vt:lpstr>What did the Lord ask Abram to do?  (12:1)</vt:lpstr>
      <vt:lpstr>Why did Abram leave his father’s household?  (12:1)</vt:lpstr>
      <vt:lpstr>Why did Abram leave his father’s household?  (12:1)</vt:lpstr>
      <vt:lpstr>What did God say about Abram and other people?  (12:3)</vt:lpstr>
      <vt:lpstr>What did God say about Abram and other people?  (12:3)</vt:lpstr>
      <vt:lpstr>How old was Abram when he left his father’s household in Harran?  (12:4)</vt:lpstr>
      <vt:lpstr>How old was Abram when he left his father’s household in Harran?  (12:4)</vt:lpstr>
      <vt:lpstr>What land did Abram and his family travel to?  (12:5)</vt:lpstr>
      <vt:lpstr>What land did Abram and his family travel to?  (12:5)</vt:lpstr>
      <vt:lpstr>What happened to Abram at Shechem?  (12:7)</vt:lpstr>
      <vt:lpstr>What happened to Abram at Shechem?  (12:7)</vt:lpstr>
      <vt:lpstr>What did the Lord tell Abram at Shechem?  (12:7)</vt:lpstr>
      <vt:lpstr>What did the Lord tell Abram at Shechem?  (12:7)</vt:lpstr>
      <vt:lpstr>What did Abram do after the Lord appeared to him?  (12:7)</vt:lpstr>
      <vt:lpstr>What did Abram do after the Lord appeared to him?  (12:7)</vt:lpstr>
      <vt:lpstr>Why were Lot’s and Abram’s herders quarreling?  (13:6-7)</vt:lpstr>
      <vt:lpstr>Why were Lot’s and Abram’s herders quarreling?  (13:6-7)</vt:lpstr>
      <vt:lpstr>What did Abram say they should not have?  (13:8)</vt:lpstr>
      <vt:lpstr>What did Abram say they should not have?  (13:8)</vt:lpstr>
      <vt:lpstr>What was Abram’s solution for the quarreling?  (13:8-9)</vt:lpstr>
      <vt:lpstr>What was Abram’s solution for the quarreling?  (13:8-9)</vt:lpstr>
      <vt:lpstr>To where did Lot and his family move?  (13:10-13)</vt:lpstr>
      <vt:lpstr>To where did Lot and his family move?  (13:10-13)</vt:lpstr>
      <vt:lpstr>Who moved near Sodom?  (13:12)</vt:lpstr>
      <vt:lpstr>Who moved near Sodom?  (13:12)</vt:lpstr>
      <vt:lpstr>What were the people of Sodom like?  (13:13)</vt:lpstr>
      <vt:lpstr>What were the people of Sodom like?  (13:13)</vt:lpstr>
      <vt:lpstr>After Lot left Abram, what happened?  (13:14)</vt:lpstr>
      <vt:lpstr>After Lot left Abram, what happened?  (13:14)</vt:lpstr>
      <vt:lpstr>What did God say about all the land Abram saw?  (13:15)</vt:lpstr>
      <vt:lpstr>What did God say about all the land Abram saw?  (13:15)</vt:lpstr>
      <vt:lpstr>What did the Lord tell Abram to do?  (13:17)</vt:lpstr>
      <vt:lpstr>What did the Lord tell Abram to do?  (13:17)</vt:lpstr>
      <vt:lpstr>Where did Abram move his tents?  (13:18)</vt:lpstr>
      <vt:lpstr>Where did Abram move his tents?  (13:18)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April Litman</cp:lastModifiedBy>
  <cp:revision>17</cp:revision>
  <dcterms:created xsi:type="dcterms:W3CDTF">2016-04-21T15:09:06Z</dcterms:created>
  <dcterms:modified xsi:type="dcterms:W3CDTF">2025-06-14T15:56:26Z</dcterms:modified>
</cp:coreProperties>
</file>