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025E98-C956-4FA6-883B-12441673C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people eat differently after the Flood?  (9:3)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C468CD-8405-4D4F-AA31-ADB7C6EBD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ate meat before the Flood and only plants after.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only ate fish after the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only ate meat after the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only ate green plants before the Flood and plants and meat after.</a:t>
            </a:r>
          </a:p>
        </p:txBody>
      </p:sp>
    </p:spTree>
    <p:extLst>
      <p:ext uri="{BB962C8B-B14F-4D97-AF65-F5344CB8AC3E}">
        <p14:creationId xmlns:p14="http://schemas.microsoft.com/office/powerpoint/2010/main" val="850208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025E98-C956-4FA6-883B-12441673C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people eat differently after the Flood?  (9:3)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C468CD-8405-4D4F-AA31-ADB7C6EBD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ate meat before the Flood and only plants after.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only ate fish after the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only ate meat after the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People only ate green plants before the Flood and plants and meat after.</a:t>
            </a:r>
          </a:p>
        </p:txBody>
      </p:sp>
    </p:spTree>
    <p:extLst>
      <p:ext uri="{BB962C8B-B14F-4D97-AF65-F5344CB8AC3E}">
        <p14:creationId xmlns:p14="http://schemas.microsoft.com/office/powerpoint/2010/main" val="4142133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D0289C-8390-47EB-809C-B821C3AE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kind of meat did God say human beings must not eat?  (9:4)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5EC857-BC82-4D74-B052-F525948FB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 that had its lifeblood still in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 that was overcooked.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 that was spoiled.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48189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D0289C-8390-47EB-809C-B821C3AE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kind of meat did God say human beings must not eat?  (9:4)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5EC857-BC82-4D74-B052-F525948FB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Meat that had its lifeblood still in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 that was overcooked.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Meat that was spoiled.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042832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F5417D-75B1-4E51-BD2C-CAEC890E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God demand from animals and people who took the life of a human being?  (9:5)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8C2C12-6AC1-4126-9C81-8BACFA8B8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apology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offering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accounting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10278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F5417D-75B1-4E51-BD2C-CAEC890E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God demand from animals and people who took the life of a human being?  (9:5)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8C2C12-6AC1-4126-9C81-8BACFA8B8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apology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offering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An accounting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88950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632E4-1067-4AD4-8AD2-C135F4F1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would God demand this accounting from animals and people?  (9:5-6)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DE0039-DD9A-4FDD-98E5-6B2300885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were created in the image of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Killing people isn’t a nice thing to do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Killing people hurts 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981329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632E4-1067-4AD4-8AD2-C135F4F1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would God demand this accounting from animals and people?  (9:5-6)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DE0039-DD9A-4FDD-98E5-6B2300885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People were created in the image of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Killing people isn’t a nice thing to do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Killing people hurts 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119418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2123C9-B2AC-4B3E-8AAD-A4E6EDA92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Noah and his family to do a second time?  (9:7)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95CADB-7185-4A9B-81B3-962738DB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away from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Obey the Lord or there would be another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 fruitful and increase in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78065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2123C9-B2AC-4B3E-8AAD-A4E6EDA92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Noah and his family to do a second time?  (9:7)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95CADB-7185-4A9B-81B3-962738DB6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away from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Obey the Lord or there would be another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 fruitful and increase in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0987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D5CF6E-5186-44F0-8F83-79BF3A156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57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Noah and his sons were to do when they left the ark?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EF9A58-D77F-4286-8FE6-44C64E4F0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Use the wood of the ark to build your houses.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 fruitful and increase in number and fill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sure the animals are taken care of.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Begin farming.</a:t>
            </a:r>
          </a:p>
        </p:txBody>
      </p:sp>
    </p:spTree>
    <p:extLst>
      <p:ext uri="{BB962C8B-B14F-4D97-AF65-F5344CB8AC3E}">
        <p14:creationId xmlns:p14="http://schemas.microsoft.com/office/powerpoint/2010/main" val="1638652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4567F7-5B1F-4367-9A98-4A1217C8E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establish with Noah and his sons?  (9:8-9)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006952-A49A-4D61-A912-DC4EC03B7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set of rules for Noah and his sons to live by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covenant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Instructions on how to care for the earth now that it was different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55096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4567F7-5B1F-4367-9A98-4A1217C8E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establish with Noah and his sons?  (9:8-9)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006952-A49A-4D61-A912-DC4EC03B7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set of rules for Noah and his sons to live by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covenant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Instructions on how to care for the earth now that it was different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70321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D7C383-9A52-4B9E-9A4F-705A8BBC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covenant God established? (9:11)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03777C-3576-4E37-B6CA-4933C998D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never again punish people for their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never again allow people to become wicked.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never again destroy all life and the earth by a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040261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D7C383-9A52-4B9E-9A4F-705A8BBC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covenant God established? (9:11)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03777C-3576-4E37-B6CA-4933C998D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never again punish people for their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never again allow people to become wicked.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would never again destroy all life and the earth by a flood.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637949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B229D9-9FBE-42FF-A145-7156F5A2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sign did God provide for the covenant He made?  (9:12-13)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974DE0-A819-44ED-B3FE-92F8C54C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rainbow in the 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special mountain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Rain</a:t>
            </a:r>
          </a:p>
        </p:txBody>
      </p:sp>
    </p:spTree>
    <p:extLst>
      <p:ext uri="{BB962C8B-B14F-4D97-AF65-F5344CB8AC3E}">
        <p14:creationId xmlns:p14="http://schemas.microsoft.com/office/powerpoint/2010/main" val="3237491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B229D9-9FBE-42FF-A145-7156F5A2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sign did God provide for the covenant He made?  (9:12-13)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974DE0-A819-44ED-B3FE-92F8C54C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rainbow in the clouds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special mountain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Rain</a:t>
            </a:r>
          </a:p>
        </p:txBody>
      </p:sp>
    </p:spTree>
    <p:extLst>
      <p:ext uri="{BB962C8B-B14F-4D97-AF65-F5344CB8AC3E}">
        <p14:creationId xmlns:p14="http://schemas.microsoft.com/office/powerpoint/2010/main" val="3630374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0452C-EEAD-491E-953C-B0A70BABC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this sign of the covenant for?  (9:12)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588BE8-CC0D-4220-BFFF-737D0A27D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creature and all generations to 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98805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0452C-EEAD-491E-953C-B0A70BABC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this sign of the covenant for?  (9:12)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588BE8-CC0D-4220-BFFF-737D0A27D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creature and all generations to 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93459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8B3302-33B2-4758-B4BE-6955376B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 of Noah’s sons?  (9:18)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985BDA-EF71-42A7-8451-7F839FE4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Shem, Ham,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Cain, Abel,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Adam, Cain,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05305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8B3302-33B2-4758-B4BE-6955376B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 of Noah’s sons?  (9:18)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985BDA-EF71-42A7-8451-7F839FE4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Shem, Ham,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Cain, Abel,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Adam, Cain, and Japheth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8988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D5CF6E-5186-44F0-8F83-79BF3A156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57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Noah and his sons were to do when they left the ark?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EF9A58-D77F-4286-8FE6-44C64E4F0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Use the wood of the ark to build your houses.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 fruitful and increase in number and fill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sure the animals are taken care of.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Begin farming.</a:t>
            </a:r>
          </a:p>
        </p:txBody>
      </p:sp>
    </p:spTree>
    <p:extLst>
      <p:ext uri="{BB962C8B-B14F-4D97-AF65-F5344CB8AC3E}">
        <p14:creationId xmlns:p14="http://schemas.microsoft.com/office/powerpoint/2010/main" val="22574913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6D8691-65BE-494A-BE4F-6E8254814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the Flood, who did the people who were scattered over the whole earth come from?  (9:19)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0AD2E3-3787-4DCD-B479-A9401134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53802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6D8691-65BE-494A-BE4F-6E8254814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the Flood, who did the people who were scattered over the whole earth come from?  (9:19)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0AD2E3-3787-4DCD-B479-A9401134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Noah’s sons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796896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423A8-0E2A-49FA-ACF5-FE42E0D1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the earth populated again?  (9:19)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0C6B7B-CFEB-4B13-9CB0-7C94A0E80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more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 had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 didn’t populate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129615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423A8-0E2A-49FA-ACF5-FE42E0D1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the earth populated again?  (9:19)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0C6B7B-CFEB-4B13-9CB0-7C94A0E80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created more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Noah’s sons had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 didn’t populate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078465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F93CA-90BF-4A7D-8BB4-E1858CA50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after the Flood?  (9:20)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4A9E88-9093-43D1-A010-E270F216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planted a vineyard.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shepherded the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2521301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F93CA-90BF-4A7D-8BB4-E1858CA50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after the Flood?  (9:20)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4A9E88-9093-43D1-A010-E270F2163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planted a vineyard.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shepherded the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348222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B4ACD-3053-498D-8022-2BE36E4C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years did Noah live after the Flood?  (9:28)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BF196D-7F18-4D5C-80B6-86C1ADA9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350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950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600 years</a:t>
            </a:r>
          </a:p>
        </p:txBody>
      </p:sp>
    </p:spTree>
    <p:extLst>
      <p:ext uri="{BB962C8B-B14F-4D97-AF65-F5344CB8AC3E}">
        <p14:creationId xmlns:p14="http://schemas.microsoft.com/office/powerpoint/2010/main" val="18608470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B4ACD-3053-498D-8022-2BE36E4C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years did Noah live after the Flood?  (9:28)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BF196D-7F18-4D5C-80B6-86C1ADA9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350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950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600 years</a:t>
            </a:r>
          </a:p>
        </p:txBody>
      </p:sp>
    </p:spTree>
    <p:extLst>
      <p:ext uri="{BB962C8B-B14F-4D97-AF65-F5344CB8AC3E}">
        <p14:creationId xmlns:p14="http://schemas.microsoft.com/office/powerpoint/2010/main" val="1284058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49DBD-A06D-4D37-80AA-01642FED7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died?  (9:29)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8FC68A-6EDB-494E-A1B8-2DEAB0201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950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600 years</a:t>
            </a:r>
          </a:p>
        </p:txBody>
      </p:sp>
    </p:spTree>
    <p:extLst>
      <p:ext uri="{BB962C8B-B14F-4D97-AF65-F5344CB8AC3E}">
        <p14:creationId xmlns:p14="http://schemas.microsoft.com/office/powerpoint/2010/main" val="5584357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49DBD-A06D-4D37-80AA-01642FED7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died?  (9:29)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8FC68A-6EDB-494E-A1B8-2DEAB0201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950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350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600 years</a:t>
            </a:r>
          </a:p>
        </p:txBody>
      </p:sp>
    </p:spTree>
    <p:extLst>
      <p:ext uri="{BB962C8B-B14F-4D97-AF65-F5344CB8AC3E}">
        <p14:creationId xmlns:p14="http://schemas.microsoft.com/office/powerpoint/2010/main" val="118472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A7BCEE-E90B-4DFE-9CAE-BFCBCE76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for Noah and his sons after the Flood?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2F9F41-BEC3-416D-B754-98EB614BF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blessed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them instructions.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them to increase in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2149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A7BCEE-E90B-4DFE-9CAE-BFCBCE76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for Noah and his sons after the Flood?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2F9F41-BEC3-416D-B754-98EB614BF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blessed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them instructions.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them to increase in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85453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D3301-AFBF-43E5-A75D-EF6CA58D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God make </a:t>
            </a:r>
            <a:r>
              <a:rPr lang="en-US" dirty="0" smtClean="0"/>
              <a:t>sure </a:t>
            </a:r>
            <a:r>
              <a:rPr lang="en-US" dirty="0"/>
              <a:t>the human race did not die out after the Flood?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A8C6DB-AA33-43F5-B552-8D577C0C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created more people out of dirt.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Noah and his sons to be fruitful and increase in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created people out of the sides of Noah’s sons.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sure every mother had triplets.</a:t>
            </a:r>
          </a:p>
        </p:txBody>
      </p:sp>
    </p:spTree>
    <p:extLst>
      <p:ext uri="{BB962C8B-B14F-4D97-AF65-F5344CB8AC3E}">
        <p14:creationId xmlns:p14="http://schemas.microsoft.com/office/powerpoint/2010/main" val="121113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D3301-AFBF-43E5-A75D-EF6CA58D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God make </a:t>
            </a:r>
            <a:r>
              <a:rPr lang="en-US" dirty="0" smtClean="0"/>
              <a:t>sure </a:t>
            </a:r>
            <a:r>
              <a:rPr lang="en-US" dirty="0"/>
              <a:t>the human race did not die out after the Flood?  (9:1)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A8C6DB-AA33-43F5-B552-8D577C0C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created more people out of dirt.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told Noah and his sons to be fruitful and increase in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created people out of the sides of Noah’s sons.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sure every mother had triplets.</a:t>
            </a:r>
          </a:p>
        </p:txBody>
      </p:sp>
    </p:spTree>
    <p:extLst>
      <p:ext uri="{BB962C8B-B14F-4D97-AF65-F5344CB8AC3E}">
        <p14:creationId xmlns:p14="http://schemas.microsoft.com/office/powerpoint/2010/main" val="3220383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890A21-1E1C-4741-86C6-33759C51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different about the earth and its inhabitants after the Flood?  (9:2-3, 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034F3B-C135-40CA-ACE0-407A7E774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were now food for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rainbow reminded people of God’s promise.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were now afraid of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7447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890A21-1E1C-4741-86C6-33759C51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different about the earth and its inhabitants after the Flood?  (9:2-3, 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034F3B-C135-40CA-ACE0-407A7E774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were now food for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rainbow reminded people of God’s promise.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Animals were now afraid of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175147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1438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1_Office Theme</vt:lpstr>
      <vt:lpstr>Genesis Dig Site 6</vt:lpstr>
      <vt:lpstr>What did God say Noah and his sons were to do when they left the ark?  (9:1)</vt:lpstr>
      <vt:lpstr>What did God say Noah and his sons were to do when they left the ark?  (9:1)</vt:lpstr>
      <vt:lpstr>What did God do for Noah and his sons after the Flood?  (9:1)</vt:lpstr>
      <vt:lpstr>What did God do for Noah and his sons after the Flood?  (9:1)</vt:lpstr>
      <vt:lpstr>How did God make sure the human race did not die out after the Flood?  (9:1)</vt:lpstr>
      <vt:lpstr>How did God make sure the human race did not die out after the Flood?  (9:1)</vt:lpstr>
      <vt:lpstr>What was different about the earth and its inhabitants after the Flood?  (9:2-3, 13)</vt:lpstr>
      <vt:lpstr>What was different about the earth and its inhabitants after the Flood?  (9:2-3, 13)</vt:lpstr>
      <vt:lpstr>How did people eat differently after the Flood?  (9:3)</vt:lpstr>
      <vt:lpstr>How did people eat differently after the Flood?  (9:3)</vt:lpstr>
      <vt:lpstr>What kind of meat did God say human beings must not eat?  (9:4)</vt:lpstr>
      <vt:lpstr>What kind of meat did God say human beings must not eat?  (9:4)</vt:lpstr>
      <vt:lpstr>What would God demand from animals and people who took the life of a human being?  (9:5)</vt:lpstr>
      <vt:lpstr>What would God demand from animals and people who took the life of a human being?  (9:5)</vt:lpstr>
      <vt:lpstr>Why would God demand this accounting from animals and people?  (9:5-6)</vt:lpstr>
      <vt:lpstr>Why would God demand this accounting from animals and people?  (9:5-6)</vt:lpstr>
      <vt:lpstr>What did God tell Noah and his family to do a second time?  (9:7)</vt:lpstr>
      <vt:lpstr>What did God tell Noah and his family to do a second time?  (9:7)</vt:lpstr>
      <vt:lpstr>What did God establish with Noah and his sons?  (9:8-9)</vt:lpstr>
      <vt:lpstr>What did God establish with Noah and his sons?  (9:8-9)</vt:lpstr>
      <vt:lpstr>What was the covenant God established? (9:11)</vt:lpstr>
      <vt:lpstr>What was the covenant God established? (9:11)</vt:lpstr>
      <vt:lpstr>What sign did God provide for the covenant He made?  (9:12-13)</vt:lpstr>
      <vt:lpstr>What sign did God provide for the covenant He made?  (9:12-13)</vt:lpstr>
      <vt:lpstr>Who was this sign of the covenant for?  (9:12)</vt:lpstr>
      <vt:lpstr>Who was this sign of the covenant for?  (9:12)</vt:lpstr>
      <vt:lpstr>What were the name of Noah’s sons?  (9:18)</vt:lpstr>
      <vt:lpstr>What were the name of Noah’s sons?  (9:18)</vt:lpstr>
      <vt:lpstr>After the Flood, who did the people who were scattered over the whole earth come from?  (9:19)</vt:lpstr>
      <vt:lpstr>After the Flood, who did the people who were scattered over the whole earth come from?  (9:19)</vt:lpstr>
      <vt:lpstr>How was the earth populated again?  (9:19)</vt:lpstr>
      <vt:lpstr>How was the earth populated again?  (9:19)</vt:lpstr>
      <vt:lpstr>What did Noah do after the Flood?  (9:20)</vt:lpstr>
      <vt:lpstr>What did Noah do after the Flood?  (9:20)</vt:lpstr>
      <vt:lpstr>How many years did Noah live after the Flood?  (9:28)</vt:lpstr>
      <vt:lpstr>How many years did Noah live after the Flood?  (9:28)</vt:lpstr>
      <vt:lpstr>How old was Noah when he died?  (9:29)</vt:lpstr>
      <vt:lpstr>How old was Noah when he died?  (9:29)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18</cp:revision>
  <dcterms:created xsi:type="dcterms:W3CDTF">2016-04-21T15:09:06Z</dcterms:created>
  <dcterms:modified xsi:type="dcterms:W3CDTF">2019-07-18T00:48:30Z</dcterms:modified>
</cp:coreProperties>
</file>