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0" r:id="rId24"/>
    <p:sldId id="281" r:id="rId25"/>
    <p:sldId id="282" r:id="rId26"/>
    <p:sldId id="283" r:id="rId27"/>
    <p:sldId id="284" r:id="rId28"/>
    <p:sldId id="285" r:id="rId29"/>
    <p:sldId id="286" r:id="rId30"/>
    <p:sldId id="287" r:id="rId31"/>
    <p:sldId id="288" r:id="rId32"/>
    <p:sldId id="289" r:id="rId33"/>
    <p:sldId id="290" r:id="rId34"/>
    <p:sldId id="291" r:id="rId35"/>
    <p:sldId id="292" r:id="rId36"/>
    <p:sldId id="293" r:id="rId37"/>
    <p:sldId id="294" r:id="rId38"/>
    <p:sldId id="295" r:id="rId39"/>
    <p:sldId id="296" r:id="rId40"/>
    <p:sldId id="297" r:id="rId41"/>
    <p:sldId id="298" r:id="rId4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5" d="100"/>
          <a:sy n="55" d="100"/>
        </p:scale>
        <p:origin x="78" y="2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microsoft.com/office/2016/11/relationships/changesInfo" Target="changesInfos/changesInfo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pril Litman" userId="c83b8c5f662f391c" providerId="LiveId" clId="{267198C6-CC4B-4FB5-B003-D23CDE0AF6DA}"/>
    <pc:docChg chg="modSld">
      <pc:chgData name="April Litman" userId="c83b8c5f662f391c" providerId="LiveId" clId="{267198C6-CC4B-4FB5-B003-D23CDE0AF6DA}" dt="2025-06-14T14:27:21.808" v="1" actId="20577"/>
      <pc:docMkLst>
        <pc:docMk/>
      </pc:docMkLst>
      <pc:sldChg chg="modSp mod">
        <pc:chgData name="April Litman" userId="c83b8c5f662f391c" providerId="LiveId" clId="{267198C6-CC4B-4FB5-B003-D23CDE0AF6DA}" dt="2025-06-14T14:27:21.808" v="1" actId="20577"/>
        <pc:sldMkLst>
          <pc:docMk/>
          <pc:sldMk cId="4243813164" sldId="291"/>
        </pc:sldMkLst>
        <pc:spChg chg="mod">
          <ac:chgData name="April Litman" userId="c83b8c5f662f391c" providerId="LiveId" clId="{267198C6-CC4B-4FB5-B003-D23CDE0AF6DA}" dt="2025-06-14T14:27:21.808" v="1" actId="20577"/>
          <ac:spMkLst>
            <pc:docMk/>
            <pc:sldMk cId="4243813164" sldId="291"/>
            <ac:spMk id="3" creationId="{AA6BD8DF-EC6F-4E3A-A2F7-F4286814F9E8}"/>
          </ac:spMkLst>
        </pc:spChg>
      </pc:sldChg>
      <pc:sldChg chg="modSp mod">
        <pc:chgData name="April Litman" userId="c83b8c5f662f391c" providerId="LiveId" clId="{267198C6-CC4B-4FB5-B003-D23CDE0AF6DA}" dt="2025-06-14T14:27:16.442" v="0" actId="20577"/>
        <pc:sldMkLst>
          <pc:docMk/>
          <pc:sldMk cId="3628893937" sldId="292"/>
        </pc:sldMkLst>
        <pc:spChg chg="mod">
          <ac:chgData name="April Litman" userId="c83b8c5f662f391c" providerId="LiveId" clId="{267198C6-CC4B-4FB5-B003-D23CDE0AF6DA}" dt="2025-06-14T14:27:16.442" v="0" actId="20577"/>
          <ac:spMkLst>
            <pc:docMk/>
            <pc:sldMk cId="3628893937" sldId="292"/>
            <ac:spMk id="3" creationId="{AA6BD8DF-EC6F-4E3A-A2F7-F4286814F9E8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6/14/2025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63023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6/14/2025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95191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6/14/2025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05162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6/14/2025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9222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6/14/2025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25431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6/14/2025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83060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6/14/2025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65951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6/14/2025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47790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6/14/2025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02555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6/14/2025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50877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6/14/2025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59842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6/14/2025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938993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sz="6000" b="1" dirty="0"/>
              <a:t>Genesis</a:t>
            </a:r>
            <a:br>
              <a:rPr lang="en-US" sz="6000" b="1" dirty="0"/>
            </a:br>
            <a:r>
              <a:rPr lang="en-US" sz="6000" b="1" dirty="0"/>
              <a:t>Dig Site 5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Blue Level Questions</a:t>
            </a:r>
          </a:p>
        </p:txBody>
      </p:sp>
    </p:spTree>
    <p:extLst>
      <p:ext uri="{BB962C8B-B14F-4D97-AF65-F5344CB8AC3E}">
        <p14:creationId xmlns:p14="http://schemas.microsoft.com/office/powerpoint/2010/main" val="23126731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87E798-9574-49F6-B84C-F9E46EA156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/>
              <a:t>How did the waters recede?  (8:1)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240971-B449-490E-8123-D9DECCBD14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3735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God sent a great wind over the earth.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sun made all the water evaporate.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earth swallowed the water.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Bible does not say.</a:t>
            </a:r>
          </a:p>
        </p:txBody>
      </p:sp>
    </p:spTree>
    <p:extLst>
      <p:ext uri="{BB962C8B-B14F-4D97-AF65-F5344CB8AC3E}">
        <p14:creationId xmlns:p14="http://schemas.microsoft.com/office/powerpoint/2010/main" val="5287161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87E798-9574-49F6-B84C-F9E46EA156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/>
              <a:t>How did the waters recede?  (8:1)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240971-B449-490E-8123-D9DECCBD14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3735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God sent a great wind over the earth.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sun made all the water evaporate.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earth swallowed the water.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Bible does not say.</a:t>
            </a:r>
          </a:p>
        </p:txBody>
      </p:sp>
    </p:spTree>
    <p:extLst>
      <p:ext uri="{BB962C8B-B14F-4D97-AF65-F5344CB8AC3E}">
        <p14:creationId xmlns:p14="http://schemas.microsoft.com/office/powerpoint/2010/main" val="38659617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7E293D-3ED4-48C1-B5D8-FD9B1677A8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happened at the end of 150 days?  (8:3)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3F9403-1C99-4F0C-854B-A388089BDE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3735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water had gone down.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Noah ran out of food.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It started raining again.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All of the above</a:t>
            </a:r>
          </a:p>
        </p:txBody>
      </p:sp>
    </p:spTree>
    <p:extLst>
      <p:ext uri="{BB962C8B-B14F-4D97-AF65-F5344CB8AC3E}">
        <p14:creationId xmlns:p14="http://schemas.microsoft.com/office/powerpoint/2010/main" val="144366413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7E293D-3ED4-48C1-B5D8-FD9B1677A8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happened at the end of 150 days?  (8:3)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3F9403-1C99-4F0C-854B-A388089BDE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3735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The water had gone down.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Noah ran out of food.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It started raining again.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All of the above</a:t>
            </a:r>
          </a:p>
        </p:txBody>
      </p:sp>
    </p:spTree>
    <p:extLst>
      <p:ext uri="{BB962C8B-B14F-4D97-AF65-F5344CB8AC3E}">
        <p14:creationId xmlns:p14="http://schemas.microsoft.com/office/powerpoint/2010/main" val="41633531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EE4026-6328-445E-8D8F-0AC1BF89FE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When did the ark come to rest on the mountains of Ararat?  (8:4)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5911C5-DC40-4EAB-9439-612AD5642A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3735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On the seventeenth day of the seventh month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After 15 days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After 50 days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All of the above</a:t>
            </a:r>
          </a:p>
        </p:txBody>
      </p:sp>
    </p:spTree>
    <p:extLst>
      <p:ext uri="{BB962C8B-B14F-4D97-AF65-F5344CB8AC3E}">
        <p14:creationId xmlns:p14="http://schemas.microsoft.com/office/powerpoint/2010/main" val="28411769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EE4026-6328-445E-8D8F-0AC1BF89FE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When did the ark come to rest on the mountains of Ararat?  (8:4)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5911C5-DC40-4EAB-9439-612AD5642A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3735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On the seventeenth day of the seventh month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After 15 days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After 50 days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All of the above</a:t>
            </a:r>
          </a:p>
        </p:txBody>
      </p:sp>
    </p:spTree>
    <p:extLst>
      <p:ext uri="{BB962C8B-B14F-4D97-AF65-F5344CB8AC3E}">
        <p14:creationId xmlns:p14="http://schemas.microsoft.com/office/powerpoint/2010/main" val="414880113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273046-73BD-434D-8BF3-A49EBB5A05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did Noah send out of the ark first?  (8:6-7)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07B130-6B22-4834-A84B-3504EA9D67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A dove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An elephant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 raven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An ostrich</a:t>
            </a:r>
          </a:p>
        </p:txBody>
      </p:sp>
    </p:spTree>
    <p:extLst>
      <p:ext uri="{BB962C8B-B14F-4D97-AF65-F5344CB8AC3E}">
        <p14:creationId xmlns:p14="http://schemas.microsoft.com/office/powerpoint/2010/main" val="309660117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273046-73BD-434D-8BF3-A49EBB5A05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did Noah send out of the ark first?  (8:6-7)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07B130-6B22-4834-A84B-3504EA9D67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A dove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An elephant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A raven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An ostrich</a:t>
            </a:r>
          </a:p>
        </p:txBody>
      </p:sp>
    </p:spTree>
    <p:extLst>
      <p:ext uri="{BB962C8B-B14F-4D97-AF65-F5344CB8AC3E}">
        <p14:creationId xmlns:p14="http://schemas.microsoft.com/office/powerpoint/2010/main" val="229497712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667A52-D1B1-469C-8AC5-248C6F88F3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did Noah send out of the ark after the raven? (8:8)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121079-C176-4A2B-B328-BBFD0ACBB4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A dove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An elephant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Another raven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An eagle</a:t>
            </a:r>
          </a:p>
        </p:txBody>
      </p:sp>
    </p:spTree>
    <p:extLst>
      <p:ext uri="{BB962C8B-B14F-4D97-AF65-F5344CB8AC3E}">
        <p14:creationId xmlns:p14="http://schemas.microsoft.com/office/powerpoint/2010/main" val="256670161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667A52-D1B1-469C-8AC5-248C6F88F3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did Noah send out of the ark after the raven? (8:8)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121079-C176-4A2B-B328-BBFD0ACBB4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A dove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An elephant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Another raven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An eagle</a:t>
            </a:r>
          </a:p>
        </p:txBody>
      </p:sp>
    </p:spTree>
    <p:extLst>
      <p:ext uri="{BB962C8B-B14F-4D97-AF65-F5344CB8AC3E}">
        <p14:creationId xmlns:p14="http://schemas.microsoft.com/office/powerpoint/2010/main" val="24983163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222388-78FB-463B-BBA0-317134A704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/>
              <a:t>What lasted for 40 days?  (7:17)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3B075B-C66B-4054-A7EA-A33DAEBEB2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3735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flood coming on the earth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building of the ark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Bible does not say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All of the above</a:t>
            </a:r>
          </a:p>
        </p:txBody>
      </p:sp>
    </p:spTree>
    <p:extLst>
      <p:ext uri="{BB962C8B-B14F-4D97-AF65-F5344CB8AC3E}">
        <p14:creationId xmlns:p14="http://schemas.microsoft.com/office/powerpoint/2010/main" val="3663273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44F768-0011-46E7-84DE-8F20A1FBF4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happened the first time Noah sent out a dove from the ark?  (8:8-9)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E50589-2D24-4D66-9BA3-F3B47E33A4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dove found a home in a tree and never came back.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dove brought back a piece of fruit.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dove found nowhere to perch.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All of the above</a:t>
            </a:r>
          </a:p>
        </p:txBody>
      </p:sp>
    </p:spTree>
    <p:extLst>
      <p:ext uri="{BB962C8B-B14F-4D97-AF65-F5344CB8AC3E}">
        <p14:creationId xmlns:p14="http://schemas.microsoft.com/office/powerpoint/2010/main" val="406736898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44F768-0011-46E7-84DE-8F20A1FBF4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happened the first time Noah sent out a dove from the ark?  (8:8-9)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E50589-2D24-4D66-9BA3-F3B47E33A4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dove found a home in a tree and never came back.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dove brought back a piece of fruit.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The dove found nowhere to perch.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All of the above</a:t>
            </a:r>
          </a:p>
        </p:txBody>
      </p:sp>
    </p:spTree>
    <p:extLst>
      <p:ext uri="{BB962C8B-B14F-4D97-AF65-F5344CB8AC3E}">
        <p14:creationId xmlns:p14="http://schemas.microsoft.com/office/powerpoint/2010/main" val="315994884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B8C641-92BB-495F-AB36-D51368C45C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did the dove find the second time it was sent out?  (8:10-11)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84ECE8-82EC-4CCE-ADB5-D7B9E3E67F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A piece of bark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 freshly plucked apple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 freshly plucked olive leaf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Bible does not say.</a:t>
            </a:r>
          </a:p>
        </p:txBody>
      </p:sp>
    </p:spTree>
    <p:extLst>
      <p:ext uri="{BB962C8B-B14F-4D97-AF65-F5344CB8AC3E}">
        <p14:creationId xmlns:p14="http://schemas.microsoft.com/office/powerpoint/2010/main" val="98146906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B8C641-92BB-495F-AB36-D51368C45C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did the dove find the second time it was sent out?  (8:10-11)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84ECE8-82EC-4CCE-ADB5-D7B9E3E67F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A piece of bark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 freshly plucked apple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A freshly plucked olive leaf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Bible does not say.</a:t>
            </a:r>
          </a:p>
        </p:txBody>
      </p:sp>
    </p:spTree>
    <p:extLst>
      <p:ext uri="{BB962C8B-B14F-4D97-AF65-F5344CB8AC3E}">
        <p14:creationId xmlns:p14="http://schemas.microsoft.com/office/powerpoint/2010/main" val="397169329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E45449-560C-4D6D-9E05-2441A478B2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happened when the dove was send out a third time?  (8:12)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3553C8-0CA2-4822-B319-C5713F9248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dove came back with another plucked olive leaf.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dove never left the ark, even though it was released.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dove did not return.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All of the above</a:t>
            </a:r>
          </a:p>
        </p:txBody>
      </p:sp>
    </p:spTree>
    <p:extLst>
      <p:ext uri="{BB962C8B-B14F-4D97-AF65-F5344CB8AC3E}">
        <p14:creationId xmlns:p14="http://schemas.microsoft.com/office/powerpoint/2010/main" val="75861099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E45449-560C-4D6D-9E05-2441A478B2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happened when the dove was send out a third time?  (8:12)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3553C8-0CA2-4822-B319-C5713F9248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dove came back with another plucked olive leaf.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dove never left the ark, even though it was released.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The dove did not return.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All of the above</a:t>
            </a:r>
          </a:p>
        </p:txBody>
      </p:sp>
    </p:spTree>
    <p:extLst>
      <p:ext uri="{BB962C8B-B14F-4D97-AF65-F5344CB8AC3E}">
        <p14:creationId xmlns:p14="http://schemas.microsoft.com/office/powerpoint/2010/main" val="306441597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044F57-EFF8-4BD7-BA62-375DB4F7DB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happened when Noah was 601 years old?  (8:13-16)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5054A0-AAA4-4EED-B863-0285F66458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400" dirty="0"/>
              <a:t>He removed the covering from the ark.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400" dirty="0"/>
              <a:t>He saw the surface of the ground was dry.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400" dirty="0"/>
              <a:t>God told Noah that he and all that were inside could leave the ark.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400" dirty="0"/>
              <a:t>All of the above</a:t>
            </a:r>
          </a:p>
        </p:txBody>
      </p:sp>
    </p:spTree>
    <p:extLst>
      <p:ext uri="{BB962C8B-B14F-4D97-AF65-F5344CB8AC3E}">
        <p14:creationId xmlns:p14="http://schemas.microsoft.com/office/powerpoint/2010/main" val="1939135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044F57-EFF8-4BD7-BA62-375DB4F7DB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happened when Noah was 601 years old?  (8:13-16)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5054A0-AAA4-4EED-B863-0285F66458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400" dirty="0"/>
              <a:t>He removed the covering from the ark.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400" dirty="0"/>
              <a:t>He saw the surface of the ground was dry.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400" dirty="0"/>
              <a:t>God told Noah that he and all that were inside could leave the ark.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400" dirty="0">
                <a:solidFill>
                  <a:srgbClr val="FFFF00"/>
                </a:solidFill>
              </a:rPr>
              <a:t>All of the above</a:t>
            </a:r>
          </a:p>
        </p:txBody>
      </p:sp>
    </p:spTree>
    <p:extLst>
      <p:ext uri="{BB962C8B-B14F-4D97-AF65-F5344CB8AC3E}">
        <p14:creationId xmlns:p14="http://schemas.microsoft.com/office/powerpoint/2010/main" val="252307921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2EBB26-0846-412B-AD48-5C1E48DDB2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were the animals to do when they left the ark?  (8:17)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B1A68B-E7FD-4442-A306-524CDE7063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3735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Find more of their kind that survived the flood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Be fruitful and increase in number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Stay with Noah and never leave him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None of the above</a:t>
            </a:r>
          </a:p>
        </p:txBody>
      </p:sp>
    </p:spTree>
    <p:extLst>
      <p:ext uri="{BB962C8B-B14F-4D97-AF65-F5344CB8AC3E}">
        <p14:creationId xmlns:p14="http://schemas.microsoft.com/office/powerpoint/2010/main" val="32327735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2EBB26-0846-412B-AD48-5C1E48DDB2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were the animals to do when they left the ark?  (8:17)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B1A68B-E7FD-4442-A306-524CDE7063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3735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Find more of their kind that survived the flood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Be fruitful and increase in number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Stay with Noah and never leave him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None of the above</a:t>
            </a:r>
          </a:p>
        </p:txBody>
      </p:sp>
    </p:spTree>
    <p:extLst>
      <p:ext uri="{BB962C8B-B14F-4D97-AF65-F5344CB8AC3E}">
        <p14:creationId xmlns:p14="http://schemas.microsoft.com/office/powerpoint/2010/main" val="15362221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222388-78FB-463B-BBA0-317134A704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/>
              <a:t>What lasted for 40 days?  (7:17)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3B075B-C66B-4054-A7EA-A33DAEBEB2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3735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The flood coming on the earth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building of the ark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Bible does not say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All of the above</a:t>
            </a:r>
          </a:p>
        </p:txBody>
      </p:sp>
    </p:spTree>
    <p:extLst>
      <p:ext uri="{BB962C8B-B14F-4D97-AF65-F5344CB8AC3E}">
        <p14:creationId xmlns:p14="http://schemas.microsoft.com/office/powerpoint/2010/main" val="104746793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20A456-E434-40F5-8D3F-354C3647A5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did Noah do when he left the ark?  (8:20)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0891E4-13BB-4578-ACFB-83A70565F4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3735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He built another boat.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He started fishing.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He built an altar and offered burnt offerings to the Lord.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All of the above</a:t>
            </a:r>
          </a:p>
        </p:txBody>
      </p:sp>
    </p:spTree>
    <p:extLst>
      <p:ext uri="{BB962C8B-B14F-4D97-AF65-F5344CB8AC3E}">
        <p14:creationId xmlns:p14="http://schemas.microsoft.com/office/powerpoint/2010/main" val="257026225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20A456-E434-40F5-8D3F-354C3647A5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did Noah do when he left the ark?  (8:20)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0891E4-13BB-4578-ACFB-83A70565F4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3735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He built another boat.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He started fishing.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He built an altar and offered burnt offerings to the Lord.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All of the above</a:t>
            </a:r>
          </a:p>
        </p:txBody>
      </p:sp>
    </p:spTree>
    <p:extLst>
      <p:ext uri="{BB962C8B-B14F-4D97-AF65-F5344CB8AC3E}">
        <p14:creationId xmlns:p14="http://schemas.microsoft.com/office/powerpoint/2010/main" val="157585954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917562-F3BC-4035-AA69-9E831646EA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did Noah sacrifice on the altar?  (8:20)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535F08-9368-45CC-82FB-7566293A2E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One of every animal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Two of every animal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Some of all the clean animals and clean birds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All the extra animals</a:t>
            </a:r>
          </a:p>
        </p:txBody>
      </p:sp>
    </p:spTree>
    <p:extLst>
      <p:ext uri="{BB962C8B-B14F-4D97-AF65-F5344CB8AC3E}">
        <p14:creationId xmlns:p14="http://schemas.microsoft.com/office/powerpoint/2010/main" val="147265314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917562-F3BC-4035-AA69-9E831646EA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did Noah sacrifice on the altar?  (8:20)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535F08-9368-45CC-82FB-7566293A2E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One of every animal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Two of every animal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Some of all the clean animals and clean birds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All the extra animals</a:t>
            </a:r>
          </a:p>
        </p:txBody>
      </p:sp>
    </p:spTree>
    <p:extLst>
      <p:ext uri="{BB962C8B-B14F-4D97-AF65-F5344CB8AC3E}">
        <p14:creationId xmlns:p14="http://schemas.microsoft.com/office/powerpoint/2010/main" val="32268946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544155-E7E3-4502-875C-1A4A23F5F8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How did God respond to Noah’s sacrifice?  (8:21)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6BD8DF-EC6F-4E3A-A2F7-F4286814F9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He smelled the pleasing aroma of the burnt offerings.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He did not notice that Noah made sacrifices to him.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Bible does not say.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All of the above</a:t>
            </a:r>
          </a:p>
        </p:txBody>
      </p:sp>
    </p:spTree>
    <p:extLst>
      <p:ext uri="{BB962C8B-B14F-4D97-AF65-F5344CB8AC3E}">
        <p14:creationId xmlns:p14="http://schemas.microsoft.com/office/powerpoint/2010/main" val="424381316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544155-E7E3-4502-875C-1A4A23F5F8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How did God respond to Noah’s sacrifice?  (8:21)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6BD8DF-EC6F-4E3A-A2F7-F4286814F9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He smelled the pleasing aroma of the burnt offerings.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He did not notice that Noah made sacrifices to him.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Bible does not say.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All of the above</a:t>
            </a:r>
          </a:p>
        </p:txBody>
      </p:sp>
    </p:spTree>
    <p:extLst>
      <p:ext uri="{BB962C8B-B14F-4D97-AF65-F5344CB8AC3E}">
        <p14:creationId xmlns:p14="http://schemas.microsoft.com/office/powerpoint/2010/main" val="362889393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9777CD-B89A-4CBA-A803-907A10BAD7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did the Lord say He would never do again?  (8:21)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0FE2AA-205B-490E-A481-88AED85871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3735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Let people become evil.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Punish people for their sin.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Curse the ground because of humans and destroy all living creatures.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All of the above</a:t>
            </a:r>
          </a:p>
        </p:txBody>
      </p:sp>
    </p:spTree>
    <p:extLst>
      <p:ext uri="{BB962C8B-B14F-4D97-AF65-F5344CB8AC3E}">
        <p14:creationId xmlns:p14="http://schemas.microsoft.com/office/powerpoint/2010/main" val="338597276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9777CD-B89A-4CBA-A803-907A10BAD7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did the Lord say He would never do again?  (8:21)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0FE2AA-205B-490E-A481-88AED85871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3735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Let people become evil.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Punish people for their sin.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Curse the ground because of humans and destroy all living creatures.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All of the above</a:t>
            </a:r>
          </a:p>
        </p:txBody>
      </p:sp>
    </p:spTree>
    <p:extLst>
      <p:ext uri="{BB962C8B-B14F-4D97-AF65-F5344CB8AC3E}">
        <p14:creationId xmlns:p14="http://schemas.microsoft.com/office/powerpoint/2010/main" val="369603423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34A55A-CEFC-4BA4-8F76-78F2AA4366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will never cease as long as the earth endures?  (8:22)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545D34-FFF4-4DA2-A51A-C693B24E2C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Seedtime and harvest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Summer and winter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Day and night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All of the above</a:t>
            </a:r>
          </a:p>
        </p:txBody>
      </p:sp>
    </p:spTree>
    <p:extLst>
      <p:ext uri="{BB962C8B-B14F-4D97-AF65-F5344CB8AC3E}">
        <p14:creationId xmlns:p14="http://schemas.microsoft.com/office/powerpoint/2010/main" val="241194511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34A55A-CEFC-4BA4-8F76-78F2AA4366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will never cease as long as the earth endures?  (8:22)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545D34-FFF4-4DA2-A51A-C693B24E2C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Seedtime and harvest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Summer and winter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Day and night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All of the above</a:t>
            </a:r>
          </a:p>
        </p:txBody>
      </p:sp>
    </p:spTree>
    <p:extLst>
      <p:ext uri="{BB962C8B-B14F-4D97-AF65-F5344CB8AC3E}">
        <p14:creationId xmlns:p14="http://schemas.microsoft.com/office/powerpoint/2010/main" val="10933094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51A965-1EA9-4E64-AA6B-DA422D39A2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happened when the Flood waters started?  (7:17-21)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F77CC6-08B5-4C00-BF7B-F96CA87AE1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3735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They came for 40 days.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They rose greatly on the earth.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They rose and covered the mountains.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All of the above</a:t>
            </a:r>
          </a:p>
        </p:txBody>
      </p:sp>
    </p:spTree>
    <p:extLst>
      <p:ext uri="{BB962C8B-B14F-4D97-AF65-F5344CB8AC3E}">
        <p14:creationId xmlns:p14="http://schemas.microsoft.com/office/powerpoint/2010/main" val="4149530124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4D0845-44A2-4F79-8891-DD0FF2C8EB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How long will the earth have seasons (summer and winter)?  (8:22)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416B2B-D1D1-43A4-816E-5B13401D14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4497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Forever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As long as the earth endures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As long as Noah lived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All of the above</a:t>
            </a:r>
          </a:p>
        </p:txBody>
      </p:sp>
    </p:spTree>
    <p:extLst>
      <p:ext uri="{BB962C8B-B14F-4D97-AF65-F5344CB8AC3E}">
        <p14:creationId xmlns:p14="http://schemas.microsoft.com/office/powerpoint/2010/main" val="2261292196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4D0845-44A2-4F79-8891-DD0FF2C8EB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How long will the earth have seasons (summer and winter)?  (8:22)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416B2B-D1D1-43A4-816E-5B13401D14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4497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Forever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As long as the earth endures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As long as Noah lived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All of the above</a:t>
            </a:r>
          </a:p>
        </p:txBody>
      </p:sp>
    </p:spTree>
    <p:extLst>
      <p:ext uri="{BB962C8B-B14F-4D97-AF65-F5344CB8AC3E}">
        <p14:creationId xmlns:p14="http://schemas.microsoft.com/office/powerpoint/2010/main" val="13530566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51A965-1EA9-4E64-AA6B-DA422D39A2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happened when the Flood waters started?  (7:17-21)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F77CC6-08B5-4C00-BF7B-F96CA87AE1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3735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They came for 40 days.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They rose greatly on the earth.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They rose and covered the mountains.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All of the above</a:t>
            </a:r>
          </a:p>
        </p:txBody>
      </p:sp>
    </p:spTree>
    <p:extLst>
      <p:ext uri="{BB962C8B-B14F-4D97-AF65-F5344CB8AC3E}">
        <p14:creationId xmlns:p14="http://schemas.microsoft.com/office/powerpoint/2010/main" val="41999984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5785A3-794A-4446-BB85-0D6E6EDD5E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happened during the Flood?  (7:17-23)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B38E20-D11F-4E7D-9F90-E3E829CCD3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3735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It rained for forty days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waters rose above the mountains.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Every living thing that moved on land perished.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All of the above</a:t>
            </a:r>
          </a:p>
        </p:txBody>
      </p:sp>
    </p:spTree>
    <p:extLst>
      <p:ext uri="{BB962C8B-B14F-4D97-AF65-F5344CB8AC3E}">
        <p14:creationId xmlns:p14="http://schemas.microsoft.com/office/powerpoint/2010/main" val="38217213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5785A3-794A-4446-BB85-0D6E6EDD5E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happened during the Flood?  (7:17-23)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B38E20-D11F-4E7D-9F90-E3E829CCD3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3735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It rained for forty days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waters rose above the mountains.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Every living thing that moved on land perished.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All of the above</a:t>
            </a:r>
          </a:p>
        </p:txBody>
      </p:sp>
    </p:spTree>
    <p:extLst>
      <p:ext uri="{BB962C8B-B14F-4D97-AF65-F5344CB8AC3E}">
        <p14:creationId xmlns:p14="http://schemas.microsoft.com/office/powerpoint/2010/main" val="21956872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9D5FE2-7414-4967-BCB8-1CDDBB8BA5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How long did the waters flood the earth?  (7:24)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34F80C-5703-4ED9-B3C3-1845B30282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3735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10 days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40 days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150 days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5 years</a:t>
            </a:r>
          </a:p>
        </p:txBody>
      </p:sp>
    </p:spTree>
    <p:extLst>
      <p:ext uri="{BB962C8B-B14F-4D97-AF65-F5344CB8AC3E}">
        <p14:creationId xmlns:p14="http://schemas.microsoft.com/office/powerpoint/2010/main" val="6089009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9D5FE2-7414-4967-BCB8-1CDDBB8BA5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How long did the waters flood the earth?  (7:24)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34F80C-5703-4ED9-B3C3-1845B30282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3735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10 days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40 days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150 days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5 years</a:t>
            </a:r>
          </a:p>
        </p:txBody>
      </p:sp>
    </p:spTree>
    <p:extLst>
      <p:ext uri="{BB962C8B-B14F-4D97-AF65-F5344CB8AC3E}">
        <p14:creationId xmlns:p14="http://schemas.microsoft.com/office/powerpoint/2010/main" val="3398617815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188</TotalTime>
  <Words>1410</Words>
  <Application>Microsoft Office PowerPoint</Application>
  <PresentationFormat>On-screen Show (4:3)</PresentationFormat>
  <Paragraphs>202</Paragraphs>
  <Slides>41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41</vt:i4>
      </vt:variant>
    </vt:vector>
  </HeadingPairs>
  <TitlesOfParts>
    <vt:vector size="44" baseType="lpstr">
      <vt:lpstr>Arial</vt:lpstr>
      <vt:lpstr>Calibri</vt:lpstr>
      <vt:lpstr>1_Office Theme</vt:lpstr>
      <vt:lpstr>Genesis Dig Site 5</vt:lpstr>
      <vt:lpstr>What lasted for 40 days?  (7:17)</vt:lpstr>
      <vt:lpstr>What lasted for 40 days?  (7:17)</vt:lpstr>
      <vt:lpstr>What happened when the Flood waters started?  (7:17-21)</vt:lpstr>
      <vt:lpstr>What happened when the Flood waters started?  (7:17-21)</vt:lpstr>
      <vt:lpstr>What happened during the Flood?  (7:17-23)</vt:lpstr>
      <vt:lpstr>What happened during the Flood?  (7:17-23)</vt:lpstr>
      <vt:lpstr>How long did the waters flood the earth?  (7:24)</vt:lpstr>
      <vt:lpstr>How long did the waters flood the earth?  (7:24)</vt:lpstr>
      <vt:lpstr>How did the waters recede?  (8:1)</vt:lpstr>
      <vt:lpstr>How did the waters recede?  (8:1)</vt:lpstr>
      <vt:lpstr>What happened at the end of 150 days?  (8:3)</vt:lpstr>
      <vt:lpstr>What happened at the end of 150 days?  (8:3)</vt:lpstr>
      <vt:lpstr>When did the ark come to rest on the mountains of Ararat?  (8:4)</vt:lpstr>
      <vt:lpstr>When did the ark come to rest on the mountains of Ararat?  (8:4)</vt:lpstr>
      <vt:lpstr>What did Noah send out of the ark first?  (8:6-7)</vt:lpstr>
      <vt:lpstr>What did Noah send out of the ark first?  (8:6-7)</vt:lpstr>
      <vt:lpstr>What did Noah send out of the ark after the raven? (8:8)</vt:lpstr>
      <vt:lpstr>What did Noah send out of the ark after the raven? (8:8)</vt:lpstr>
      <vt:lpstr>What happened the first time Noah sent out a dove from the ark?  (8:8-9)</vt:lpstr>
      <vt:lpstr>What happened the first time Noah sent out a dove from the ark?  (8:8-9)</vt:lpstr>
      <vt:lpstr>What did the dove find the second time it was sent out?  (8:10-11)</vt:lpstr>
      <vt:lpstr>What did the dove find the second time it was sent out?  (8:10-11)</vt:lpstr>
      <vt:lpstr>What happened when the dove was send out a third time?  (8:12)</vt:lpstr>
      <vt:lpstr>What happened when the dove was send out a third time?  (8:12)</vt:lpstr>
      <vt:lpstr>What happened when Noah was 601 years old?  (8:13-16)</vt:lpstr>
      <vt:lpstr>What happened when Noah was 601 years old?  (8:13-16)</vt:lpstr>
      <vt:lpstr>What were the animals to do when they left the ark?  (8:17)</vt:lpstr>
      <vt:lpstr>What were the animals to do when they left the ark?  (8:17)</vt:lpstr>
      <vt:lpstr>What did Noah do when he left the ark?  (8:20)</vt:lpstr>
      <vt:lpstr>What did Noah do when he left the ark?  (8:20)</vt:lpstr>
      <vt:lpstr>What did Noah sacrifice on the altar?  (8:20)</vt:lpstr>
      <vt:lpstr>What did Noah sacrifice on the altar?  (8:20)</vt:lpstr>
      <vt:lpstr>How did God respond to Noah’s sacrifice?  (8:21)</vt:lpstr>
      <vt:lpstr>How did God respond to Noah’s sacrifice?  (8:21)</vt:lpstr>
      <vt:lpstr>What did the Lord say He would never do again?  (8:21)</vt:lpstr>
      <vt:lpstr>What did the Lord say He would never do again?  (8:21)</vt:lpstr>
      <vt:lpstr>What will never cease as long as the earth endures?  (8:22)</vt:lpstr>
      <vt:lpstr>What will never cease as long as the earth endures?  (8:22)</vt:lpstr>
      <vt:lpstr>How long will the earth have seasons (summer and winter)?  (8:22)</vt:lpstr>
      <vt:lpstr>How long will the earth have seasons (summer and winter)?  (8:22)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1st &amp; 2nd Samuel Dig Site 6</dc:title>
  <dc:creator>Kathy Randels</dc:creator>
  <cp:lastModifiedBy>April Litman</cp:lastModifiedBy>
  <cp:revision>18</cp:revision>
  <dcterms:created xsi:type="dcterms:W3CDTF">2016-04-21T15:09:06Z</dcterms:created>
  <dcterms:modified xsi:type="dcterms:W3CDTF">2025-06-14T14:27:27Z</dcterms:modified>
</cp:coreProperties>
</file>