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02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519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51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2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54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06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7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5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8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984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6/28/2019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899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Genesis</a:t>
            </a:r>
            <a:br>
              <a:rPr lang="en-US" sz="6000" b="1" dirty="0"/>
            </a:br>
            <a:r>
              <a:rPr lang="en-US" sz="6000" b="1" dirty="0"/>
              <a:t>Dig Site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Blue Level Questions</a:t>
            </a:r>
          </a:p>
        </p:txBody>
      </p:sp>
    </p:spTree>
    <p:extLst>
      <p:ext uri="{BB962C8B-B14F-4D97-AF65-F5344CB8AC3E}">
        <p14:creationId xmlns:p14="http://schemas.microsoft.com/office/powerpoint/2010/main" val="231267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6AF9-48DB-4251-8F34-DF87B39F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Cain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E156C-ED63-49D1-A9B0-C510D725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a shepherd who kept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a farmer who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lazy and didn’t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a builder of houses.</a:t>
            </a:r>
          </a:p>
        </p:txBody>
      </p:sp>
    </p:spTree>
    <p:extLst>
      <p:ext uri="{BB962C8B-B14F-4D97-AF65-F5344CB8AC3E}">
        <p14:creationId xmlns:p14="http://schemas.microsoft.com/office/powerpoint/2010/main" val="2573970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6AF9-48DB-4251-8F34-DF87B39F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Cain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E156C-ED63-49D1-A9B0-C510D7259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a shepherd who kept flocks.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 was a farmer who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lazy and didn’t do anything.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was a builder of houses.</a:t>
            </a:r>
          </a:p>
        </p:txBody>
      </p:sp>
    </p:spTree>
    <p:extLst>
      <p:ext uri="{BB962C8B-B14F-4D97-AF65-F5344CB8AC3E}">
        <p14:creationId xmlns:p14="http://schemas.microsoft.com/office/powerpoint/2010/main" val="3629161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5211-D080-4894-8B9A-83781A7D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bring as an offering to the Lord?  (4:3)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9F664-13CB-42C6-9E47-39D41F8DC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“Some of the fruits of the soil.”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25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E5211-D080-4894-8B9A-83781A7D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bring as an offering to the Lord?  (4:3)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9F664-13CB-42C6-9E47-39D41F8DC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Livestock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“Some of the fruits of the soil.”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Fish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Nothing</a:t>
            </a:r>
          </a:p>
          <a:p>
            <a:pPr marL="514350" indent="-5143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24010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6788-D677-461F-A87C-05A1B580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Abel bring as an offering?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3EBBD-0337-4E83-8E32-44A5E152F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Fat portions of the firstborn of his flock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the fruits of the soil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31376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D6788-D677-461F-A87C-05A1B5802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Abel bring as an offering?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3EBBD-0337-4E83-8E32-44A5E152F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Fat portions of the firstborn of his flock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Some of the fruits of the soil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His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2903305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F4AA-2542-49D3-90DF-72F1CBB6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respond to Cain’s offering?  (4:5)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8532-3FE6-4653-8484-D32D8132C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very pleased.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Cain didn’t bring enough.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 not look with favor on Cain or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919647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DF4AA-2542-49D3-90DF-72F1CBB69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the Lord respond to Cain’s offering?  (4:5)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E8532-3FE6-4653-8484-D32D8132C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very pleased.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said Cain didn’t bring enough.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did not look with favor on Cain or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942398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DAFA-D8A8-4442-AF68-966151E4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Lord’s response to Abel’s offering?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4F07E-CA31-4AAC-A4F5-1B8792AA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looked with favor on Abel and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was not happy with Abel’s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paid no attention to Abel’s offering.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22552958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7DAFA-D8A8-4442-AF68-966151E4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was the Lord’s response to Abel’s offering?  (4:4)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4F07E-CA31-4AAC-A4F5-1B8792AA5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looked with favor on Abel and his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was not happy with Abel’s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paid no attention to Abel’s offering.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1580404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867A-140C-4224-B87A-EDD8FC645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Cain?  (4:1)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70AB-8FE0-4542-BFF3-28B72573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Eve’s second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Eve’s firstborn daughter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Eve’s firstborn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687795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D2805-AD75-4F08-8533-41E4D709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did Cain become angry?  (4:5)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0AF7A-3571-48AC-A624-8EF86D8C8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Abel was first to give God an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did not look on him or his offering with favor.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have anything good enough to give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9785900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D2805-AD75-4F08-8533-41E4D709A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Why did Cain become angry?  (4:5)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0AF7A-3571-48AC-A624-8EF86D8C8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Because Abel was first to give God an offering.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did not look on him or his offering with favor.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didn’t have anything good enough to give to God.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3197632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520C-1482-484E-96C6-907D31F9A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about the sin that was crouching at Cain’s door?  (4:7)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EDFB5-83B0-4610-9401-6DCC8B2D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Sin would be no problem for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Sin had already mastered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Sin desires to have you, but you must rule over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6249484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C520C-1482-484E-96C6-907D31F9A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39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What did the Lord say about the sin that was crouching at Cain’s door?  (4:7)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EDFB5-83B0-4610-9401-6DCC8B2DB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400" dirty="0"/>
              <a:t>Sin would be no problem for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Sin had already mastered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>
                <a:solidFill>
                  <a:srgbClr val="FFFF00"/>
                </a:solidFill>
              </a:rPr>
              <a:t>Sin desires to have you, but you must rule over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4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944041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183E-820D-4609-8691-4F90CE12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ask his brother to do?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A72E5-163D-4A68-AF6E-AFD67D3F6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him make a good offering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Go out to the field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Pray for him so God would forgive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05378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183E-820D-4609-8691-4F90CE12A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ask his brother to do?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A72E5-163D-4A68-AF6E-AFD67D3F6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Help him make a good offering to God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Go out to the field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Pray for him so God would forgive him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25166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F656-E7C9-4A57-A0E0-117E2357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Cain’s brother die?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C1B3-6C75-4931-86E0-1D290C71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sick and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an accident in the field and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animal attacked him and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attacked Abel and killed him.</a:t>
            </a:r>
          </a:p>
        </p:txBody>
      </p:sp>
    </p:spTree>
    <p:extLst>
      <p:ext uri="{BB962C8B-B14F-4D97-AF65-F5344CB8AC3E}">
        <p14:creationId xmlns:p14="http://schemas.microsoft.com/office/powerpoint/2010/main" val="1392579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1F656-E7C9-4A57-A0E0-117E23578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How did Cain’s brother die?  (4:8)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2C1B3-6C75-4931-86E0-1D290C712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got sick and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There was an accident in the field and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An animal attacked him and he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 attacked Abel and killed him.</a:t>
            </a:r>
          </a:p>
        </p:txBody>
      </p:sp>
    </p:spTree>
    <p:extLst>
      <p:ext uri="{BB962C8B-B14F-4D97-AF65-F5344CB8AC3E}">
        <p14:creationId xmlns:p14="http://schemas.microsoft.com/office/powerpoint/2010/main" val="3513051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CBF1-34A0-4C0A-8A9E-BDD3F86B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say when the Lord asked where Abel was?  (4:9)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926F-8EC8-4D5B-86C3-0AD1042D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in the pasture with the sheep.”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with our parents.”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with me in the garden.”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“I don’t know.  Am I my brother’s keeper?”</a:t>
            </a:r>
          </a:p>
        </p:txBody>
      </p:sp>
    </p:spTree>
    <p:extLst>
      <p:ext uri="{BB962C8B-B14F-4D97-AF65-F5344CB8AC3E}">
        <p14:creationId xmlns:p14="http://schemas.microsoft.com/office/powerpoint/2010/main" val="2459469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CBF1-34A0-4C0A-8A9E-BDD3F86B6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Cain say when the Lord asked where Abel was?  (4:9)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5926F-8EC8-4D5B-86C3-0AD1042D8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in the pasture with the sheep.”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with our parents.”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“He’s with me in the garden.”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“I don’t know.  Am I my brother’s keeper?”</a:t>
            </a:r>
          </a:p>
        </p:txBody>
      </p:sp>
    </p:spTree>
    <p:extLst>
      <p:ext uri="{BB962C8B-B14F-4D97-AF65-F5344CB8AC3E}">
        <p14:creationId xmlns:p14="http://schemas.microsoft.com/office/powerpoint/2010/main" val="21475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0867A-140C-4224-B87A-EDD8FC645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Cain?  (4:1)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5470AB-8FE0-4542-BFF3-28B72573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Eve’s second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and Eve’s firstborn daughter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Adam and Eve’s firstborn 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4016713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4838-DBBA-4F90-8436-2EEF1610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Cain punished for killing Abel?  (4:11-12)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B9244-7058-404D-9F47-C7156D3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was under a curse and driven from the ground, and the ground would no longer yield crops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didn’t protect Cain from those who wanted to hurt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would never be around other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672235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94838-DBBA-4F90-8436-2EEF16103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was Cain punished for killing Abel?  (4:11-12)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B9244-7058-404D-9F47-C7156D345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was under a curse and driven from the ground, and the ground would no longer yield crops for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didn’t protect Cain from those who wanted to hurt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 would never be around other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42200609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C31A5-C6CC-4ABD-8FDF-325D8755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Cain respond to his punishment?  (4:13)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F1177-9279-413D-B6E2-229D91839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accepted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told the Lord his punishment was more than he could bear.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complained to his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God for forgiveness.</a:t>
            </a:r>
          </a:p>
        </p:txBody>
      </p:sp>
    </p:spTree>
    <p:extLst>
      <p:ext uri="{BB962C8B-B14F-4D97-AF65-F5344CB8AC3E}">
        <p14:creationId xmlns:p14="http://schemas.microsoft.com/office/powerpoint/2010/main" val="33025132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C31A5-C6CC-4ABD-8FDF-325D87554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did Cain respond to his punishment?  (4:13)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F1177-9279-413D-B6E2-229D91839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accepted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He told the Lord his punishment was more than he could bear.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complained to his parents.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He asked God for forgiveness.</a:t>
            </a:r>
          </a:p>
        </p:txBody>
      </p:sp>
    </p:spTree>
    <p:extLst>
      <p:ext uri="{BB962C8B-B14F-4D97-AF65-F5344CB8AC3E}">
        <p14:creationId xmlns:p14="http://schemas.microsoft.com/office/powerpoint/2010/main" val="5311426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F5B6-A54B-409A-93D0-06F0178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anyone who tried to kill Cain?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6D940-97D0-491F-8C1A-9D6BC945A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suffer vengeance three times 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person would suffer vengeance seven times 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bless that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person would suffer vengeance ten times over.</a:t>
            </a:r>
          </a:p>
        </p:txBody>
      </p:sp>
    </p:spTree>
    <p:extLst>
      <p:ext uri="{BB962C8B-B14F-4D97-AF65-F5344CB8AC3E}">
        <p14:creationId xmlns:p14="http://schemas.microsoft.com/office/powerpoint/2010/main" val="25575034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BF5B6-A54B-409A-93D0-06F0178A3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would happen to anyone who tried to kill Cain?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6D940-97D0-491F-8C1A-9D6BC945A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suffer vengeance three times 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That person would suffer vengeance seven times over.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would bless that person.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That person would suffer vengeance ten times over.</a:t>
            </a:r>
          </a:p>
        </p:txBody>
      </p:sp>
    </p:spTree>
    <p:extLst>
      <p:ext uri="{BB962C8B-B14F-4D97-AF65-F5344CB8AC3E}">
        <p14:creationId xmlns:p14="http://schemas.microsoft.com/office/powerpoint/2010/main" val="7775860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B5E-AA71-414B-B09D-934BC722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people know not to kill Cain?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E796-AC42-4BEF-BAB2-CC3B74964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everyone not to kill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put him where there were no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put a mark on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2738168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B5E-AA71-414B-B09D-934BC722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How would people know not to kill Cain?  (4:15)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EE796-AC42-4BEF-BAB2-CC3B74964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told everyone not to kill Cain.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Lord put him where there were no people.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Lord put a mark on him.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Bible does not say.</a:t>
            </a:r>
          </a:p>
        </p:txBody>
      </p:sp>
    </p:spTree>
    <p:extLst>
      <p:ext uri="{BB962C8B-B14F-4D97-AF65-F5344CB8AC3E}">
        <p14:creationId xmlns:p14="http://schemas.microsoft.com/office/powerpoint/2010/main" val="40655637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CDE84-CF97-4981-866F-3763C0890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Where did Cain go to live?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CFE4-6336-4224-8AE2-E405CBDC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land of 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a cave</a:t>
            </a:r>
          </a:p>
        </p:txBody>
      </p:sp>
    </p:spTree>
    <p:extLst>
      <p:ext uri="{BB962C8B-B14F-4D97-AF65-F5344CB8AC3E}">
        <p14:creationId xmlns:p14="http://schemas.microsoft.com/office/powerpoint/2010/main" val="33783542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CDE84-CF97-4981-866F-3763C0890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Where did Cain go to live?  (4:16)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7CFE4-6336-4224-8AE2-E405CBDC1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The land of Nod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By the ocean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In a cave</a:t>
            </a:r>
          </a:p>
        </p:txBody>
      </p:sp>
    </p:spTree>
    <p:extLst>
      <p:ext uri="{BB962C8B-B14F-4D97-AF65-F5344CB8AC3E}">
        <p14:creationId xmlns:p14="http://schemas.microsoft.com/office/powerpoint/2010/main" val="3694351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AE0F2-0891-421C-A561-1C06CC3D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Abel?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F7B28-1041-446A-858B-F65E00ED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older sister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older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younger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younger sister</a:t>
            </a:r>
          </a:p>
        </p:txBody>
      </p:sp>
    </p:spTree>
    <p:extLst>
      <p:ext uri="{BB962C8B-B14F-4D97-AF65-F5344CB8AC3E}">
        <p14:creationId xmlns:p14="http://schemas.microsoft.com/office/powerpoint/2010/main" val="6816338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8765-CA94-4092-8DAD-4ED6A8C6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next son?  (4:25)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7F3AC-0BE3-4A17-8633-02EF3328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4086468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98765-CA94-4092-8DAD-4ED6A8C6B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did Adam and Eve name their next son?  (4:25)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7F3AC-0BE3-4A17-8633-02EF33289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Jacob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4588817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59E1-6C81-45A9-A3DD-B8C8BEE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time Seth’s son was born?  (4:26)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1934-8CD1-4B0A-A642-0138FD940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“People began to call on the name of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 disappeared.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3186193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759E1-6C81-45A9-A3DD-B8C8BEE64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happened at the time Seth’s son was born?  (4:26)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F1934-8CD1-4B0A-A642-0138FD940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Adam died.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“People began to call on the name of the Lord.”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The Garden of Eden disappeared.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All of the above</a:t>
            </a:r>
          </a:p>
        </p:txBody>
      </p:sp>
    </p:spTree>
    <p:extLst>
      <p:ext uri="{BB962C8B-B14F-4D97-AF65-F5344CB8AC3E}">
        <p14:creationId xmlns:p14="http://schemas.microsoft.com/office/powerpoint/2010/main" val="1725423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AE0F2-0891-421C-A561-1C06CC3D7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Who was Abel?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F7B28-1041-446A-858B-F65E00ED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older sister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older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Cain’s younger brother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Cain’s younger sister</a:t>
            </a:r>
          </a:p>
        </p:txBody>
      </p:sp>
    </p:spTree>
    <p:extLst>
      <p:ext uri="{BB962C8B-B14F-4D97-AF65-F5344CB8AC3E}">
        <p14:creationId xmlns:p14="http://schemas.microsoft.com/office/powerpoint/2010/main" val="304396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709CC-2948-4CD8-BA4D-76D506D1D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is the right order of these three sons of Adam and Eve?  (4:1-2,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7D25-266B-4F2F-AA18-893673E9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Seth, Abel, and Cain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Cain, Abel,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Abel, Cain,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3391200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709CC-2948-4CD8-BA4D-76D506D1D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What is the right order of these three sons of Adam and Eve?  (4:1-2, 25)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B7D25-266B-4F2F-AA18-893673E9E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Seth, Abel, and Cain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Cain, Abel,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Abel, Cain, and Seth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None of the above</a:t>
            </a:r>
          </a:p>
        </p:txBody>
      </p:sp>
    </p:spTree>
    <p:extLst>
      <p:ext uri="{BB962C8B-B14F-4D97-AF65-F5344CB8AC3E}">
        <p14:creationId xmlns:p14="http://schemas.microsoft.com/office/powerpoint/2010/main" val="2457565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AA60-A87C-4924-B37A-58A2759F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Abel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8E2A-4DCD-4554-9A55-24BE04A80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the family cook.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a fisherman.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a farmer who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a shepherd who kept flocks.</a:t>
            </a:r>
          </a:p>
        </p:txBody>
      </p:sp>
    </p:spTree>
    <p:extLst>
      <p:ext uri="{BB962C8B-B14F-4D97-AF65-F5344CB8AC3E}">
        <p14:creationId xmlns:p14="http://schemas.microsoft.com/office/powerpoint/2010/main" val="3378822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2AA60-A87C-4924-B37A-58A2759F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What job did Abel have?  (4:2)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C8E2A-4DCD-4554-9A55-24BE04A80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the family cook.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a fisherman.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/>
              <a:t>Abel was a farmer who worked the soil.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>
                <a:solidFill>
                  <a:srgbClr val="FFFF00"/>
                </a:solidFill>
              </a:rPr>
              <a:t>Abel was a shepherd who kept flocks.</a:t>
            </a:r>
          </a:p>
        </p:txBody>
      </p:sp>
    </p:spTree>
    <p:extLst>
      <p:ext uri="{BB962C8B-B14F-4D97-AF65-F5344CB8AC3E}">
        <p14:creationId xmlns:p14="http://schemas.microsoft.com/office/powerpoint/2010/main" val="14286984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1618</Words>
  <Application>Microsoft Office PowerPoint</Application>
  <PresentationFormat>On-screen Show (4:3)</PresentationFormat>
  <Paragraphs>212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Calibri</vt:lpstr>
      <vt:lpstr>1_Office Theme</vt:lpstr>
      <vt:lpstr>Genesis Dig Site 3</vt:lpstr>
      <vt:lpstr>Who was Cain?  (4:1)</vt:lpstr>
      <vt:lpstr>Who was Cain?  (4:1)</vt:lpstr>
      <vt:lpstr>Who was Abel?  (4:2)</vt:lpstr>
      <vt:lpstr>Who was Abel?  (4:2)</vt:lpstr>
      <vt:lpstr>What is the right order of these three sons of Adam and Eve?  (4:1-2, 25)</vt:lpstr>
      <vt:lpstr>What is the right order of these three sons of Adam and Eve?  (4:1-2, 25)</vt:lpstr>
      <vt:lpstr>What job did Abel have?  (4:2)</vt:lpstr>
      <vt:lpstr>What job did Abel have?  (4:2)</vt:lpstr>
      <vt:lpstr>What job did Cain have?  (4:2)</vt:lpstr>
      <vt:lpstr>What job did Cain have?  (4:2)</vt:lpstr>
      <vt:lpstr>What did Cain bring as an offering to the Lord?  (4:3)</vt:lpstr>
      <vt:lpstr>What did Cain bring as an offering to the Lord?  (4:3)</vt:lpstr>
      <vt:lpstr>What did Abel bring as an offering?  (4:4)</vt:lpstr>
      <vt:lpstr>What did Abel bring as an offering?  (4:4)</vt:lpstr>
      <vt:lpstr>How did the Lord respond to Cain’s offering?  (4:5)</vt:lpstr>
      <vt:lpstr>How did the Lord respond to Cain’s offering?  (4:5)</vt:lpstr>
      <vt:lpstr>What was the Lord’s response to Abel’s offering?  (4:4)</vt:lpstr>
      <vt:lpstr>What was the Lord’s response to Abel’s offering?  (4:4)</vt:lpstr>
      <vt:lpstr>Why did Cain become angry?  (4:5)</vt:lpstr>
      <vt:lpstr>Why did Cain become angry?  (4:5)</vt:lpstr>
      <vt:lpstr>What did the Lord say about the sin that was crouching at Cain’s door?  (4:7)</vt:lpstr>
      <vt:lpstr>What did the Lord say about the sin that was crouching at Cain’s door?  (4:7)</vt:lpstr>
      <vt:lpstr>What did Cain ask his brother to do?  (4:8)</vt:lpstr>
      <vt:lpstr>What did Cain ask his brother to do?  (4:8)</vt:lpstr>
      <vt:lpstr>How did Cain’s brother die?  (4:8)</vt:lpstr>
      <vt:lpstr>How did Cain’s brother die?  (4:8)</vt:lpstr>
      <vt:lpstr>What did Cain say when the Lord asked where Abel was?  (4:9)</vt:lpstr>
      <vt:lpstr>What did Cain say when the Lord asked where Abel was?  (4:9)</vt:lpstr>
      <vt:lpstr>How was Cain punished for killing Abel?  (4:11-12)</vt:lpstr>
      <vt:lpstr>How was Cain punished for killing Abel?  (4:11-12)</vt:lpstr>
      <vt:lpstr>How did Cain respond to his punishment?  (4:13)</vt:lpstr>
      <vt:lpstr>How did Cain respond to his punishment?  (4:13)</vt:lpstr>
      <vt:lpstr>What would happen to anyone who tried to kill Cain?  (4:15)</vt:lpstr>
      <vt:lpstr>What would happen to anyone who tried to kill Cain?  (4:15)</vt:lpstr>
      <vt:lpstr>How would people know not to kill Cain?  (4:15)</vt:lpstr>
      <vt:lpstr>How would people know not to kill Cain?  (4:15)</vt:lpstr>
      <vt:lpstr>Where did Cain go to live?  (4:16)</vt:lpstr>
      <vt:lpstr>Where did Cain go to live?  (4:16)</vt:lpstr>
      <vt:lpstr>What did Adam and Eve name their next son?  (4:25)</vt:lpstr>
      <vt:lpstr>What did Adam and Eve name their next son?  (4:25)</vt:lpstr>
      <vt:lpstr>What happened at the time Seth’s son was born?  (4:26)</vt:lpstr>
      <vt:lpstr>What happened at the time Seth’s son was born?  (4:26)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&amp; 2nd Samuel Dig Site 6</dc:title>
  <dc:creator>Kathy Randels</dc:creator>
  <cp:lastModifiedBy>Kathy Randels</cp:lastModifiedBy>
  <cp:revision>17</cp:revision>
  <dcterms:created xsi:type="dcterms:W3CDTF">2016-04-21T15:09:06Z</dcterms:created>
  <dcterms:modified xsi:type="dcterms:W3CDTF">2019-06-28T22:31:40Z</dcterms:modified>
</cp:coreProperties>
</file>