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193E-0CE1-4CF2-B9E6-32B4B3B4E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call the vault separating water from water?  (1:6-8)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63F84-2D90-492C-BD76-55DC4BE42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sky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419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193E-0CE1-4CF2-B9E6-32B4B3B4E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call the vault separating water from water?  (1:6-8)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63F84-2D90-492C-BD76-55DC4BE42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sky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88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A2DFC-A3BA-4A4C-B4A5-B91B7CB1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waters under the sky on the third day?  (1:9-10)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0063-CC9F-4EDC-9CC4-7F10858E0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dried 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gathered in the sky.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gathered in one place (seas).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92997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A2DFC-A3BA-4A4C-B4A5-B91B7CB1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waters under the sky on the third day?  (1:9-10)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0063-CC9F-4EDC-9CC4-7F10858E0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dried 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gathered in the sky.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gathered in one place (seas).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25663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86DD-C820-4986-9CED-C5EC8BD77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call the dry ground and the gathered waters?  (1:10)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298D2-7510-4AB6-8BF1-2F80D390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Dirt and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Mud and 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Land and seas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20106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86DD-C820-4986-9CED-C5EC8BD77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call the dry ground and the gathered waters?  (1:10)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298D2-7510-4AB6-8BF1-2F80D390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Dirt and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Mud and 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Land and seas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55433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FD94-403D-49E9-98DD-E9CAD5580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land produce on the third day  (1:11)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7AD8B-AEE5-4888-A9CD-E20D48177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1878530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FD94-403D-49E9-98DD-E9CAD5580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land produce on the third day  (1:11)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7AD8B-AEE5-4888-A9CD-E20D48177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Seed-bearing 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603859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457D7-929F-4A95-9A48-86D095F7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create on the fourth day?  (1:16,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38691-E504-4CF3-885D-71703D26E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Greater and lesser lights and stars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 and sea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and people</a:t>
            </a:r>
          </a:p>
        </p:txBody>
      </p:sp>
    </p:spTree>
    <p:extLst>
      <p:ext uri="{BB962C8B-B14F-4D97-AF65-F5344CB8AC3E}">
        <p14:creationId xmlns:p14="http://schemas.microsoft.com/office/powerpoint/2010/main" val="1511870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457D7-929F-4A95-9A48-86D095F7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create on the fourth day?  (1:16,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38691-E504-4CF3-885D-71703D26E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Greater and lesser lights and stars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 and sea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and people</a:t>
            </a:r>
          </a:p>
        </p:txBody>
      </p:sp>
    </p:spTree>
    <p:extLst>
      <p:ext uri="{BB962C8B-B14F-4D97-AF65-F5344CB8AC3E}">
        <p14:creationId xmlns:p14="http://schemas.microsoft.com/office/powerpoint/2010/main" val="25142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1E1E-CB6F-4051-BB8C-D4CB6739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heavens and the earth begin?  (1:1)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A6C59-02C6-47A8-BAC5-14D4EEF1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always existed.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Nobody knows.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52078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D077-2A4E-4252-BD83-8B9AF7E6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On what day did God place two lights in the sky and make the stars?  </a:t>
            </a:r>
            <a:br>
              <a:rPr lang="en-US" dirty="0"/>
            </a:br>
            <a:r>
              <a:rPr lang="en-US" dirty="0"/>
              <a:t>(1:16,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DEF28-49AE-44D5-9D6F-DE283619A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second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third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fourth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first day</a:t>
            </a:r>
          </a:p>
        </p:txBody>
      </p:sp>
    </p:spTree>
    <p:extLst>
      <p:ext uri="{BB962C8B-B14F-4D97-AF65-F5344CB8AC3E}">
        <p14:creationId xmlns:p14="http://schemas.microsoft.com/office/powerpoint/2010/main" val="3768320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D077-2A4E-4252-BD83-8B9AF7E6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On what day did God place two lights in the sky and make the stars?  </a:t>
            </a:r>
            <a:br>
              <a:rPr lang="en-US" dirty="0"/>
            </a:br>
            <a:r>
              <a:rPr lang="en-US" dirty="0"/>
              <a:t>(1:16,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DEF28-49AE-44D5-9D6F-DE283619A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second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third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fourth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first day</a:t>
            </a:r>
          </a:p>
        </p:txBody>
      </p:sp>
    </p:spTree>
    <p:extLst>
      <p:ext uri="{BB962C8B-B14F-4D97-AF65-F5344CB8AC3E}">
        <p14:creationId xmlns:p14="http://schemas.microsoft.com/office/powerpoint/2010/main" val="1349821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93BD-DF15-49F0-9D29-2F143FDA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two things did God create on the fifth day?  (1:20-21)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C5D3-F1FA-4093-841E-DF0859E68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stars and the lesser light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Day and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Great creatures of the sea and birds</a:t>
            </a:r>
          </a:p>
        </p:txBody>
      </p:sp>
    </p:spTree>
    <p:extLst>
      <p:ext uri="{BB962C8B-B14F-4D97-AF65-F5344CB8AC3E}">
        <p14:creationId xmlns:p14="http://schemas.microsoft.com/office/powerpoint/2010/main" val="2559417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93BD-DF15-49F0-9D29-2F143FDA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two things did God create on the fifth day?  (1:20-21)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C5D3-F1FA-4093-841E-DF0859E68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stars and the lesser light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Day and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Great creatures of the sea and birds</a:t>
            </a:r>
          </a:p>
        </p:txBody>
      </p:sp>
    </p:spTree>
    <p:extLst>
      <p:ext uri="{BB962C8B-B14F-4D97-AF65-F5344CB8AC3E}">
        <p14:creationId xmlns:p14="http://schemas.microsoft.com/office/powerpoint/2010/main" val="3320588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9E08C-E7E6-4195-9537-D1105107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command did God give creatures of the sea and the birds?  (1:22)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B30A-F7DD-423D-93B3-ECDB26CF5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 fruitful and increase in number.”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“Fill the water in the seas.”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“Let the birds increase on the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179989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9E08C-E7E6-4195-9537-D1105107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command did God give creatures of the sea and the birds?  (1:22)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B30A-F7DD-423D-93B3-ECDB26CF5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 fruitful and increase in number.”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“Fill the water in the seas.”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“Let the birds increase on the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168003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C32C8-15C0-4BD4-A9E7-9180F227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create on the sixth day?  (1:24-27)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A71D3-FD43-4433-8FBD-9B599CFC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 and sea creatures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Livestock, creatures that move along the ground, wild animals, and mankind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Greater and lesser lights</a:t>
            </a:r>
          </a:p>
        </p:txBody>
      </p:sp>
    </p:spTree>
    <p:extLst>
      <p:ext uri="{BB962C8B-B14F-4D97-AF65-F5344CB8AC3E}">
        <p14:creationId xmlns:p14="http://schemas.microsoft.com/office/powerpoint/2010/main" val="3804380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C32C8-15C0-4BD4-A9E7-9180F227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create on the sixth day?  (1:24-27)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A71D3-FD43-4433-8FBD-9B599CFC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 and sea creatures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Livestock, creatures that move along the ground, wild animals, and mankind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Greater and lesser lights</a:t>
            </a:r>
          </a:p>
        </p:txBody>
      </p:sp>
    </p:spTree>
    <p:extLst>
      <p:ext uri="{BB962C8B-B14F-4D97-AF65-F5344CB8AC3E}">
        <p14:creationId xmlns:p14="http://schemas.microsoft.com/office/powerpoint/2010/main" val="128844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38EC8-6787-4040-99D8-B6E2F63B6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whose image was mankind made?  (1:26)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9FDDE-C0D4-4FB2-8A06-5C5A77FAD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sky</a:t>
            </a:r>
          </a:p>
        </p:txBody>
      </p:sp>
    </p:spTree>
    <p:extLst>
      <p:ext uri="{BB962C8B-B14F-4D97-AF65-F5344CB8AC3E}">
        <p14:creationId xmlns:p14="http://schemas.microsoft.com/office/powerpoint/2010/main" val="2158245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38EC8-6787-4040-99D8-B6E2F63B6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whose image was mankind made?  (1:26)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9FDDE-C0D4-4FB2-8A06-5C5A77FAD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sky</a:t>
            </a:r>
          </a:p>
        </p:txBody>
      </p:sp>
    </p:spTree>
    <p:extLst>
      <p:ext uri="{BB962C8B-B14F-4D97-AF65-F5344CB8AC3E}">
        <p14:creationId xmlns:p14="http://schemas.microsoft.com/office/powerpoint/2010/main" val="350035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1E1E-CB6F-4051-BB8C-D4CB6739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heavens and the earth begin?  (1:1)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A6C59-02C6-47A8-BAC5-14D4EEF1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always existed.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created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Nobody knows.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934955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429C4-42CE-4787-9442-FB30FE94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different about the creation of people?  (1:26-27)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60B4-1CD3-4202-8D10-FC93C1963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people were created on the sixth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people were made in God’s image and likeness.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is nothing different about how people were created.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20281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429C4-42CE-4787-9442-FB30FE94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different about the creation of people?  (1:26-27)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60B4-1CD3-4202-8D10-FC93C1963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people were created on the sixth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Only people were made in God’s image and likeness.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is nothing different about how people were created.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054196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6A034-B196-43B4-8716-E8B3E85C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give the male and female to eat in the garden?  (1:29-30)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13252-A8DF-40C7-9187-359D9F60E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 and every tree that has fruit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3644648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6A034-B196-43B4-8716-E8B3E85C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give the male and female to eat in the garden?  (1:29-30)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13252-A8DF-40C7-9187-359D9F60E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Seed-bearing plants and every tree that has fruit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519875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65E4B-F005-4E42-AB64-E26878D3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God give every green plant for food?  (1:30)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B2CE1-B4EE-4FF2-A3D3-BFE752DF9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beasts of the earth and the birds of the sky.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creatures that move along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Everything that has the breath of life in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987353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65E4B-F005-4E42-AB64-E26878D3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God give every green plant for food?  (1:30)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B2CE1-B4EE-4FF2-A3D3-BFE752DF9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beasts of the earth and the birds of the sky.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creatures that move along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Everything that has the breath of life in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654216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D5CBF-A2FC-47FE-BDBD-C044DD59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verse, “God saw all that he had made …”  (1:31)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F361D-BFFD-432D-ABE3-649DB618D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he was happy.”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he needed rest.”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it was very good.”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661504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D5CBF-A2FC-47FE-BDBD-C044DD59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verse, “God saw all that he had made …”  (1:31)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F361D-BFFD-432D-ABE3-649DB618D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he was happy.”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he needed rest.”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“… and it was very good.”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8836720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023F-3400-4364-BCA9-F00B2BF8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the seventh day different from the other six days?  (2:2)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1464C-2FA5-461C-B905-CD8598C0C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man on the seventh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showed His new creation to the angels in heaven.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rested from His 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1863963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023F-3400-4364-BCA9-F00B2BF8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the seventh day different from the other six days?  (2:2)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1464C-2FA5-461C-B905-CD8598C0C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man on the seventh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showed His new creation to the angels in heaven.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rested from His 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4509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2F62-92ED-42A0-B74E-C3C22311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God created the earth, what was it like at first?  (1:2)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BAA8-9B72-496E-BB0E-BAE60401A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Formless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Empty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Covered in darkness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188005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5288-07F7-45F4-B1CC-41ACD5F5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addition to resting, what else did God do about the seventh day?  (2:3)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595C1-E7F2-4491-A8D7-385510F9A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nothing else.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called the seventh day “the best day in the week.”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“blessed the seventh day and made it holy.”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6570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5288-07F7-45F4-B1CC-41ACD5F5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addition to resting, what else did God do about the seventh day?  (2:3)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595C1-E7F2-4491-A8D7-385510F9A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nothing else.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called the seventh day “the best day in the week.”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“blessed the seventh day and made it holy.”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342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2F62-92ED-42A0-B74E-C3C22311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God created the earth, what was it like at first?  (1:2)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BAA8-9B72-496E-BB0E-BAE60401A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Formless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Empty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Covered in darkness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79490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FE9B6-B379-40DF-AA0F-BFF46EFC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hovered over the earth when it was formless and empty?  (1:2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AD5C8-A1C8-4A4A-8CBE-E1760356D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Spirit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</a:t>
            </a:r>
          </a:p>
        </p:txBody>
      </p:sp>
    </p:spTree>
    <p:extLst>
      <p:ext uri="{BB962C8B-B14F-4D97-AF65-F5344CB8AC3E}">
        <p14:creationId xmlns:p14="http://schemas.microsoft.com/office/powerpoint/2010/main" val="341351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FE9B6-B379-40DF-AA0F-BFF46EFC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hovered over the earth when it was formless and empty?  (1:2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AD5C8-A1C8-4A4A-8CBE-E1760356D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Spirit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</a:t>
            </a:r>
          </a:p>
        </p:txBody>
      </p:sp>
    </p:spTree>
    <p:extLst>
      <p:ext uri="{BB962C8B-B14F-4D97-AF65-F5344CB8AC3E}">
        <p14:creationId xmlns:p14="http://schemas.microsoft.com/office/powerpoint/2010/main" val="1496341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CB32-5BA6-4B98-A0FE-D7973B5C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on the first day of creation?  (1:3-5)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ADB9A-D69E-4301-B24B-E2662D46E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said, “Let there be light.”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saw that the light was good.”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called the light “day” and the darkness “night”.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682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CB32-5BA6-4B98-A0FE-D7973B5C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on the first day of creation?  (1:3-5)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ADB9A-D69E-4301-B24B-E2662D46E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said, “Let there be light.”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saw that the light was good.”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called the light “day” and the darkness “night”.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671496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1402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</vt:lpstr>
      <vt:lpstr>How did the heavens and the earth begin?  (1:1)</vt:lpstr>
      <vt:lpstr>How did the heavens and the earth begin?  (1:1)</vt:lpstr>
      <vt:lpstr>When God created the earth, what was it like at first?  (1:2)</vt:lpstr>
      <vt:lpstr>When God created the earth, what was it like at first?  (1:2)</vt:lpstr>
      <vt:lpstr>Who hovered over the earth when it was formless and empty?  (1:2</vt:lpstr>
      <vt:lpstr>Who hovered over the earth when it was formless and empty?  (1:2</vt:lpstr>
      <vt:lpstr>What happened on the first day of creation?  (1:3-5)</vt:lpstr>
      <vt:lpstr>What happened on the first day of creation?  (1:3-5)</vt:lpstr>
      <vt:lpstr>What did God call the vault separating water from water?  (1:6-8)</vt:lpstr>
      <vt:lpstr>What did God call the vault separating water from water?  (1:6-8)</vt:lpstr>
      <vt:lpstr>What happened to the waters under the sky on the third day?  (1:9-10)</vt:lpstr>
      <vt:lpstr>What happened to the waters under the sky on the third day?  (1:9-10)</vt:lpstr>
      <vt:lpstr>What did God call the dry ground and the gathered waters?  (1:10)</vt:lpstr>
      <vt:lpstr>What did God call the dry ground and the gathered waters?  (1:10)</vt:lpstr>
      <vt:lpstr>What did the land produce on the third day  (1:11)</vt:lpstr>
      <vt:lpstr>What did the land produce on the third day  (1:11)</vt:lpstr>
      <vt:lpstr>What did God create on the fourth day?  (1:16, 19)</vt:lpstr>
      <vt:lpstr>What did God create on the fourth day?  (1:16, 19)</vt:lpstr>
      <vt:lpstr>On what day did God place two lights in the sky and make the stars?   (1:16, 19)</vt:lpstr>
      <vt:lpstr>On what day did God place two lights in the sky and make the stars?   (1:16, 19)</vt:lpstr>
      <vt:lpstr>What two things did God create on the fifth day?  (1:20-21)</vt:lpstr>
      <vt:lpstr>What two things did God create on the fifth day?  (1:20-21)</vt:lpstr>
      <vt:lpstr>What command did God give creatures of the sea and the birds?  (1:22)</vt:lpstr>
      <vt:lpstr>What command did God give creatures of the sea and the birds?  (1:22)</vt:lpstr>
      <vt:lpstr>What did God create on the sixth day?  (1:24-27)</vt:lpstr>
      <vt:lpstr>What did God create on the sixth day?  (1:24-27)</vt:lpstr>
      <vt:lpstr>In whose image was mankind made?  (1:26)</vt:lpstr>
      <vt:lpstr>In whose image was mankind made?  (1:26)</vt:lpstr>
      <vt:lpstr>What was different about the creation of people?  (1:26-27)</vt:lpstr>
      <vt:lpstr>What was different about the creation of people?  (1:26-27)</vt:lpstr>
      <vt:lpstr>What did God give the male and female to eat in the garden?  (1:29-30)</vt:lpstr>
      <vt:lpstr>What did God give the male and female to eat in the garden?  (1:29-30)</vt:lpstr>
      <vt:lpstr>To whom did God give every green plant for food?  (1:30)</vt:lpstr>
      <vt:lpstr>To whom did God give every green plant for food?  (1:30)</vt:lpstr>
      <vt:lpstr>Finish this verse, “God saw all that he had made …”  (1:31)</vt:lpstr>
      <vt:lpstr>Finish this verse, “God saw all that he had made …”  (1:31)</vt:lpstr>
      <vt:lpstr>How was the seventh day different from the other six days?  (2:2)</vt:lpstr>
      <vt:lpstr>How was the seventh day different from the other six days?  (2:2)</vt:lpstr>
      <vt:lpstr>In addition to resting, what else did God do about the seventh day?  (2:3)</vt:lpstr>
      <vt:lpstr>In addition to resting, what else did God do about the seventh day?  (2:3)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18</cp:revision>
  <dcterms:created xsi:type="dcterms:W3CDTF">2016-04-21T15:09:06Z</dcterms:created>
  <dcterms:modified xsi:type="dcterms:W3CDTF">2025-05-22T17:23:59Z</dcterms:modified>
</cp:coreProperties>
</file>