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2" r:id="rId37"/>
    <p:sldId id="293" r:id="rId38"/>
    <p:sldId id="294" r:id="rId39"/>
    <p:sldId id="295" r:id="rId40"/>
    <p:sldId id="296" r:id="rId41"/>
    <p:sldId id="297" r:id="rId42"/>
    <p:sldId id="298" r:id="rId43"/>
    <p:sldId id="299" r:id="rId44"/>
    <p:sldId id="300" r:id="rId45"/>
    <p:sldId id="301" r:id="rId4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1594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8/23/2018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/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8/23/2018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/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8/23/2018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/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8/23/2018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/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8/23/2018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/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8/23/2018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/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8/23/2018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/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8/23/2018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/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8/23/2018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/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8/23/2018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/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8/23/2018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/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8/23/2018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/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sz="6000" b="1" dirty="0"/>
              <a:t>ACTS</a:t>
            </a:r>
            <a:br>
              <a:rPr lang="en-US" sz="6000" b="1" dirty="0"/>
            </a:br>
            <a:r>
              <a:rPr lang="en-US" sz="6000" b="1" dirty="0"/>
              <a:t>Dig Site 14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Red Level Questions</a:t>
            </a:r>
          </a:p>
        </p:txBody>
      </p:sp>
    </p:spTree>
    <p:extLst/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5F1DD7-18D4-461A-A6ED-237B4E2DA6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/>
              <a:t>In Ephesus, what did Paul do when some people became obstinate and refused to believe?  (19:9)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FDED6E-92CF-4831-A568-58E78640CD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362200"/>
            <a:ext cx="8229600" cy="37639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He left them.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He spoke more persuasively.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He argued with them.</a:t>
            </a:r>
          </a:p>
        </p:txBody>
      </p:sp>
    </p:spTree>
    <p:extLst>
      <p:ext uri="{BB962C8B-B14F-4D97-AF65-F5344CB8AC3E}">
        <p14:creationId xmlns:p14="http://schemas.microsoft.com/office/powerpoint/2010/main" val="7563090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5F1DD7-18D4-461A-A6ED-237B4E2DA6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/>
              <a:t>In Ephesus, what did Paul do when some people became obstinate and refused to believe?  (19:9)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FDED6E-92CF-4831-A568-58E78640CD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362200"/>
            <a:ext cx="8229600" cy="37639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He left them.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He spoke more persuasively.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He argued with them.</a:t>
            </a:r>
          </a:p>
        </p:txBody>
      </p:sp>
    </p:spTree>
    <p:extLst>
      <p:ext uri="{BB962C8B-B14F-4D97-AF65-F5344CB8AC3E}">
        <p14:creationId xmlns:p14="http://schemas.microsoft.com/office/powerpoint/2010/main" val="29452289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C7AA6B-A138-4B5A-9AA4-C497C3D191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Who heard the word of the Lord in Asia?  (19:10)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A95B78-A483-4612-95C9-7E04B8B14F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All the Jews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All the Greeks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Both answers are correct.</a:t>
            </a:r>
          </a:p>
        </p:txBody>
      </p:sp>
    </p:spTree>
    <p:extLst>
      <p:ext uri="{BB962C8B-B14F-4D97-AF65-F5344CB8AC3E}">
        <p14:creationId xmlns:p14="http://schemas.microsoft.com/office/powerpoint/2010/main" val="252281972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C7AA6B-A138-4B5A-9AA4-C497C3D191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Who heard the word of the Lord in Asia?  (19:10)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A95B78-A483-4612-95C9-7E04B8B14F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All the Jews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All the Greeks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Both answers are correct.</a:t>
            </a:r>
          </a:p>
        </p:txBody>
      </p:sp>
    </p:spTree>
    <p:extLst>
      <p:ext uri="{BB962C8B-B14F-4D97-AF65-F5344CB8AC3E}">
        <p14:creationId xmlns:p14="http://schemas.microsoft.com/office/powerpoint/2010/main" val="258395686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DA0786-95A1-4583-B52C-8BC2B19C2B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Who </a:t>
            </a:r>
            <a:r>
              <a:rPr lang="en-US"/>
              <a:t>did extraordinary </a:t>
            </a:r>
            <a:r>
              <a:rPr lang="en-US" dirty="0"/>
              <a:t>miracles in Ephesus?  (19:11)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147926-5CD4-4317-B020-5197A45694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disciples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God, through Paul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Everyone who believed</a:t>
            </a:r>
          </a:p>
        </p:txBody>
      </p:sp>
    </p:spTree>
    <p:extLst>
      <p:ext uri="{BB962C8B-B14F-4D97-AF65-F5344CB8AC3E}">
        <p14:creationId xmlns:p14="http://schemas.microsoft.com/office/powerpoint/2010/main" val="183259334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DA0786-95A1-4583-B52C-8BC2B19C2B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Who did extraordinary miracles in Ephesus?  (19:11)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147926-5CD4-4317-B020-5197A45694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disciples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God, through Paul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Everyone who believed</a:t>
            </a:r>
          </a:p>
        </p:txBody>
      </p:sp>
    </p:spTree>
    <p:extLst>
      <p:ext uri="{BB962C8B-B14F-4D97-AF65-F5344CB8AC3E}">
        <p14:creationId xmlns:p14="http://schemas.microsoft.com/office/powerpoint/2010/main" val="352005045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FAE4FA-B0B5-40D5-BF4E-1B3ED276F4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About what did there arise a great disturbance in Ephesus?  (19:23)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73DF63-58B9-4970-90C4-4DBF3D454D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About the Way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About Paul’s past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About which man-made god was real</a:t>
            </a:r>
          </a:p>
        </p:txBody>
      </p:sp>
    </p:spTree>
    <p:extLst>
      <p:ext uri="{BB962C8B-B14F-4D97-AF65-F5344CB8AC3E}">
        <p14:creationId xmlns:p14="http://schemas.microsoft.com/office/powerpoint/2010/main" val="225877068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FAE4FA-B0B5-40D5-BF4E-1B3ED276F4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About what did there arise a great disturbance in Ephesus?  (19:23)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73DF63-58B9-4970-90C4-4DBF3D454D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About the Way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About Paul’s past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About which man-made god was real</a:t>
            </a:r>
          </a:p>
        </p:txBody>
      </p:sp>
    </p:spTree>
    <p:extLst>
      <p:ext uri="{BB962C8B-B14F-4D97-AF65-F5344CB8AC3E}">
        <p14:creationId xmlns:p14="http://schemas.microsoft.com/office/powerpoint/2010/main" val="299851840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1DE7A3-3E82-46FC-B553-F16579A875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/>
              <a:t>Who was Demetrius?  (19:24)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A592F4-361E-49D5-8116-66C6C54D98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4497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A preacher in Ephesus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 silversmith who made shrines to the goddess Artemis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 sorcerer</a:t>
            </a:r>
          </a:p>
        </p:txBody>
      </p:sp>
    </p:spTree>
    <p:extLst>
      <p:ext uri="{BB962C8B-B14F-4D97-AF65-F5344CB8AC3E}">
        <p14:creationId xmlns:p14="http://schemas.microsoft.com/office/powerpoint/2010/main" val="25239444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1DE7A3-3E82-46FC-B553-F16579A875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/>
              <a:t>Who was Demetrius?  (19:24)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A592F4-361E-49D5-8116-66C6C54D98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4497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A preacher in Ephesus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A silversmith who made shrines to the goddess Artemis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 sorcerer</a:t>
            </a:r>
          </a:p>
        </p:txBody>
      </p:sp>
    </p:spTree>
    <p:extLst>
      <p:ext uri="{BB962C8B-B14F-4D97-AF65-F5344CB8AC3E}">
        <p14:creationId xmlns:p14="http://schemas.microsoft.com/office/powerpoint/2010/main" val="6788574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1D5A29-DD9C-4B5C-A5E5-0F78104C26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3400" y="60960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/>
              <a:t>Before Paul came to Ephesus, did any of the believers know about the Holy Spirit?  (19:1-2)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0F8C57-C36D-4DEB-B5FE-D3CF9B9EC6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514600"/>
            <a:ext cx="8229600" cy="36115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400" dirty="0"/>
              <a:t>Yes.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400" dirty="0"/>
              <a:t>No.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400" dirty="0"/>
              <a:t>Some of them knew about the Holy Spirit; some did not.</a:t>
            </a:r>
          </a:p>
        </p:txBody>
      </p:sp>
    </p:spTree>
    <p:extLst>
      <p:ext uri="{BB962C8B-B14F-4D97-AF65-F5344CB8AC3E}">
        <p14:creationId xmlns:p14="http://schemas.microsoft.com/office/powerpoint/2010/main" val="353866383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C47012-498A-4BEA-B3F4-B9798B5608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did Paul say that gods made by human hands are?  (19:26)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BFC74E-46C2-46C6-AAAB-B2241767E7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3735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Foolish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Beautiful statues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No gods at all</a:t>
            </a:r>
          </a:p>
        </p:txBody>
      </p:sp>
    </p:spTree>
    <p:extLst>
      <p:ext uri="{BB962C8B-B14F-4D97-AF65-F5344CB8AC3E}">
        <p14:creationId xmlns:p14="http://schemas.microsoft.com/office/powerpoint/2010/main" val="152333529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C47012-498A-4BEA-B3F4-B9798B5608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did Paul say that gods made by human hands are?  (19:26)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BFC74E-46C2-46C6-AAAB-B2241767E7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3735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Foolish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Beautiful statues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No gods at all</a:t>
            </a:r>
          </a:p>
        </p:txBody>
      </p:sp>
    </p:spTree>
    <p:extLst>
      <p:ext uri="{BB962C8B-B14F-4D97-AF65-F5344CB8AC3E}">
        <p14:creationId xmlns:p14="http://schemas.microsoft.com/office/powerpoint/2010/main" val="29191830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388BDC-2CB0-495D-B220-EC7307C6F5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Who did Demetrius fear would be robbed of her divine majesty?  (19:27)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B54B3E-A8E7-4EDB-BD06-B0CDAEF5DA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His wife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goddess Artemis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All women in Ephesus</a:t>
            </a:r>
          </a:p>
        </p:txBody>
      </p:sp>
    </p:spTree>
    <p:extLst>
      <p:ext uri="{BB962C8B-B14F-4D97-AF65-F5344CB8AC3E}">
        <p14:creationId xmlns:p14="http://schemas.microsoft.com/office/powerpoint/2010/main" val="126522492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388BDC-2CB0-495D-B220-EC7307C6F5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Who did Demetrius fear would be robbed of her divine majesty?  (19:27)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B54B3E-A8E7-4EDB-BD06-B0CDAEF5DA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His wife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The goddess Artemis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All women in Ephesus</a:t>
            </a:r>
          </a:p>
        </p:txBody>
      </p:sp>
    </p:spTree>
    <p:extLst>
      <p:ext uri="{BB962C8B-B14F-4D97-AF65-F5344CB8AC3E}">
        <p14:creationId xmlns:p14="http://schemas.microsoft.com/office/powerpoint/2010/main" val="84294839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8EF377-8FC6-4DCF-B5B6-ADFF7DC4DC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/>
              <a:t>After Demetrius complained about Paul, who was in an uproar?  </a:t>
            </a:r>
            <a:br>
              <a:rPr lang="en-US" dirty="0"/>
            </a:br>
            <a:r>
              <a:rPr lang="en-US" dirty="0"/>
              <a:t>(19:26-29)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715186-5301-4C1D-87A1-7B12041C25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286000"/>
            <a:ext cx="8229600" cy="38401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whole city of Ephesus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Those worshiping in the shrines of Artemis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disciples</a:t>
            </a:r>
          </a:p>
        </p:txBody>
      </p:sp>
    </p:spTree>
    <p:extLst>
      <p:ext uri="{BB962C8B-B14F-4D97-AF65-F5344CB8AC3E}">
        <p14:creationId xmlns:p14="http://schemas.microsoft.com/office/powerpoint/2010/main" val="35240292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8EF377-8FC6-4DCF-B5B6-ADFF7DC4DC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/>
              <a:t>After Demetrius complained about Paul, who was in an uproar?  </a:t>
            </a:r>
            <a:br>
              <a:rPr lang="en-US" dirty="0"/>
            </a:br>
            <a:r>
              <a:rPr lang="en-US" dirty="0"/>
              <a:t>(19:26-29)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715186-5301-4C1D-87A1-7B12041C25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286000"/>
            <a:ext cx="8229600" cy="38401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The whole city of Ephesus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Those worshiping in the shrines of Artemis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disciples</a:t>
            </a:r>
          </a:p>
        </p:txBody>
      </p:sp>
    </p:spTree>
    <p:extLst>
      <p:ext uri="{BB962C8B-B14F-4D97-AF65-F5344CB8AC3E}">
        <p14:creationId xmlns:p14="http://schemas.microsoft.com/office/powerpoint/2010/main" val="252075039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4DCEB1-CA14-4F47-9A0F-90649D12C4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would the disciples not let Paul do in Ephesus?  (19:30)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8ED3DB-25B3-4353-8A3B-705F708A25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Leave Ephesus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Stay in Ephesus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Appear before the crowd</a:t>
            </a:r>
          </a:p>
        </p:txBody>
      </p:sp>
    </p:spTree>
    <p:extLst>
      <p:ext uri="{BB962C8B-B14F-4D97-AF65-F5344CB8AC3E}">
        <p14:creationId xmlns:p14="http://schemas.microsoft.com/office/powerpoint/2010/main" val="40813255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4DCEB1-CA14-4F47-9A0F-90649D12C4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would the disciples not let Paul do in Ephesus?  (19:30)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8ED3DB-25B3-4353-8A3B-705F708A25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Leave Ephesus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Stay in Ephesus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Appear before the crowd</a:t>
            </a:r>
          </a:p>
        </p:txBody>
      </p:sp>
    </p:spTree>
    <p:extLst>
      <p:ext uri="{BB962C8B-B14F-4D97-AF65-F5344CB8AC3E}">
        <p14:creationId xmlns:p14="http://schemas.microsoft.com/office/powerpoint/2010/main" val="57606996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9CAD40-DE1D-4B25-8069-DE77967EEA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In the theater in Ephesus, who did the Jews push to the front?  (19:33)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868B44-5893-41E9-BB90-0594F6AEA9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3735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Paul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Alexander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Demetrius</a:t>
            </a:r>
          </a:p>
        </p:txBody>
      </p:sp>
    </p:spTree>
    <p:extLst>
      <p:ext uri="{BB962C8B-B14F-4D97-AF65-F5344CB8AC3E}">
        <p14:creationId xmlns:p14="http://schemas.microsoft.com/office/powerpoint/2010/main" val="324080912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9CAD40-DE1D-4B25-8069-DE77967EEA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In the theater in Ephesus, who did the Jews push to the front?  (19:33)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868B44-5893-41E9-BB90-0594F6AEA9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3735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Paul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Alexander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Demetrius</a:t>
            </a:r>
          </a:p>
        </p:txBody>
      </p:sp>
    </p:spTree>
    <p:extLst>
      <p:ext uri="{BB962C8B-B14F-4D97-AF65-F5344CB8AC3E}">
        <p14:creationId xmlns:p14="http://schemas.microsoft.com/office/powerpoint/2010/main" val="25511959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1D5A29-DD9C-4B5C-A5E5-0F78104C26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3400" y="60960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/>
              <a:t>Before Paul came to Ephesus, did any of the believers know about the Holy Spirit?  (19:1-2)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0F8C57-C36D-4DEB-B5FE-D3CF9B9EC6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514600"/>
            <a:ext cx="8229600" cy="36115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400" dirty="0"/>
              <a:t>Yes.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400" dirty="0">
                <a:solidFill>
                  <a:srgbClr val="FFFF00"/>
                </a:solidFill>
              </a:rPr>
              <a:t>No.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400" dirty="0"/>
              <a:t>Some of them knew about the Holy Spirit; some did not.</a:t>
            </a:r>
          </a:p>
        </p:txBody>
      </p:sp>
    </p:spTree>
    <p:extLst>
      <p:ext uri="{BB962C8B-B14F-4D97-AF65-F5344CB8AC3E}">
        <p14:creationId xmlns:p14="http://schemas.microsoft.com/office/powerpoint/2010/main" val="371249063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E66EF8-9F44-439A-B0DA-B5D2820AE8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2787" y="704798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/>
              <a:t>In Ephesus, how long did the people shout in unison, “Great is Artemis of the Ephesians”?  (19:34)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A82FC4-63C5-4039-BF7C-AD8BFC0EAC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514600"/>
            <a:ext cx="8229600" cy="36115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For about two hours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All day and all night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Until they could no longer speak</a:t>
            </a:r>
          </a:p>
        </p:txBody>
      </p:sp>
    </p:spTree>
    <p:extLst>
      <p:ext uri="{BB962C8B-B14F-4D97-AF65-F5344CB8AC3E}">
        <p14:creationId xmlns:p14="http://schemas.microsoft.com/office/powerpoint/2010/main" val="218836935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E66EF8-9F44-439A-B0DA-B5D2820AE8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2787" y="704798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/>
              <a:t>In Ephesus, how long did the people shout in unison, “Great is Artemis of the Ephesians”?  (19:34)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A82FC4-63C5-4039-BF7C-AD8BFC0EAC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514600"/>
            <a:ext cx="8229600" cy="36115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For about two hours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All day and all night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Until they could no longer speak</a:t>
            </a:r>
          </a:p>
        </p:txBody>
      </p:sp>
    </p:spTree>
    <p:extLst>
      <p:ext uri="{BB962C8B-B14F-4D97-AF65-F5344CB8AC3E}">
        <p14:creationId xmlns:p14="http://schemas.microsoft.com/office/powerpoint/2010/main" val="97514508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AAB20E-BF28-4C3D-B757-9308637EB3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In Ephesus, who quieted the crowd?  (19:35)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E586FF-4D82-4E44-A35A-A42267AD20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Paul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disciples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city clerk</a:t>
            </a:r>
          </a:p>
        </p:txBody>
      </p:sp>
    </p:spTree>
    <p:extLst>
      <p:ext uri="{BB962C8B-B14F-4D97-AF65-F5344CB8AC3E}">
        <p14:creationId xmlns:p14="http://schemas.microsoft.com/office/powerpoint/2010/main" val="371518062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AAB20E-BF28-4C3D-B757-9308637EB3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In Ephesus, who quieted the crowd?  (19:35)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E586FF-4D82-4E44-A35A-A42267AD20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Paul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disciples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The city clerk</a:t>
            </a:r>
          </a:p>
        </p:txBody>
      </p:sp>
    </p:spTree>
    <p:extLst>
      <p:ext uri="{BB962C8B-B14F-4D97-AF65-F5344CB8AC3E}">
        <p14:creationId xmlns:p14="http://schemas.microsoft.com/office/powerpoint/2010/main" val="205143142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782152-F660-4289-9DDD-BCCE5EC22C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/>
              <a:t>Who knew that the city of Ephesus was the guardian of the temple of the great Artemis?  (19:35)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792C3B-2DBB-4CD8-BA41-3284E7C734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590800"/>
            <a:ext cx="8229600" cy="35353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No one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All the world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Only those who lived in Ephesus</a:t>
            </a:r>
          </a:p>
        </p:txBody>
      </p:sp>
    </p:spTree>
    <p:extLst>
      <p:ext uri="{BB962C8B-B14F-4D97-AF65-F5344CB8AC3E}">
        <p14:creationId xmlns:p14="http://schemas.microsoft.com/office/powerpoint/2010/main" val="244551777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782152-F660-4289-9DDD-BCCE5EC22C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/>
              <a:t>Who knew that the city of Ephesus was the guardian of the temple of the great Artemis?  (19:35)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792C3B-2DBB-4CD8-BA41-3284E7C734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590800"/>
            <a:ext cx="8229600" cy="35353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No one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All the world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Only those who lived in Ephesus</a:t>
            </a:r>
          </a:p>
        </p:txBody>
      </p:sp>
    </p:spTree>
    <p:extLst>
      <p:ext uri="{BB962C8B-B14F-4D97-AF65-F5344CB8AC3E}">
        <p14:creationId xmlns:p14="http://schemas.microsoft.com/office/powerpoint/2010/main" val="13429263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FE7C11-87AE-4597-8C8A-CC89152ABD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/>
              <a:t>What did the city clerk in Ephesus say that Paul and his men had not done?  (19:37)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4CA7D0-4963-4275-A66E-940E8A3B03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286000"/>
            <a:ext cx="8229600" cy="38401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Robbed the temples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Blasphemed their goddess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Both answers are correct</a:t>
            </a:r>
          </a:p>
        </p:txBody>
      </p:sp>
    </p:spTree>
    <p:extLst>
      <p:ext uri="{BB962C8B-B14F-4D97-AF65-F5344CB8AC3E}">
        <p14:creationId xmlns:p14="http://schemas.microsoft.com/office/powerpoint/2010/main" val="145080130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FE7C11-87AE-4597-8C8A-CC89152ABD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/>
              <a:t>What did the city clerk in Ephesus say that Paul and his men had not done?  (19:37)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4CA7D0-4963-4275-A66E-940E8A3B03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286000"/>
            <a:ext cx="8229600" cy="38401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Robbed the temples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Blasphemed their goddess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Both answers are correct</a:t>
            </a:r>
          </a:p>
        </p:txBody>
      </p:sp>
    </p:spTree>
    <p:extLst>
      <p:ext uri="{BB962C8B-B14F-4D97-AF65-F5344CB8AC3E}">
        <p14:creationId xmlns:p14="http://schemas.microsoft.com/office/powerpoint/2010/main" val="321212900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7B191E-9444-48AC-85A2-387BEF084B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According to the city clerk, what was there no reason for?  (19:40)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2923FB-DB03-4E74-A072-D0828DC046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Letting Paul leave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commotion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Demetrius being upset</a:t>
            </a:r>
          </a:p>
        </p:txBody>
      </p:sp>
    </p:spTree>
    <p:extLst>
      <p:ext uri="{BB962C8B-B14F-4D97-AF65-F5344CB8AC3E}">
        <p14:creationId xmlns:p14="http://schemas.microsoft.com/office/powerpoint/2010/main" val="233008021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7B191E-9444-48AC-85A2-387BEF084B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According to the city clerk, what was there no reason for?  (19:40)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2923FB-DB03-4E74-A072-D0828DC046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Letting Paul leave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The commotion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Demetrius being upset</a:t>
            </a:r>
          </a:p>
        </p:txBody>
      </p:sp>
    </p:spTree>
    <p:extLst>
      <p:ext uri="{BB962C8B-B14F-4D97-AF65-F5344CB8AC3E}">
        <p14:creationId xmlns:p14="http://schemas.microsoft.com/office/powerpoint/2010/main" val="16268316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9EC180-EB6E-4AFA-BD0C-EEFB9EC66E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4406" y="60960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/>
              <a:t>How many men were baptized and received the Holy Spirit when Paul first arrived in Ephesus?  (19:5-7)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F23595-2B36-4AF4-87CC-63DD962C71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362200"/>
            <a:ext cx="8229600" cy="37639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Several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About twelve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Just a few</a:t>
            </a:r>
          </a:p>
        </p:txBody>
      </p:sp>
    </p:spTree>
    <p:extLst>
      <p:ext uri="{BB962C8B-B14F-4D97-AF65-F5344CB8AC3E}">
        <p14:creationId xmlns:p14="http://schemas.microsoft.com/office/powerpoint/2010/main" val="3856375049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B38197-BAD3-481C-AD70-5E780483B7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032" y="704798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/>
              <a:t>Who was seated in a third story window while Paul was preaching?  (20:9)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6EB9E6-4B1E-4DE3-83F6-FF3A877FC5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362200"/>
            <a:ext cx="8229600" cy="37639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Apollos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Demetrius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Eutychus</a:t>
            </a:r>
          </a:p>
        </p:txBody>
      </p:sp>
    </p:spTree>
    <p:extLst>
      <p:ext uri="{BB962C8B-B14F-4D97-AF65-F5344CB8AC3E}">
        <p14:creationId xmlns:p14="http://schemas.microsoft.com/office/powerpoint/2010/main" val="1754297618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B38197-BAD3-481C-AD70-5E780483B7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032" y="704798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/>
              <a:t>Who was seated in a third story window while Paul was preaching?  (20:9)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6EB9E6-4B1E-4DE3-83F6-FF3A877FC5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362200"/>
            <a:ext cx="8229600" cy="37639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Apollos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Demetrius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Eutychus</a:t>
            </a:r>
          </a:p>
        </p:txBody>
      </p:sp>
    </p:spTree>
    <p:extLst>
      <p:ext uri="{BB962C8B-B14F-4D97-AF65-F5344CB8AC3E}">
        <p14:creationId xmlns:p14="http://schemas.microsoft.com/office/powerpoint/2010/main" val="3843530300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F63D64-D341-44CB-88A2-50E82307F0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happened to Eutychus when he fell asleep in the window?  (20:9-10)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AEF4C9-2D12-4256-8406-541C00CD91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He fell to the ground and died.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Paul put his arms around him and told everyone that he was alive.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Both answers are correct.</a:t>
            </a:r>
          </a:p>
        </p:txBody>
      </p:sp>
    </p:spTree>
    <p:extLst>
      <p:ext uri="{BB962C8B-B14F-4D97-AF65-F5344CB8AC3E}">
        <p14:creationId xmlns:p14="http://schemas.microsoft.com/office/powerpoint/2010/main" val="1908210927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F63D64-D341-44CB-88A2-50E82307F0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happened to Eutychus when he fell asleep in the window?  (20:9-10)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AEF4C9-2D12-4256-8406-541C00CD91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He fell to the ground and died.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Paul put his arms around him and told everyone that he was alive.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Both answers are correct.</a:t>
            </a:r>
          </a:p>
        </p:txBody>
      </p:sp>
    </p:spTree>
    <p:extLst>
      <p:ext uri="{BB962C8B-B14F-4D97-AF65-F5344CB8AC3E}">
        <p14:creationId xmlns:p14="http://schemas.microsoft.com/office/powerpoint/2010/main" val="3429328231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12B864-3133-45CC-BF0D-8BBDE510F4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1447800"/>
            <a:ext cx="8229600" cy="381000"/>
          </a:xfrm>
        </p:spPr>
        <p:txBody>
          <a:bodyPr>
            <a:noAutofit/>
          </a:bodyPr>
          <a:lstStyle/>
          <a:p>
            <a:pPr algn="l"/>
            <a:r>
              <a:rPr lang="en-US" sz="3600" dirty="0"/>
              <a:t>Finish this verse:  “But you will receive power when the Holy Spirit comes on you; and you will be my witnesses in Jerusalem, and in all Judea and Samaria,…”  (Acts 1:8)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FB1C45-53ED-4996-94D7-426DAE91CE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3048000"/>
            <a:ext cx="8229600" cy="30781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3600" dirty="0"/>
              <a:t>“… forever and ever.”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600" dirty="0"/>
              <a:t>“… and to the ends of the earth.”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600" dirty="0"/>
              <a:t>“… of everything I do.”</a:t>
            </a:r>
          </a:p>
        </p:txBody>
      </p:sp>
    </p:spTree>
    <p:extLst>
      <p:ext uri="{BB962C8B-B14F-4D97-AF65-F5344CB8AC3E}">
        <p14:creationId xmlns:p14="http://schemas.microsoft.com/office/powerpoint/2010/main" val="4233885477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12B864-3133-45CC-BF0D-8BBDE510F4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1447800"/>
            <a:ext cx="8229600" cy="381000"/>
          </a:xfrm>
        </p:spPr>
        <p:txBody>
          <a:bodyPr>
            <a:noAutofit/>
          </a:bodyPr>
          <a:lstStyle/>
          <a:p>
            <a:pPr algn="l"/>
            <a:r>
              <a:rPr lang="en-US" sz="3600" dirty="0"/>
              <a:t>Finish this verse:  “But you will receive power when the Holy Spirit comes on you; and you will be my witnesses in Jerusalem, and in all Judea and Samaria,…”  (Acts 1:8)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FB1C45-53ED-4996-94D7-426DAE91CE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3048000"/>
            <a:ext cx="8229600" cy="30781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3600" dirty="0"/>
              <a:t>“… forever and ever.”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600" dirty="0">
                <a:solidFill>
                  <a:srgbClr val="FFFF00"/>
                </a:solidFill>
              </a:rPr>
              <a:t>“… and to the ends of the earth.”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600" dirty="0"/>
              <a:t>“… of everything I do.”</a:t>
            </a:r>
          </a:p>
        </p:txBody>
      </p:sp>
    </p:spTree>
    <p:extLst>
      <p:ext uri="{BB962C8B-B14F-4D97-AF65-F5344CB8AC3E}">
        <p14:creationId xmlns:p14="http://schemas.microsoft.com/office/powerpoint/2010/main" val="11659200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9EC180-EB6E-4AFA-BD0C-EEFB9EC66E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4406" y="60960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/>
              <a:t>How many men were baptized and received the Holy Spirit when Paul first arrived in Ephesus?  (19:5-7)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F23595-2B36-4AF4-87CC-63DD962C71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362200"/>
            <a:ext cx="8229600" cy="37639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Several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About twelve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Just a few</a:t>
            </a:r>
          </a:p>
        </p:txBody>
      </p:sp>
    </p:spTree>
    <p:extLst>
      <p:ext uri="{BB962C8B-B14F-4D97-AF65-F5344CB8AC3E}">
        <p14:creationId xmlns:p14="http://schemas.microsoft.com/office/powerpoint/2010/main" val="42537510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478D23-E092-463A-BEA1-483D4A1833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4742" y="704798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/>
              <a:t>What happened after the disciples in Ephesus were baptized and Paul placed his hands on them?  (19:5-6)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3BFE4B-0977-40BF-9EC5-1D74F7D51D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667000"/>
            <a:ext cx="8229600" cy="34591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“The Holy Spirit came on them.”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“They spoke in tongues and prophesied”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 Both answers are correct.</a:t>
            </a:r>
          </a:p>
        </p:txBody>
      </p:sp>
    </p:spTree>
    <p:extLst>
      <p:ext uri="{BB962C8B-B14F-4D97-AF65-F5344CB8AC3E}">
        <p14:creationId xmlns:p14="http://schemas.microsoft.com/office/powerpoint/2010/main" val="32595815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478D23-E092-463A-BEA1-483D4A1833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4742" y="704798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/>
              <a:t>What happened after the disciples in Ephesus were baptized and Paul placed his hands on them?  (19:5-6)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3BFE4B-0977-40BF-9EC5-1D74F7D51D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667000"/>
            <a:ext cx="8229600" cy="34591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“The Holy Spirit came on them.”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“They spoke in tongues and prophesied”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 </a:t>
            </a:r>
            <a:r>
              <a:rPr lang="en-US" sz="4000" dirty="0">
                <a:solidFill>
                  <a:srgbClr val="FFFF00"/>
                </a:solidFill>
              </a:rPr>
              <a:t>Both answers are correct.</a:t>
            </a:r>
          </a:p>
        </p:txBody>
      </p:sp>
    </p:spTree>
    <p:extLst>
      <p:ext uri="{BB962C8B-B14F-4D97-AF65-F5344CB8AC3E}">
        <p14:creationId xmlns:p14="http://schemas.microsoft.com/office/powerpoint/2010/main" val="22848099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3A7675-ED1B-4638-9557-E18EF2C9E4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How did Paul argue in the synagogue in Ephesus?  (19:8)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B742EA-15F7-4B11-9165-50380D2536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Energetically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Kindly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Persuasively</a:t>
            </a:r>
          </a:p>
        </p:txBody>
      </p:sp>
    </p:spTree>
    <p:extLst>
      <p:ext uri="{BB962C8B-B14F-4D97-AF65-F5344CB8AC3E}">
        <p14:creationId xmlns:p14="http://schemas.microsoft.com/office/powerpoint/2010/main" val="9516949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3A7675-ED1B-4638-9557-E18EF2C9E4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How did Paul argue in the synagogue in Ephesus?  (19:8)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B742EA-15F7-4B11-9165-50380D2536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Energetically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Kindly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Persuasively</a:t>
            </a:r>
          </a:p>
        </p:txBody>
      </p:sp>
    </p:spTree>
    <p:extLst>
      <p:ext uri="{BB962C8B-B14F-4D97-AF65-F5344CB8AC3E}">
        <p14:creationId xmlns:p14="http://schemas.microsoft.com/office/powerpoint/2010/main" val="3709332306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82</TotalTime>
  <Words>1248</Words>
  <Application>Microsoft Office PowerPoint</Application>
  <PresentationFormat>On-screen Show (4:3)</PresentationFormat>
  <Paragraphs>178</Paragraphs>
  <Slides>45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45</vt:i4>
      </vt:variant>
    </vt:vector>
  </HeadingPairs>
  <TitlesOfParts>
    <vt:vector size="48" baseType="lpstr">
      <vt:lpstr>Arial</vt:lpstr>
      <vt:lpstr>Calibri</vt:lpstr>
      <vt:lpstr>1_Office Theme</vt:lpstr>
      <vt:lpstr>ACTS Dig Site 14</vt:lpstr>
      <vt:lpstr>Before Paul came to Ephesus, did any of the believers know about the Holy Spirit?  (19:1-2)</vt:lpstr>
      <vt:lpstr>Before Paul came to Ephesus, did any of the believers know about the Holy Spirit?  (19:1-2)</vt:lpstr>
      <vt:lpstr>How many men were baptized and received the Holy Spirit when Paul first arrived in Ephesus?  (19:5-7)</vt:lpstr>
      <vt:lpstr>How many men were baptized and received the Holy Spirit when Paul first arrived in Ephesus?  (19:5-7)</vt:lpstr>
      <vt:lpstr>What happened after the disciples in Ephesus were baptized and Paul placed his hands on them?  (19:5-6)</vt:lpstr>
      <vt:lpstr>What happened after the disciples in Ephesus were baptized and Paul placed his hands on them?  (19:5-6)</vt:lpstr>
      <vt:lpstr>How did Paul argue in the synagogue in Ephesus?  (19:8)</vt:lpstr>
      <vt:lpstr>How did Paul argue in the synagogue in Ephesus?  (19:8)</vt:lpstr>
      <vt:lpstr>In Ephesus, what did Paul do when some people became obstinate and refused to believe?  (19:9)</vt:lpstr>
      <vt:lpstr>In Ephesus, what did Paul do when some people became obstinate and refused to believe?  (19:9)</vt:lpstr>
      <vt:lpstr>Who heard the word of the Lord in Asia?  (19:10)</vt:lpstr>
      <vt:lpstr>Who heard the word of the Lord in Asia?  (19:10)</vt:lpstr>
      <vt:lpstr>Who did extraordinary miracles in Ephesus?  (19:11)</vt:lpstr>
      <vt:lpstr>Who did extraordinary miracles in Ephesus?  (19:11)</vt:lpstr>
      <vt:lpstr>About what did there arise a great disturbance in Ephesus?  (19:23)</vt:lpstr>
      <vt:lpstr>About what did there arise a great disturbance in Ephesus?  (19:23)</vt:lpstr>
      <vt:lpstr>Who was Demetrius?  (19:24)</vt:lpstr>
      <vt:lpstr>Who was Demetrius?  (19:24)</vt:lpstr>
      <vt:lpstr>What did Paul say that gods made by human hands are?  (19:26)</vt:lpstr>
      <vt:lpstr>What did Paul say that gods made by human hands are?  (19:26)</vt:lpstr>
      <vt:lpstr>Who did Demetrius fear would be robbed of her divine majesty?  (19:27)</vt:lpstr>
      <vt:lpstr>Who did Demetrius fear would be robbed of her divine majesty?  (19:27)</vt:lpstr>
      <vt:lpstr>After Demetrius complained about Paul, who was in an uproar?   (19:26-29)</vt:lpstr>
      <vt:lpstr>After Demetrius complained about Paul, who was in an uproar?   (19:26-29)</vt:lpstr>
      <vt:lpstr>What would the disciples not let Paul do in Ephesus?  (19:30)</vt:lpstr>
      <vt:lpstr>What would the disciples not let Paul do in Ephesus?  (19:30)</vt:lpstr>
      <vt:lpstr>In the theater in Ephesus, who did the Jews push to the front?  (19:33)</vt:lpstr>
      <vt:lpstr>In the theater in Ephesus, who did the Jews push to the front?  (19:33)</vt:lpstr>
      <vt:lpstr>In Ephesus, how long did the people shout in unison, “Great is Artemis of the Ephesians”?  (19:34)</vt:lpstr>
      <vt:lpstr>In Ephesus, how long did the people shout in unison, “Great is Artemis of the Ephesians”?  (19:34)</vt:lpstr>
      <vt:lpstr>In Ephesus, who quieted the crowd?  (19:35)</vt:lpstr>
      <vt:lpstr>In Ephesus, who quieted the crowd?  (19:35)</vt:lpstr>
      <vt:lpstr>Who knew that the city of Ephesus was the guardian of the temple of the great Artemis?  (19:35)</vt:lpstr>
      <vt:lpstr>Who knew that the city of Ephesus was the guardian of the temple of the great Artemis?  (19:35)</vt:lpstr>
      <vt:lpstr>What did the city clerk in Ephesus say that Paul and his men had not done?  (19:37)</vt:lpstr>
      <vt:lpstr>What did the city clerk in Ephesus say that Paul and his men had not done?  (19:37)</vt:lpstr>
      <vt:lpstr>According to the city clerk, what was there no reason for?  (19:40)</vt:lpstr>
      <vt:lpstr>According to the city clerk, what was there no reason for?  (19:40)</vt:lpstr>
      <vt:lpstr>Who was seated in a third story window while Paul was preaching?  (20:9)</vt:lpstr>
      <vt:lpstr>Who was seated in a third story window while Paul was preaching?  (20:9)</vt:lpstr>
      <vt:lpstr>What happened to Eutychus when he fell asleep in the window?  (20:9-10)</vt:lpstr>
      <vt:lpstr>What happened to Eutychus when he fell asleep in the window?  (20:9-10)</vt:lpstr>
      <vt:lpstr>Finish this verse:  “But you will receive power when the Holy Spirit comes on you; and you will be my witnesses in Jerusalem, and in all Judea and Samaria,…”  (Acts 1:8)</vt:lpstr>
      <vt:lpstr>Finish this verse:  “But you will receive power when the Holy Spirit comes on you; and you will be my witnesses in Jerusalem, and in all Judea and Samaria,…”  (Acts 1:8)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1st and 2nd Samuel Dig Site 9</dc:title>
  <dc:creator>Kathy Randels</dc:creator>
  <cp:lastModifiedBy>Kathy Randels</cp:lastModifiedBy>
  <cp:revision>13</cp:revision>
  <dcterms:created xsi:type="dcterms:W3CDTF">2016-04-16T17:22:52Z</dcterms:created>
  <dcterms:modified xsi:type="dcterms:W3CDTF">2018-08-23T21:34:25Z</dcterms:modified>
</cp:coreProperties>
</file>