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ACTS</a:t>
            </a:r>
            <a:br>
              <a:rPr lang="en-US" sz="6000" b="1" dirty="0"/>
            </a:br>
            <a:r>
              <a:rPr lang="en-US" sz="6000" b="1" dirty="0"/>
              <a:t>Dig Site 13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  <p:extLst/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89CF0-4E34-4619-996D-CA03BA8C6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Corinth, what did Paul do every Sabbath?  (18:4)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EA1FB-34AB-4BB2-870C-5A51EA574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reasoned in the synagogue.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worked as a tentmaker.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went home to Tarsus.</a:t>
            </a:r>
          </a:p>
        </p:txBody>
      </p:sp>
    </p:spTree>
    <p:extLst>
      <p:ext uri="{BB962C8B-B14F-4D97-AF65-F5344CB8AC3E}">
        <p14:creationId xmlns:p14="http://schemas.microsoft.com/office/powerpoint/2010/main" val="3698669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89CF0-4E34-4619-996D-CA03BA8C6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Corinth, what did Paul do every Sabbath?  (18:4)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EA1FB-34AB-4BB2-870C-5A51EA574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reasoned in the synagogue.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worked as a tentmaker.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went home to Tarsus.</a:t>
            </a:r>
          </a:p>
        </p:txBody>
      </p:sp>
    </p:spTree>
    <p:extLst>
      <p:ext uri="{BB962C8B-B14F-4D97-AF65-F5344CB8AC3E}">
        <p14:creationId xmlns:p14="http://schemas.microsoft.com/office/powerpoint/2010/main" val="3124681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53CC1-C537-4A1E-9835-A2993BA4C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9496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Paul devote himself to when Silas and Timothy came from Macedonia?  (18:5)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DCA39-9B40-41E9-8769-6085B3CFD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Distributing food to those in need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Healing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Preaching</a:t>
            </a:r>
          </a:p>
        </p:txBody>
      </p:sp>
    </p:spTree>
    <p:extLst>
      <p:ext uri="{BB962C8B-B14F-4D97-AF65-F5344CB8AC3E}">
        <p14:creationId xmlns:p14="http://schemas.microsoft.com/office/powerpoint/2010/main" val="776047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53CC1-C537-4A1E-9835-A2993BA4C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9496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Paul devote himself to when Silas and Timothy came from Macedonia?  (18:5)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DCA39-9B40-41E9-8769-6085B3CFD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Distributing food to those in need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Healing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Preaching</a:t>
            </a:r>
          </a:p>
        </p:txBody>
      </p:sp>
    </p:spTree>
    <p:extLst>
      <p:ext uri="{BB962C8B-B14F-4D97-AF65-F5344CB8AC3E}">
        <p14:creationId xmlns:p14="http://schemas.microsoft.com/office/powerpoint/2010/main" val="3461589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79C86-EA25-4FFF-99E5-DEA187271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Corinth, why did Paul shake out his clothes in protest?  (18:6)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4B717-F5CC-4866-B470-9BCE9CB97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Because the Jews opposed Paul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Because the Jews became abusive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921146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79C86-EA25-4FFF-99E5-DEA187271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Corinth, why did Paul shake out his clothes in protest?  (18:6)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4B717-F5CC-4866-B470-9BCE9CB97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Because the Jews opposed Paul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Because the Jews became abusive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92761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4B4B9-1848-474E-A78D-A9BF11DBB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Paul go when he left the synagogue in Corinth?  (18:7)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3529B-3C36-4FE7-892F-64F5C2538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“Next door to the house of </a:t>
            </a:r>
            <a:r>
              <a:rPr lang="en-US" sz="4000" dirty="0" err="1"/>
              <a:t>Titius</a:t>
            </a:r>
            <a:r>
              <a:rPr lang="en-US" sz="4000" dirty="0"/>
              <a:t> Justus”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“To the place where he worked”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575217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4B4B9-1848-474E-A78D-A9BF11DBB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Paul go when he left the synagogue in Corinth?  (18:7)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3529B-3C36-4FE7-892F-64F5C2538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“Next door to the house of </a:t>
            </a:r>
            <a:r>
              <a:rPr lang="en-US" sz="4000" dirty="0" err="1">
                <a:solidFill>
                  <a:srgbClr val="FFFF00"/>
                </a:solidFill>
              </a:rPr>
              <a:t>Titius</a:t>
            </a:r>
            <a:r>
              <a:rPr lang="en-US" sz="4000" dirty="0">
                <a:solidFill>
                  <a:srgbClr val="FFFF00"/>
                </a:solidFill>
              </a:rPr>
              <a:t> Justus”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“To the place where he worked”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868971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3B9D1-C998-4016-82D3-E8B5ACF86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told Paul, “Do not be afraid; keep on speaking, do not be silent”?  (18:9)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BB42F-0EDA-4E20-8E52-EC99FD299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Lord, in a vision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Barnabas and Timothy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believers in Corinth</a:t>
            </a:r>
          </a:p>
        </p:txBody>
      </p:sp>
    </p:spTree>
    <p:extLst>
      <p:ext uri="{BB962C8B-B14F-4D97-AF65-F5344CB8AC3E}">
        <p14:creationId xmlns:p14="http://schemas.microsoft.com/office/powerpoint/2010/main" val="37706091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3B9D1-C998-4016-82D3-E8B5ACF86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told Paul, “Do not be afraid; keep on speaking, do not be silent”?  (18:9)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BB42F-0EDA-4E20-8E52-EC99FD299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Lord, in a vision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Barnabas and Timothy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believers in Corinth</a:t>
            </a:r>
          </a:p>
        </p:txBody>
      </p:sp>
    </p:spTree>
    <p:extLst>
      <p:ext uri="{BB962C8B-B14F-4D97-AF65-F5344CB8AC3E}">
        <p14:creationId xmlns:p14="http://schemas.microsoft.com/office/powerpoint/2010/main" val="2032141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072B1-3DB8-4FBA-9D9D-DD3877EDA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Paul go after he left Athens?  (18:1)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0DFB2-1365-488B-A929-DE75AD929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Thessalonica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Corinth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Antioch</a:t>
            </a:r>
          </a:p>
        </p:txBody>
      </p:sp>
    </p:spTree>
    <p:extLst>
      <p:ext uri="{BB962C8B-B14F-4D97-AF65-F5344CB8AC3E}">
        <p14:creationId xmlns:p14="http://schemas.microsoft.com/office/powerpoint/2010/main" val="11327962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19427-DC0B-4E7F-8A07-7944845BE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did Paul stay in Corinth?  (18:11)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9AB59-9CA8-41A2-A07D-5C791B999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For two weeks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For a year and a half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Not very long</a:t>
            </a:r>
          </a:p>
        </p:txBody>
      </p:sp>
    </p:spTree>
    <p:extLst>
      <p:ext uri="{BB962C8B-B14F-4D97-AF65-F5344CB8AC3E}">
        <p14:creationId xmlns:p14="http://schemas.microsoft.com/office/powerpoint/2010/main" val="20490480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19427-DC0B-4E7F-8A07-7944845BE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did Paul stay in Corinth?  (18:11)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9AB59-9CA8-41A2-A07D-5C791B999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For two weeks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For a year and a half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Not very long</a:t>
            </a:r>
          </a:p>
        </p:txBody>
      </p:sp>
    </p:spTree>
    <p:extLst>
      <p:ext uri="{BB962C8B-B14F-4D97-AF65-F5344CB8AC3E}">
        <p14:creationId xmlns:p14="http://schemas.microsoft.com/office/powerpoint/2010/main" val="14155452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825A3-7AC7-4B3D-AD37-85EED8DD9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Paul have his hair cut off at </a:t>
            </a:r>
            <a:r>
              <a:rPr lang="en-US" dirty="0" err="1"/>
              <a:t>Cenchreae</a:t>
            </a:r>
            <a:r>
              <a:rPr lang="en-US" dirty="0"/>
              <a:t>? (18:18)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0D28D-DCD9-45B8-A72D-833D2A6E0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“Because it had gotten too long”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“Because he didn’t want anyone to recognize him”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“Because of a vow he had taken”</a:t>
            </a:r>
          </a:p>
        </p:txBody>
      </p:sp>
    </p:spTree>
    <p:extLst>
      <p:ext uri="{BB962C8B-B14F-4D97-AF65-F5344CB8AC3E}">
        <p14:creationId xmlns:p14="http://schemas.microsoft.com/office/powerpoint/2010/main" val="1012200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825A3-7AC7-4B3D-AD37-85EED8DD9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Paul have his hair cut off at </a:t>
            </a:r>
            <a:r>
              <a:rPr lang="en-US" dirty="0" err="1"/>
              <a:t>Cenchreae</a:t>
            </a:r>
            <a:r>
              <a:rPr lang="en-US" dirty="0"/>
              <a:t>? (18:18)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0D28D-DCD9-45B8-A72D-833D2A6E0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“Because it had gotten too long”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“Because he didn’t want anyone to recognize him”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“Because of a vow he had taken”</a:t>
            </a:r>
          </a:p>
        </p:txBody>
      </p:sp>
    </p:spTree>
    <p:extLst>
      <p:ext uri="{BB962C8B-B14F-4D97-AF65-F5344CB8AC3E}">
        <p14:creationId xmlns:p14="http://schemas.microsoft.com/office/powerpoint/2010/main" val="23686160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74BCC-25C2-4F66-9A95-C4B11CF47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Paul tell the Jews in Ephesus?  (18:21)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D0256-1A0B-427A-B0E9-EE148019D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will come back if it is God’s will.”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will come back in 6 months.”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Lord has willed that I never return to this place.”</a:t>
            </a:r>
          </a:p>
        </p:txBody>
      </p:sp>
    </p:spTree>
    <p:extLst>
      <p:ext uri="{BB962C8B-B14F-4D97-AF65-F5344CB8AC3E}">
        <p14:creationId xmlns:p14="http://schemas.microsoft.com/office/powerpoint/2010/main" val="30290654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74BCC-25C2-4F66-9A95-C4B11CF47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Paul tell the Jews in Ephesus?  (18:21)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D0256-1A0B-427A-B0E9-EE148019D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“I will come back if it is God’s will.”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will come back in 6 months.”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Lord has willed that I never return to this place.”</a:t>
            </a:r>
          </a:p>
        </p:txBody>
      </p:sp>
    </p:spTree>
    <p:extLst>
      <p:ext uri="{BB962C8B-B14F-4D97-AF65-F5344CB8AC3E}">
        <p14:creationId xmlns:p14="http://schemas.microsoft.com/office/powerpoint/2010/main" val="31546712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B3125-A1FC-47C0-ADC7-BA599CEB0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Paul do when he landed at Caesarea?  (18:22)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918B4-E457-426B-A2F3-38FA24295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“He went up to Jerusalem and greeted the church.”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“went down to Antioch.”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889505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B3125-A1FC-47C0-ADC7-BA599CEB0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Paul do when he landed at Caesarea?  (18:22)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918B4-E457-426B-A2F3-38FA24295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“He went up to Jerusalem and greeted the church.”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“went down to Antioch.”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944103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A5BEB-794D-42D6-9821-73210C22E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Paul do throughout the region of Galatia and Phrygia?  (18:23)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C6EE2-EE19-4AB1-B7DF-650CF899A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Strengthened all the disciples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Hid amongst the Gentiles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6424745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A5BEB-794D-42D6-9821-73210C22E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Paul do throughout the region of Galatia and Phrygia?  (18:23)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C6EE2-EE19-4AB1-B7DF-650CF899A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Strengthened all the disciples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Hid amongst the Gentiles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880630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072B1-3DB8-4FBA-9D9D-DD3877EDA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Paul go after he left Athens?  (18:1)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0DFB2-1365-488B-A929-DE75AD929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Thessalonica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To Corinth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Antioch</a:t>
            </a:r>
          </a:p>
        </p:txBody>
      </p:sp>
    </p:spTree>
    <p:extLst>
      <p:ext uri="{BB962C8B-B14F-4D97-AF65-F5344CB8AC3E}">
        <p14:creationId xmlns:p14="http://schemas.microsoft.com/office/powerpoint/2010/main" val="30018635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08288-B8DD-4A4C-8645-6795CE828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In Ephesus, who had been instructed in the way of the Lord, spoke with great fervor, and taught about Jesus?  (18:24-25)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398C0-65A1-48C8-9904-879F0FA3E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Priscilla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Aquila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Apollos</a:t>
            </a:r>
          </a:p>
        </p:txBody>
      </p:sp>
    </p:spTree>
    <p:extLst>
      <p:ext uri="{BB962C8B-B14F-4D97-AF65-F5344CB8AC3E}">
        <p14:creationId xmlns:p14="http://schemas.microsoft.com/office/powerpoint/2010/main" val="6863152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08288-B8DD-4A4C-8645-6795CE828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In Ephesus, who had been instructed in the way of the Lord, spoke with great fervor, and taught about Jesus?  (18:24-25)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398C0-65A1-48C8-9904-879F0FA3E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Priscilla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Aquila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Apollos</a:t>
            </a:r>
          </a:p>
        </p:txBody>
      </p:sp>
    </p:spTree>
    <p:extLst>
      <p:ext uri="{BB962C8B-B14F-4D97-AF65-F5344CB8AC3E}">
        <p14:creationId xmlns:p14="http://schemas.microsoft.com/office/powerpoint/2010/main" val="35418676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6DBDE-36A2-41CD-BC04-9E3121EB4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only baptism Apollos knew about?  (18:25)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32750-35A9-4459-8BD2-ADB8E7B3A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baptism of Peter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baptism of John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baptism of Jesus</a:t>
            </a:r>
          </a:p>
        </p:txBody>
      </p:sp>
    </p:spTree>
    <p:extLst>
      <p:ext uri="{BB962C8B-B14F-4D97-AF65-F5344CB8AC3E}">
        <p14:creationId xmlns:p14="http://schemas.microsoft.com/office/powerpoint/2010/main" val="19754747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6DBDE-36A2-41CD-BC04-9E3121EB4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only baptism Apollos knew about?  (18:25)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32750-35A9-4459-8BD2-ADB8E7B3A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baptism of Peter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baptism of John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baptism of Jesus</a:t>
            </a:r>
          </a:p>
        </p:txBody>
      </p:sp>
    </p:spTree>
    <p:extLst>
      <p:ext uri="{BB962C8B-B14F-4D97-AF65-F5344CB8AC3E}">
        <p14:creationId xmlns:p14="http://schemas.microsoft.com/office/powerpoint/2010/main" val="6501366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B0B9C-B470-4350-A89F-A918A2C81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Priscilla and Aquila do for Apollos?  (18:26)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F19A0-B2BF-47F8-8BBB-5D6C85FA8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“Invited him to their home”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“Explained to him the way of God more adequately”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6250795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B0B9C-B470-4350-A89F-A918A2C81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Priscilla and Aquila do for Apollos?  (18:26)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F19A0-B2BF-47F8-8BBB-5D6C85FA8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“Invited him to their home”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“Explained to him the way of God more adequately”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3819142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52497-1A94-4219-B79F-C6B89AD71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encouraged Apollos to go to Achaia?  (18:27)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CADDB-9D3D-4EEE-8BD1-86B9FB755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Peter and John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brothers and sisters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9649970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52497-1A94-4219-B79F-C6B89AD71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encouraged Apollos to go to Achaia?  (18:27)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CADDB-9D3D-4EEE-8BD1-86B9FB755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Peter and John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brothers and sisters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5127569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E5EF4-E09B-454E-85E0-151B63947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Apollos do when he arrived in Achaia?  (18:27-28)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80946-4BD2-4091-9213-331870AC9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“He vigorously refuted his Jewish opponents in public debate.”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proved “from the scriptures that Jesus was the Messiah.”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8001250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E5EF4-E09B-454E-85E0-151B63947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Apollos do when he arrived in Achaia?  (18:27-28)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80946-4BD2-4091-9213-331870AC9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“He vigorously refuted his Jewish opponents in public debate.”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proved “from the scriptures that Jesus was the Messiah.”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656489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7FA30-E099-4670-B1C7-C6E0770D2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was Aquila’s wife?  (18:2)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F2862-6548-49AC-8023-65234CCB5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Lydia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Priscilla</a:t>
            </a:r>
          </a:p>
        </p:txBody>
      </p:sp>
    </p:spTree>
    <p:extLst>
      <p:ext uri="{BB962C8B-B14F-4D97-AF65-F5344CB8AC3E}">
        <p14:creationId xmlns:p14="http://schemas.microsoft.com/office/powerpoint/2010/main" val="24986900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3C017-0025-4AF5-B033-9A7CBB169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4463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Finish this verse:  “What, then, shall we say in response to these things?  If God is for us, …”  (Romans 8:31)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A7D7D-0142-4816-9F8C-F474C3203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we will all be safe!”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then no one can defeat us!”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who can be against us?”</a:t>
            </a:r>
          </a:p>
        </p:txBody>
      </p:sp>
    </p:spTree>
    <p:extLst>
      <p:ext uri="{BB962C8B-B14F-4D97-AF65-F5344CB8AC3E}">
        <p14:creationId xmlns:p14="http://schemas.microsoft.com/office/powerpoint/2010/main" val="281169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3C017-0025-4AF5-B033-9A7CBB169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4463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Finish this verse:  “What, then, shall we say in response to these things?  If God is for us, …”  (Romans 8:31)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A7D7D-0142-4816-9F8C-F474C3203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we will all be safe!”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then no one can defeat us!”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“… who can be against us?”</a:t>
            </a:r>
          </a:p>
        </p:txBody>
      </p:sp>
    </p:spTree>
    <p:extLst>
      <p:ext uri="{BB962C8B-B14F-4D97-AF65-F5344CB8AC3E}">
        <p14:creationId xmlns:p14="http://schemas.microsoft.com/office/powerpoint/2010/main" val="612731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7FA30-E099-4670-B1C7-C6E0770D2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was Aquila’s wife?  (18:2)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F2862-6548-49AC-8023-65234CCB5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Lydia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Priscilla</a:t>
            </a:r>
          </a:p>
        </p:txBody>
      </p:sp>
    </p:spTree>
    <p:extLst>
      <p:ext uri="{BB962C8B-B14F-4D97-AF65-F5344CB8AC3E}">
        <p14:creationId xmlns:p14="http://schemas.microsoft.com/office/powerpoint/2010/main" val="453780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71988-21AC-454B-BA31-044567C02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Aquila and Priscilla’s profession?  (18:3)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89054-D462-48D4-92EC-E0A650594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Doctors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Tentmakers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Magicians</a:t>
            </a:r>
          </a:p>
        </p:txBody>
      </p:sp>
    </p:spTree>
    <p:extLst>
      <p:ext uri="{BB962C8B-B14F-4D97-AF65-F5344CB8AC3E}">
        <p14:creationId xmlns:p14="http://schemas.microsoft.com/office/powerpoint/2010/main" val="973354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71988-21AC-454B-BA31-044567C02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Aquila and Priscilla’s profession?  (18:3)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89054-D462-48D4-92EC-E0A650594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Doctors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Tentmakers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Magicians</a:t>
            </a:r>
          </a:p>
        </p:txBody>
      </p:sp>
    </p:spTree>
    <p:extLst>
      <p:ext uri="{BB962C8B-B14F-4D97-AF65-F5344CB8AC3E}">
        <p14:creationId xmlns:p14="http://schemas.microsoft.com/office/powerpoint/2010/main" val="478443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C8D2F-8F82-4E45-B005-45A107BE5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Paul stay with Aquila and Priscilla?  (18:3)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A7EC8-5CD5-493B-BA26-874FD9EA9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Because he was a tentmaker like them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Because they had a lot of money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Because they were from Italy</a:t>
            </a:r>
          </a:p>
        </p:txBody>
      </p:sp>
    </p:spTree>
    <p:extLst>
      <p:ext uri="{BB962C8B-B14F-4D97-AF65-F5344CB8AC3E}">
        <p14:creationId xmlns:p14="http://schemas.microsoft.com/office/powerpoint/2010/main" val="2181598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C8D2F-8F82-4E45-B005-45A107BE5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Paul stay with Aquila and Priscilla?  (18:3)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A7EC8-5CD5-493B-BA26-874FD9EA9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Because he was a tentmaker like them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Because they had a lot of money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Because they were from Italy</a:t>
            </a:r>
          </a:p>
        </p:txBody>
      </p:sp>
    </p:spTree>
    <p:extLst>
      <p:ext uri="{BB962C8B-B14F-4D97-AF65-F5344CB8AC3E}">
        <p14:creationId xmlns:p14="http://schemas.microsoft.com/office/powerpoint/2010/main" val="2872114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1224</Words>
  <Application>Microsoft Office PowerPoint</Application>
  <PresentationFormat>On-screen Show (4:3)</PresentationFormat>
  <Paragraphs>162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1_Office Theme</vt:lpstr>
      <vt:lpstr>ACTS Dig Site 13</vt:lpstr>
      <vt:lpstr>Where did Paul go after he left Athens?  (18:1)</vt:lpstr>
      <vt:lpstr>Where did Paul go after he left Athens?  (18:1)</vt:lpstr>
      <vt:lpstr>Who was Aquila’s wife?  (18:2)</vt:lpstr>
      <vt:lpstr>Who was Aquila’s wife?  (18:2)</vt:lpstr>
      <vt:lpstr>What was Aquila and Priscilla’s profession?  (18:3)</vt:lpstr>
      <vt:lpstr>What was Aquila and Priscilla’s profession?  (18:3)</vt:lpstr>
      <vt:lpstr>Why did Paul stay with Aquila and Priscilla?  (18:3)</vt:lpstr>
      <vt:lpstr>Why did Paul stay with Aquila and Priscilla?  (18:3)</vt:lpstr>
      <vt:lpstr>In Corinth, what did Paul do every Sabbath?  (18:4)</vt:lpstr>
      <vt:lpstr>In Corinth, what did Paul do every Sabbath?  (18:4)</vt:lpstr>
      <vt:lpstr>What did Paul devote himself to when Silas and Timothy came from Macedonia?  (18:5)</vt:lpstr>
      <vt:lpstr>What did Paul devote himself to when Silas and Timothy came from Macedonia?  (18:5)</vt:lpstr>
      <vt:lpstr>In Corinth, why did Paul shake out his clothes in protest?  (18:6)</vt:lpstr>
      <vt:lpstr>In Corinth, why did Paul shake out his clothes in protest?  (18:6)</vt:lpstr>
      <vt:lpstr>Where did Paul go when he left the synagogue in Corinth?  (18:7)</vt:lpstr>
      <vt:lpstr>Where did Paul go when he left the synagogue in Corinth?  (18:7)</vt:lpstr>
      <vt:lpstr>Who told Paul, “Do not be afraid; keep on speaking, do not be silent”?  (18:9)</vt:lpstr>
      <vt:lpstr>Who told Paul, “Do not be afraid; keep on speaking, do not be silent”?  (18:9)</vt:lpstr>
      <vt:lpstr>How long did Paul stay in Corinth?  (18:11)</vt:lpstr>
      <vt:lpstr>How long did Paul stay in Corinth?  (18:11)</vt:lpstr>
      <vt:lpstr>Why did Paul have his hair cut off at Cenchreae? (18:18)</vt:lpstr>
      <vt:lpstr>Why did Paul have his hair cut off at Cenchreae? (18:18)</vt:lpstr>
      <vt:lpstr>What did Paul tell the Jews in Ephesus?  (18:21)</vt:lpstr>
      <vt:lpstr>What did Paul tell the Jews in Ephesus?  (18:21)</vt:lpstr>
      <vt:lpstr>What did Paul do when he landed at Caesarea?  (18:22)</vt:lpstr>
      <vt:lpstr>What did Paul do when he landed at Caesarea?  (18:22)</vt:lpstr>
      <vt:lpstr>What did Paul do throughout the region of Galatia and Phrygia?  (18:23)</vt:lpstr>
      <vt:lpstr>What did Paul do throughout the region of Galatia and Phrygia?  (18:23)</vt:lpstr>
      <vt:lpstr>In Ephesus, who had been instructed in the way of the Lord, spoke with great fervor, and taught about Jesus?  (18:24-25)</vt:lpstr>
      <vt:lpstr>In Ephesus, who had been instructed in the way of the Lord, spoke with great fervor, and taught about Jesus?  (18:24-25)</vt:lpstr>
      <vt:lpstr>What was the only baptism Apollos knew about?  (18:25)</vt:lpstr>
      <vt:lpstr>What was the only baptism Apollos knew about?  (18:25)</vt:lpstr>
      <vt:lpstr>What did Priscilla and Aquila do for Apollos?  (18:26)</vt:lpstr>
      <vt:lpstr>What did Priscilla and Aquila do for Apollos?  (18:26)</vt:lpstr>
      <vt:lpstr>Who encouraged Apollos to go to Achaia?  (18:27)</vt:lpstr>
      <vt:lpstr>Who encouraged Apollos to go to Achaia?  (18:27)</vt:lpstr>
      <vt:lpstr>What did Apollos do when he arrived in Achaia?  (18:27-28)</vt:lpstr>
      <vt:lpstr>What did Apollos do when he arrived in Achaia?  (18:27-28)</vt:lpstr>
      <vt:lpstr>Finish this verse:  “What, then, shall we say in response to these things?  If God is for us, …”  (Romans 8:31)</vt:lpstr>
      <vt:lpstr>Finish this verse:  “What, then, shall we say in response to these things?  If God is for us, …”  (Romans 8:31)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12</cp:revision>
  <dcterms:created xsi:type="dcterms:W3CDTF">2016-04-16T17:22:52Z</dcterms:created>
  <dcterms:modified xsi:type="dcterms:W3CDTF">2018-08-21T23:58:36Z</dcterms:modified>
</cp:coreProperties>
</file>