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83" r:id="rId3"/>
    <p:sldId id="284" r:id="rId4"/>
    <p:sldId id="258" r:id="rId5"/>
    <p:sldId id="259" r:id="rId6"/>
    <p:sldId id="260" r:id="rId7"/>
    <p:sldId id="261" r:id="rId8"/>
    <p:sldId id="263" r:id="rId9"/>
    <p:sldId id="262" r:id="rId10"/>
    <p:sldId id="282" r:id="rId11"/>
    <p:sldId id="264" r:id="rId12"/>
    <p:sldId id="265" r:id="rId13"/>
    <p:sldId id="267" r:id="rId14"/>
    <p:sldId id="268" r:id="rId15"/>
    <p:sldId id="271" r:id="rId16"/>
    <p:sldId id="269" r:id="rId17"/>
    <p:sldId id="270" r:id="rId18"/>
    <p:sldId id="276" r:id="rId19"/>
    <p:sldId id="272" r:id="rId20"/>
    <p:sldId id="273" r:id="rId21"/>
    <p:sldId id="274" r:id="rId22"/>
    <p:sldId id="275" r:id="rId23"/>
    <p:sldId id="266" r:id="rId24"/>
    <p:sldId id="277" r:id="rId25"/>
    <p:sldId id="278" r:id="rId26"/>
    <p:sldId id="279" r:id="rId27"/>
    <p:sldId id="280" r:id="rId28"/>
    <p:sldId id="257"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000000"/>
    <a:srgbClr val="FFFF66"/>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2"/>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rgbClr val="32324A"/>
            </a:gs>
          </a:gsLst>
          <a:lin ang="2700000" scaled="1"/>
        </a:gradFill>
        <a:effectLst/>
      </p:bgPr>
    </p:bg>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A6BC02DF-0AA9-3AEA-7977-B0856167EE07}"/>
              </a:ext>
            </a:extLst>
          </p:cNvPr>
          <p:cNvGrpSpPr>
            <a:grpSpLocks/>
          </p:cNvGrpSpPr>
          <p:nvPr/>
        </p:nvGrpSpPr>
        <p:grpSpPr bwMode="auto">
          <a:xfrm>
            <a:off x="-498475" y="1311275"/>
            <a:ext cx="10429875" cy="5908675"/>
            <a:chOff x="-313" y="824"/>
            <a:chExt cx="6570" cy="3722"/>
          </a:xfrm>
        </p:grpSpPr>
        <p:sp>
          <p:nvSpPr>
            <p:cNvPr id="3" name="Rectangle 3">
              <a:extLst>
                <a:ext uri="{FF2B5EF4-FFF2-40B4-BE49-F238E27FC236}">
                  <a16:creationId xmlns:a16="http://schemas.microsoft.com/office/drawing/2014/main" id="{9E92A3F3-F896-B871-3729-EE16CAE21548}"/>
                </a:ext>
              </a:extLst>
            </p:cNvPr>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4" name="Rectangle 4">
              <a:extLst>
                <a:ext uri="{FF2B5EF4-FFF2-40B4-BE49-F238E27FC236}">
                  <a16:creationId xmlns:a16="http://schemas.microsoft.com/office/drawing/2014/main" id="{7C7D3CED-50FB-30D3-9FC8-59705A8067B5}"/>
                </a:ext>
              </a:extLst>
            </p:cNvPr>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5" name="Rectangle 5">
              <a:extLst>
                <a:ext uri="{FF2B5EF4-FFF2-40B4-BE49-F238E27FC236}">
                  <a16:creationId xmlns:a16="http://schemas.microsoft.com/office/drawing/2014/main" id="{622DBE1D-3DAA-1FD3-30C0-9AC88622B092}"/>
                </a:ext>
              </a:extLst>
            </p:cNvPr>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6" name="Rectangle 6">
              <a:extLst>
                <a:ext uri="{FF2B5EF4-FFF2-40B4-BE49-F238E27FC236}">
                  <a16:creationId xmlns:a16="http://schemas.microsoft.com/office/drawing/2014/main" id="{BF930573-A331-0702-9CB3-E513A65C2124}"/>
                </a:ext>
              </a:extLst>
            </p:cNvPr>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7" name="Rectangle 7">
              <a:extLst>
                <a:ext uri="{FF2B5EF4-FFF2-40B4-BE49-F238E27FC236}">
                  <a16:creationId xmlns:a16="http://schemas.microsoft.com/office/drawing/2014/main" id="{EE8DB514-AEE5-B70D-B10A-2B9778C94A3E}"/>
                </a:ext>
              </a:extLst>
            </p:cNvPr>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8" name="Rectangle 8">
              <a:extLst>
                <a:ext uri="{FF2B5EF4-FFF2-40B4-BE49-F238E27FC236}">
                  <a16:creationId xmlns:a16="http://schemas.microsoft.com/office/drawing/2014/main" id="{05B24780-FF12-329A-0C80-3CE37BD0E75E}"/>
                </a:ext>
              </a:extLst>
            </p:cNvPr>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9" name="Rectangle 9">
              <a:extLst>
                <a:ext uri="{FF2B5EF4-FFF2-40B4-BE49-F238E27FC236}">
                  <a16:creationId xmlns:a16="http://schemas.microsoft.com/office/drawing/2014/main" id="{87B361EC-55FA-EF6A-4CE0-93D57340AF12}"/>
                </a:ext>
              </a:extLst>
            </p:cNvPr>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10" name="Rectangle 10">
              <a:extLst>
                <a:ext uri="{FF2B5EF4-FFF2-40B4-BE49-F238E27FC236}">
                  <a16:creationId xmlns:a16="http://schemas.microsoft.com/office/drawing/2014/main" id="{FC4E002D-D6E0-7F3F-4AB3-24EFF6607C08}"/>
                </a:ext>
              </a:extLst>
            </p:cNvPr>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11" name="Rectangle 11">
              <a:extLst>
                <a:ext uri="{FF2B5EF4-FFF2-40B4-BE49-F238E27FC236}">
                  <a16:creationId xmlns:a16="http://schemas.microsoft.com/office/drawing/2014/main" id="{8C7C1EC9-5FC9-5625-292C-2D9194235B12}"/>
                </a:ext>
              </a:extLst>
            </p:cNvPr>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12" name="Rectangle 12">
              <a:extLst>
                <a:ext uri="{FF2B5EF4-FFF2-40B4-BE49-F238E27FC236}">
                  <a16:creationId xmlns:a16="http://schemas.microsoft.com/office/drawing/2014/main" id="{125B4FE1-834B-E11F-B354-756140981651}"/>
                </a:ext>
              </a:extLst>
            </p:cNvPr>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13" name="Rectangle 13">
              <a:extLst>
                <a:ext uri="{FF2B5EF4-FFF2-40B4-BE49-F238E27FC236}">
                  <a16:creationId xmlns:a16="http://schemas.microsoft.com/office/drawing/2014/main" id="{67DA59EF-7733-0DCF-B2CB-46409BA04BF3}"/>
                </a:ext>
              </a:extLst>
            </p:cNvPr>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14" name="Rectangle 14">
              <a:extLst>
                <a:ext uri="{FF2B5EF4-FFF2-40B4-BE49-F238E27FC236}">
                  <a16:creationId xmlns:a16="http://schemas.microsoft.com/office/drawing/2014/main" id="{62FE2031-CE17-3043-8139-277FE07CB779}"/>
                </a:ext>
              </a:extLst>
            </p:cNvPr>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15" name="Rectangle 15">
              <a:extLst>
                <a:ext uri="{FF2B5EF4-FFF2-40B4-BE49-F238E27FC236}">
                  <a16:creationId xmlns:a16="http://schemas.microsoft.com/office/drawing/2014/main" id="{85A8371D-6C95-B879-A6FE-F903D9DAEEB9}"/>
                </a:ext>
              </a:extLst>
            </p:cNvPr>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16" name="Rectangle 16">
              <a:extLst>
                <a:ext uri="{FF2B5EF4-FFF2-40B4-BE49-F238E27FC236}">
                  <a16:creationId xmlns:a16="http://schemas.microsoft.com/office/drawing/2014/main" id="{F5B94A17-970E-7A48-263F-1BEEAEAF2D50}"/>
                </a:ext>
              </a:extLst>
            </p:cNvPr>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17" name="Rectangle 17">
              <a:extLst>
                <a:ext uri="{FF2B5EF4-FFF2-40B4-BE49-F238E27FC236}">
                  <a16:creationId xmlns:a16="http://schemas.microsoft.com/office/drawing/2014/main" id="{AAA15F61-9460-65B5-79E4-CC7F24F7D5B9}"/>
                </a:ext>
              </a:extLst>
            </p:cNvPr>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latin typeface="Arial" charset="0"/>
                <a:cs typeface="Arial" charset="0"/>
              </a:endParaRPr>
            </a:p>
          </p:txBody>
        </p:sp>
        <p:sp>
          <p:nvSpPr>
            <p:cNvPr id="18" name="Rectangle 18">
              <a:extLst>
                <a:ext uri="{FF2B5EF4-FFF2-40B4-BE49-F238E27FC236}">
                  <a16:creationId xmlns:a16="http://schemas.microsoft.com/office/drawing/2014/main" id="{5C119DBE-6A25-BF3C-FBE3-8612D0944571}"/>
                </a:ext>
              </a:extLst>
            </p:cNvPr>
            <p:cNvSpPr>
              <a:spLocks noChangeArrowheads="1"/>
            </p:cNvSpPr>
            <p:nvPr userDrawn="1"/>
          </p:nvSpPr>
          <p:spPr bwMode="hidden">
            <a:xfrm rot="39991575" flipH="1" flipV="1">
              <a:off x="5371"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latin typeface="Arial" charset="0"/>
                <a:cs typeface="Arial" charset="0"/>
              </a:endParaRPr>
            </a:p>
          </p:txBody>
        </p:sp>
        <p:sp>
          <p:nvSpPr>
            <p:cNvPr id="19" name="Rectangle 19">
              <a:extLst>
                <a:ext uri="{FF2B5EF4-FFF2-40B4-BE49-F238E27FC236}">
                  <a16:creationId xmlns:a16="http://schemas.microsoft.com/office/drawing/2014/main" id="{6BA70702-3391-D00D-E2D2-B05EA2C0BDDA}"/>
                </a:ext>
              </a:extLst>
            </p:cNvPr>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20" name="Rectangle 20">
              <a:extLst>
                <a:ext uri="{FF2B5EF4-FFF2-40B4-BE49-F238E27FC236}">
                  <a16:creationId xmlns:a16="http://schemas.microsoft.com/office/drawing/2014/main" id="{46959EE6-D2AB-DB42-2501-A485C707160F}"/>
                </a:ext>
              </a:extLst>
            </p:cNvPr>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21" name="Rectangle 21">
              <a:extLst>
                <a:ext uri="{FF2B5EF4-FFF2-40B4-BE49-F238E27FC236}">
                  <a16:creationId xmlns:a16="http://schemas.microsoft.com/office/drawing/2014/main" id="{2885EFA1-B038-2311-46DE-7546D5F5ACC0}"/>
                </a:ext>
              </a:extLst>
            </p:cNvPr>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22" name="Rectangle 22">
              <a:extLst>
                <a:ext uri="{FF2B5EF4-FFF2-40B4-BE49-F238E27FC236}">
                  <a16:creationId xmlns:a16="http://schemas.microsoft.com/office/drawing/2014/main" id="{135A0212-78D2-D6B0-6D29-499B3CB708CE}"/>
                </a:ext>
              </a:extLst>
            </p:cNvPr>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23" name="Rectangle 23">
              <a:extLst>
                <a:ext uri="{FF2B5EF4-FFF2-40B4-BE49-F238E27FC236}">
                  <a16:creationId xmlns:a16="http://schemas.microsoft.com/office/drawing/2014/main" id="{87BF10EE-497E-A726-1F86-873DD31071E5}"/>
                </a:ext>
              </a:extLst>
            </p:cNvPr>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24" name="Rectangle 24">
              <a:extLst>
                <a:ext uri="{FF2B5EF4-FFF2-40B4-BE49-F238E27FC236}">
                  <a16:creationId xmlns:a16="http://schemas.microsoft.com/office/drawing/2014/main" id="{F2884C49-9465-B6A4-DFFE-D4658EE3084C}"/>
                </a:ext>
              </a:extLst>
            </p:cNvPr>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25" name="Rectangle 25">
              <a:extLst>
                <a:ext uri="{FF2B5EF4-FFF2-40B4-BE49-F238E27FC236}">
                  <a16:creationId xmlns:a16="http://schemas.microsoft.com/office/drawing/2014/main" id="{BBD000EA-0D9D-EB07-E484-543599D2F765}"/>
                </a:ext>
              </a:extLst>
            </p:cNvPr>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26" name="Rectangle 26">
              <a:extLst>
                <a:ext uri="{FF2B5EF4-FFF2-40B4-BE49-F238E27FC236}">
                  <a16:creationId xmlns:a16="http://schemas.microsoft.com/office/drawing/2014/main" id="{7DD60872-3D63-A0F1-45F2-651DF8F7E6E4}"/>
                </a:ext>
              </a:extLst>
            </p:cNvPr>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27" name="Rectangle 27">
              <a:extLst>
                <a:ext uri="{FF2B5EF4-FFF2-40B4-BE49-F238E27FC236}">
                  <a16:creationId xmlns:a16="http://schemas.microsoft.com/office/drawing/2014/main" id="{65107C8D-14C5-D456-149F-80DB54AB1128}"/>
                </a:ext>
              </a:extLst>
            </p:cNvPr>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28" name="Rectangle 28">
              <a:extLst>
                <a:ext uri="{FF2B5EF4-FFF2-40B4-BE49-F238E27FC236}">
                  <a16:creationId xmlns:a16="http://schemas.microsoft.com/office/drawing/2014/main" id="{B824E663-F85C-BADE-D5FC-651653EB2494}"/>
                </a:ext>
              </a:extLst>
            </p:cNvPr>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29" name="Rectangle 29">
              <a:extLst>
                <a:ext uri="{FF2B5EF4-FFF2-40B4-BE49-F238E27FC236}">
                  <a16:creationId xmlns:a16="http://schemas.microsoft.com/office/drawing/2014/main" id="{D162B2C4-903A-B1CE-25DD-B1F93507A096}"/>
                </a:ext>
              </a:extLst>
            </p:cNvPr>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defRPr/>
              </a:pPr>
              <a:endParaRPr lang="en-US">
                <a:latin typeface="Arial" charset="0"/>
                <a:cs typeface="Arial" charset="0"/>
              </a:endParaRPr>
            </a:p>
          </p:txBody>
        </p:sp>
        <p:sp>
          <p:nvSpPr>
            <p:cNvPr id="30" name="Rectangle 30">
              <a:extLst>
                <a:ext uri="{FF2B5EF4-FFF2-40B4-BE49-F238E27FC236}">
                  <a16:creationId xmlns:a16="http://schemas.microsoft.com/office/drawing/2014/main" id="{E55C4054-F73F-FA6B-D00D-28BB8AD2780A}"/>
                </a:ext>
              </a:extLst>
            </p:cNvPr>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31" name="Rectangle 31">
              <a:extLst>
                <a:ext uri="{FF2B5EF4-FFF2-40B4-BE49-F238E27FC236}">
                  <a16:creationId xmlns:a16="http://schemas.microsoft.com/office/drawing/2014/main" id="{C8DA6C91-F680-52EA-8878-B760905B2955}"/>
                </a:ext>
              </a:extLst>
            </p:cNvPr>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32" name="Rectangle 32">
              <a:extLst>
                <a:ext uri="{FF2B5EF4-FFF2-40B4-BE49-F238E27FC236}">
                  <a16:creationId xmlns:a16="http://schemas.microsoft.com/office/drawing/2014/main" id="{BF2DB523-625A-FA46-442B-34D0B51ECAAB}"/>
                </a:ext>
              </a:extLst>
            </p:cNvPr>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33" name="Rectangle 33">
              <a:extLst>
                <a:ext uri="{FF2B5EF4-FFF2-40B4-BE49-F238E27FC236}">
                  <a16:creationId xmlns:a16="http://schemas.microsoft.com/office/drawing/2014/main" id="{FA83F853-064D-B48D-03AC-3F0E738A7927}"/>
                </a:ext>
              </a:extLst>
            </p:cNvPr>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34" name="Rectangle 34">
              <a:extLst>
                <a:ext uri="{FF2B5EF4-FFF2-40B4-BE49-F238E27FC236}">
                  <a16:creationId xmlns:a16="http://schemas.microsoft.com/office/drawing/2014/main" id="{0EC7F082-411B-27EC-D9C3-21C899D767C5}"/>
                </a:ext>
              </a:extLst>
            </p:cNvPr>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defRPr/>
              </a:pPr>
              <a:endParaRPr lang="en-US">
                <a:latin typeface="Arial" charset="0"/>
                <a:cs typeface="Arial" charset="0"/>
              </a:endParaRPr>
            </a:p>
          </p:txBody>
        </p:sp>
        <p:sp>
          <p:nvSpPr>
            <p:cNvPr id="35" name="Oval 35">
              <a:extLst>
                <a:ext uri="{FF2B5EF4-FFF2-40B4-BE49-F238E27FC236}">
                  <a16:creationId xmlns:a16="http://schemas.microsoft.com/office/drawing/2014/main" id="{BE8A5374-9E17-39F7-82E4-2E39CEC10AA1}"/>
                </a:ext>
              </a:extLst>
            </p:cNvPr>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36" name="Oval 36">
              <a:extLst>
                <a:ext uri="{FF2B5EF4-FFF2-40B4-BE49-F238E27FC236}">
                  <a16:creationId xmlns:a16="http://schemas.microsoft.com/office/drawing/2014/main" id="{0E229D43-E23C-D04D-1FE4-EE8C42C6D2C9}"/>
                </a:ext>
              </a:extLst>
            </p:cNvPr>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37" name="Oval 37">
              <a:extLst>
                <a:ext uri="{FF2B5EF4-FFF2-40B4-BE49-F238E27FC236}">
                  <a16:creationId xmlns:a16="http://schemas.microsoft.com/office/drawing/2014/main" id="{C2CBF801-1C89-1991-5A82-29217093134A}"/>
                </a:ext>
              </a:extLst>
            </p:cNvPr>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38" name="Oval 38">
              <a:extLst>
                <a:ext uri="{FF2B5EF4-FFF2-40B4-BE49-F238E27FC236}">
                  <a16:creationId xmlns:a16="http://schemas.microsoft.com/office/drawing/2014/main" id="{25FA2D50-1A52-8A00-4E7B-9F1051EC1D23}"/>
                </a:ext>
              </a:extLst>
            </p:cNvPr>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39" name="Oval 39">
              <a:extLst>
                <a:ext uri="{FF2B5EF4-FFF2-40B4-BE49-F238E27FC236}">
                  <a16:creationId xmlns:a16="http://schemas.microsoft.com/office/drawing/2014/main" id="{1A994B40-3FFB-F366-CEDA-27C799F4BD91}"/>
                </a:ext>
              </a:extLst>
            </p:cNvPr>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0" name="Oval 40">
              <a:extLst>
                <a:ext uri="{FF2B5EF4-FFF2-40B4-BE49-F238E27FC236}">
                  <a16:creationId xmlns:a16="http://schemas.microsoft.com/office/drawing/2014/main" id="{FDEA292A-D9E2-3639-A55C-7F42DC5B9C3F}"/>
                </a:ext>
              </a:extLst>
            </p:cNvPr>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1" name="Oval 41">
              <a:extLst>
                <a:ext uri="{FF2B5EF4-FFF2-40B4-BE49-F238E27FC236}">
                  <a16:creationId xmlns:a16="http://schemas.microsoft.com/office/drawing/2014/main" id="{4EA49886-FE04-6B6E-551C-AEC0E1F309B1}"/>
                </a:ext>
              </a:extLst>
            </p:cNvPr>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2" name="Oval 42">
              <a:extLst>
                <a:ext uri="{FF2B5EF4-FFF2-40B4-BE49-F238E27FC236}">
                  <a16:creationId xmlns:a16="http://schemas.microsoft.com/office/drawing/2014/main" id="{2A16EEA8-AA7E-CE14-EE7D-58E6475ECFCB}"/>
                </a:ext>
              </a:extLst>
            </p:cNvPr>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 name="Oval 43">
              <a:extLst>
                <a:ext uri="{FF2B5EF4-FFF2-40B4-BE49-F238E27FC236}">
                  <a16:creationId xmlns:a16="http://schemas.microsoft.com/office/drawing/2014/main" id="{68F363F4-BED6-A2AD-357B-8A0BC69E9849}"/>
                </a:ext>
              </a:extLst>
            </p:cNvPr>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 name="Oval 44">
              <a:extLst>
                <a:ext uri="{FF2B5EF4-FFF2-40B4-BE49-F238E27FC236}">
                  <a16:creationId xmlns:a16="http://schemas.microsoft.com/office/drawing/2014/main" id="{A23F009A-CFEA-2D4B-7A82-142849487C7A}"/>
                </a:ext>
              </a:extLst>
            </p:cNvPr>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5" name="Oval 45">
              <a:extLst>
                <a:ext uri="{FF2B5EF4-FFF2-40B4-BE49-F238E27FC236}">
                  <a16:creationId xmlns:a16="http://schemas.microsoft.com/office/drawing/2014/main" id="{A54F6C91-AECA-51F1-A192-B6E5E6C7AC5F}"/>
                </a:ext>
              </a:extLst>
            </p:cNvPr>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6" name="Oval 46">
              <a:extLst>
                <a:ext uri="{FF2B5EF4-FFF2-40B4-BE49-F238E27FC236}">
                  <a16:creationId xmlns:a16="http://schemas.microsoft.com/office/drawing/2014/main" id="{43643983-5AE2-47DF-38BD-3E589D0977A4}"/>
                </a:ext>
              </a:extLst>
            </p:cNvPr>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7" name="Oval 47">
              <a:extLst>
                <a:ext uri="{FF2B5EF4-FFF2-40B4-BE49-F238E27FC236}">
                  <a16:creationId xmlns:a16="http://schemas.microsoft.com/office/drawing/2014/main" id="{CF6A9452-37B7-FE8D-03CB-635CB4550D97}"/>
                </a:ext>
              </a:extLst>
            </p:cNvPr>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8" name="Oval 48">
              <a:extLst>
                <a:ext uri="{FF2B5EF4-FFF2-40B4-BE49-F238E27FC236}">
                  <a16:creationId xmlns:a16="http://schemas.microsoft.com/office/drawing/2014/main" id="{A22F17E2-7509-E833-BA1E-1A2B0716EBDF}"/>
                </a:ext>
              </a:extLst>
            </p:cNvPr>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9" name="Oval 49">
              <a:extLst>
                <a:ext uri="{FF2B5EF4-FFF2-40B4-BE49-F238E27FC236}">
                  <a16:creationId xmlns:a16="http://schemas.microsoft.com/office/drawing/2014/main" id="{AA535D2D-A2C1-E14D-3F4A-0EC802C57EAA}"/>
                </a:ext>
              </a:extLst>
            </p:cNvPr>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0" name="Oval 50">
              <a:extLst>
                <a:ext uri="{FF2B5EF4-FFF2-40B4-BE49-F238E27FC236}">
                  <a16:creationId xmlns:a16="http://schemas.microsoft.com/office/drawing/2014/main" id="{9065FCDC-EDE8-259D-923F-6B95FE67008A}"/>
                </a:ext>
              </a:extLst>
            </p:cNvPr>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1" name="Oval 51">
              <a:extLst>
                <a:ext uri="{FF2B5EF4-FFF2-40B4-BE49-F238E27FC236}">
                  <a16:creationId xmlns:a16="http://schemas.microsoft.com/office/drawing/2014/main" id="{2C2FDD70-955B-0CD2-187F-28C6D5E39874}"/>
                </a:ext>
              </a:extLst>
            </p:cNvPr>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2" name="Oval 52">
              <a:extLst>
                <a:ext uri="{FF2B5EF4-FFF2-40B4-BE49-F238E27FC236}">
                  <a16:creationId xmlns:a16="http://schemas.microsoft.com/office/drawing/2014/main" id="{29A3347A-5CF5-E78D-6131-7EE72482119E}"/>
                </a:ext>
              </a:extLst>
            </p:cNvPr>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3" name="Oval 53">
              <a:extLst>
                <a:ext uri="{FF2B5EF4-FFF2-40B4-BE49-F238E27FC236}">
                  <a16:creationId xmlns:a16="http://schemas.microsoft.com/office/drawing/2014/main" id="{2F086D23-4431-1D1A-A9C4-E42ECDF3A4B6}"/>
                </a:ext>
              </a:extLst>
            </p:cNvPr>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4" name="Oval 54">
              <a:extLst>
                <a:ext uri="{FF2B5EF4-FFF2-40B4-BE49-F238E27FC236}">
                  <a16:creationId xmlns:a16="http://schemas.microsoft.com/office/drawing/2014/main" id="{08B2326D-4009-AE5C-2C01-1D0A65734710}"/>
                </a:ext>
              </a:extLst>
            </p:cNvPr>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5" name="Oval 55">
              <a:extLst>
                <a:ext uri="{FF2B5EF4-FFF2-40B4-BE49-F238E27FC236}">
                  <a16:creationId xmlns:a16="http://schemas.microsoft.com/office/drawing/2014/main" id="{FA5A55BC-8AFE-691A-AF1C-891B6A787477}"/>
                </a:ext>
              </a:extLst>
            </p:cNvPr>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6" name="Oval 56">
              <a:extLst>
                <a:ext uri="{FF2B5EF4-FFF2-40B4-BE49-F238E27FC236}">
                  <a16:creationId xmlns:a16="http://schemas.microsoft.com/office/drawing/2014/main" id="{80E4CB33-9454-BE17-D0A2-BD3B44202C25}"/>
                </a:ext>
              </a:extLst>
            </p:cNvPr>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7" name="Oval 57">
              <a:extLst>
                <a:ext uri="{FF2B5EF4-FFF2-40B4-BE49-F238E27FC236}">
                  <a16:creationId xmlns:a16="http://schemas.microsoft.com/office/drawing/2014/main" id="{49BC5F7C-2941-53F3-3443-87924450F935}"/>
                </a:ext>
              </a:extLst>
            </p:cNvPr>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8" name="Oval 58">
              <a:extLst>
                <a:ext uri="{FF2B5EF4-FFF2-40B4-BE49-F238E27FC236}">
                  <a16:creationId xmlns:a16="http://schemas.microsoft.com/office/drawing/2014/main" id="{7F29EBA0-60EE-018F-69BC-B173D55A5160}"/>
                </a:ext>
              </a:extLst>
            </p:cNvPr>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59" name="Oval 59">
              <a:extLst>
                <a:ext uri="{FF2B5EF4-FFF2-40B4-BE49-F238E27FC236}">
                  <a16:creationId xmlns:a16="http://schemas.microsoft.com/office/drawing/2014/main" id="{324A2C0D-C35E-57C1-9CAE-53B39E7C6567}"/>
                </a:ext>
              </a:extLst>
            </p:cNvPr>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60" name="Oval 60">
              <a:extLst>
                <a:ext uri="{FF2B5EF4-FFF2-40B4-BE49-F238E27FC236}">
                  <a16:creationId xmlns:a16="http://schemas.microsoft.com/office/drawing/2014/main" id="{F39918C8-51AB-34C4-C963-0B4FC3F22F05}"/>
                </a:ext>
              </a:extLst>
            </p:cNvPr>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61" name="Oval 61">
              <a:extLst>
                <a:ext uri="{FF2B5EF4-FFF2-40B4-BE49-F238E27FC236}">
                  <a16:creationId xmlns:a16="http://schemas.microsoft.com/office/drawing/2014/main" id="{70DADF38-D9CD-ABFE-6DE8-C19708409444}"/>
                </a:ext>
              </a:extLst>
            </p:cNvPr>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62" name="Oval 62">
              <a:extLst>
                <a:ext uri="{FF2B5EF4-FFF2-40B4-BE49-F238E27FC236}">
                  <a16:creationId xmlns:a16="http://schemas.microsoft.com/office/drawing/2014/main" id="{DF87438F-7C21-26A2-10FA-A998466A8F7C}"/>
                </a:ext>
              </a:extLst>
            </p:cNvPr>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63" name="Oval 63">
              <a:extLst>
                <a:ext uri="{FF2B5EF4-FFF2-40B4-BE49-F238E27FC236}">
                  <a16:creationId xmlns:a16="http://schemas.microsoft.com/office/drawing/2014/main" id="{75DBD6E1-97AD-B880-B0A0-0F3448E4FC8C}"/>
                </a:ext>
              </a:extLst>
            </p:cNvPr>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24" name="Oval 64">
              <a:extLst>
                <a:ext uri="{FF2B5EF4-FFF2-40B4-BE49-F238E27FC236}">
                  <a16:creationId xmlns:a16="http://schemas.microsoft.com/office/drawing/2014/main" id="{3C6FF421-8E2F-A7F0-78D5-5B02E38BAA89}"/>
                </a:ext>
              </a:extLst>
            </p:cNvPr>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25" name="Oval 65">
              <a:extLst>
                <a:ext uri="{FF2B5EF4-FFF2-40B4-BE49-F238E27FC236}">
                  <a16:creationId xmlns:a16="http://schemas.microsoft.com/office/drawing/2014/main" id="{DEBCF5C2-971E-F176-EB24-387E99B40D35}"/>
                </a:ext>
              </a:extLst>
            </p:cNvPr>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26" name="Oval 66">
              <a:extLst>
                <a:ext uri="{FF2B5EF4-FFF2-40B4-BE49-F238E27FC236}">
                  <a16:creationId xmlns:a16="http://schemas.microsoft.com/office/drawing/2014/main" id="{059A98CD-14B3-A275-95C1-7A7FE45AD1BC}"/>
                </a:ext>
              </a:extLst>
            </p:cNvPr>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27" name="Oval 67">
              <a:extLst>
                <a:ext uri="{FF2B5EF4-FFF2-40B4-BE49-F238E27FC236}">
                  <a16:creationId xmlns:a16="http://schemas.microsoft.com/office/drawing/2014/main" id="{016A9EA0-631D-5A2F-0EC3-2D41FB6323D3}"/>
                </a:ext>
              </a:extLst>
            </p:cNvPr>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28" name="Oval 68">
              <a:extLst>
                <a:ext uri="{FF2B5EF4-FFF2-40B4-BE49-F238E27FC236}">
                  <a16:creationId xmlns:a16="http://schemas.microsoft.com/office/drawing/2014/main" id="{39FF915A-963C-DBEE-0003-6079113ACB8B}"/>
                </a:ext>
              </a:extLst>
            </p:cNvPr>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29" name="Oval 69">
              <a:extLst>
                <a:ext uri="{FF2B5EF4-FFF2-40B4-BE49-F238E27FC236}">
                  <a16:creationId xmlns:a16="http://schemas.microsoft.com/office/drawing/2014/main" id="{73AD59CA-66C6-EB66-4DFB-A09AF76AB978}"/>
                </a:ext>
              </a:extLst>
            </p:cNvPr>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0" name="Oval 70">
              <a:extLst>
                <a:ext uri="{FF2B5EF4-FFF2-40B4-BE49-F238E27FC236}">
                  <a16:creationId xmlns:a16="http://schemas.microsoft.com/office/drawing/2014/main" id="{2DC07C93-C202-3D4D-C5FF-3D4CB876C0BE}"/>
                </a:ext>
              </a:extLst>
            </p:cNvPr>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1" name="Oval 71">
              <a:extLst>
                <a:ext uri="{FF2B5EF4-FFF2-40B4-BE49-F238E27FC236}">
                  <a16:creationId xmlns:a16="http://schemas.microsoft.com/office/drawing/2014/main" id="{76980E0F-4F40-C359-D6C3-FDAC072E27EA}"/>
                </a:ext>
              </a:extLst>
            </p:cNvPr>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2" name="Oval 72">
              <a:extLst>
                <a:ext uri="{FF2B5EF4-FFF2-40B4-BE49-F238E27FC236}">
                  <a16:creationId xmlns:a16="http://schemas.microsoft.com/office/drawing/2014/main" id="{59037570-D3DA-E32D-915B-EB6A257F4B27}"/>
                </a:ext>
              </a:extLst>
            </p:cNvPr>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3" name="Oval 73">
              <a:extLst>
                <a:ext uri="{FF2B5EF4-FFF2-40B4-BE49-F238E27FC236}">
                  <a16:creationId xmlns:a16="http://schemas.microsoft.com/office/drawing/2014/main" id="{56F0B390-1750-A98B-1974-CE050E835C47}"/>
                </a:ext>
              </a:extLst>
            </p:cNvPr>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4" name="Oval 74">
              <a:extLst>
                <a:ext uri="{FF2B5EF4-FFF2-40B4-BE49-F238E27FC236}">
                  <a16:creationId xmlns:a16="http://schemas.microsoft.com/office/drawing/2014/main" id="{46E14848-64DF-6F51-BAC6-120A3B177A5F}"/>
                </a:ext>
              </a:extLst>
            </p:cNvPr>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5" name="Oval 75">
              <a:extLst>
                <a:ext uri="{FF2B5EF4-FFF2-40B4-BE49-F238E27FC236}">
                  <a16:creationId xmlns:a16="http://schemas.microsoft.com/office/drawing/2014/main" id="{0A598579-1AE7-6031-2828-9D1FCA6167F8}"/>
                </a:ext>
              </a:extLst>
            </p:cNvPr>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6" name="Oval 76">
              <a:extLst>
                <a:ext uri="{FF2B5EF4-FFF2-40B4-BE49-F238E27FC236}">
                  <a16:creationId xmlns:a16="http://schemas.microsoft.com/office/drawing/2014/main" id="{0A2D05B5-28F9-55CD-682C-8B6518D9F849}"/>
                </a:ext>
              </a:extLst>
            </p:cNvPr>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7" name="Oval 77">
              <a:extLst>
                <a:ext uri="{FF2B5EF4-FFF2-40B4-BE49-F238E27FC236}">
                  <a16:creationId xmlns:a16="http://schemas.microsoft.com/office/drawing/2014/main" id="{0E222862-E016-4E19-3304-C3CD37B3B7C1}"/>
                </a:ext>
              </a:extLst>
            </p:cNvPr>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8" name="Oval 78">
              <a:extLst>
                <a:ext uri="{FF2B5EF4-FFF2-40B4-BE49-F238E27FC236}">
                  <a16:creationId xmlns:a16="http://schemas.microsoft.com/office/drawing/2014/main" id="{7DBB994D-67BD-D772-0C98-EDA9F54BB165}"/>
                </a:ext>
              </a:extLst>
            </p:cNvPr>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39" name="Oval 79">
              <a:extLst>
                <a:ext uri="{FF2B5EF4-FFF2-40B4-BE49-F238E27FC236}">
                  <a16:creationId xmlns:a16="http://schemas.microsoft.com/office/drawing/2014/main" id="{EA707A0E-E76C-640B-E90E-804F39E647BF}"/>
                </a:ext>
              </a:extLst>
            </p:cNvPr>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0" name="Oval 80">
              <a:extLst>
                <a:ext uri="{FF2B5EF4-FFF2-40B4-BE49-F238E27FC236}">
                  <a16:creationId xmlns:a16="http://schemas.microsoft.com/office/drawing/2014/main" id="{BF1DE62F-5ECF-47F8-C9D1-1EDD03E0B40E}"/>
                </a:ext>
              </a:extLst>
            </p:cNvPr>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1" name="Oval 81">
              <a:extLst>
                <a:ext uri="{FF2B5EF4-FFF2-40B4-BE49-F238E27FC236}">
                  <a16:creationId xmlns:a16="http://schemas.microsoft.com/office/drawing/2014/main" id="{B28AFE32-BF42-FC87-3B7B-E66AD08226EC}"/>
                </a:ext>
              </a:extLst>
            </p:cNvPr>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2" name="Oval 82">
              <a:extLst>
                <a:ext uri="{FF2B5EF4-FFF2-40B4-BE49-F238E27FC236}">
                  <a16:creationId xmlns:a16="http://schemas.microsoft.com/office/drawing/2014/main" id="{09144F91-0650-B5E6-EB47-70D41AF45CDF}"/>
                </a:ext>
              </a:extLst>
            </p:cNvPr>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3" name="Oval 83">
              <a:extLst>
                <a:ext uri="{FF2B5EF4-FFF2-40B4-BE49-F238E27FC236}">
                  <a16:creationId xmlns:a16="http://schemas.microsoft.com/office/drawing/2014/main" id="{7294E211-5247-6615-1177-BF50C8482B0D}"/>
                </a:ext>
              </a:extLst>
            </p:cNvPr>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4" name="Oval 84">
              <a:extLst>
                <a:ext uri="{FF2B5EF4-FFF2-40B4-BE49-F238E27FC236}">
                  <a16:creationId xmlns:a16="http://schemas.microsoft.com/office/drawing/2014/main" id="{F5E9A244-B756-409C-82B1-ADDBAF0B1E93}"/>
                </a:ext>
              </a:extLst>
            </p:cNvPr>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5" name="Oval 85">
              <a:extLst>
                <a:ext uri="{FF2B5EF4-FFF2-40B4-BE49-F238E27FC236}">
                  <a16:creationId xmlns:a16="http://schemas.microsoft.com/office/drawing/2014/main" id="{F6F73373-3927-5FCD-291F-08A4EDCC912A}"/>
                </a:ext>
              </a:extLst>
            </p:cNvPr>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6" name="Oval 86">
              <a:extLst>
                <a:ext uri="{FF2B5EF4-FFF2-40B4-BE49-F238E27FC236}">
                  <a16:creationId xmlns:a16="http://schemas.microsoft.com/office/drawing/2014/main" id="{9E75F938-D6F2-3574-9FC6-F77C835A26ED}"/>
                </a:ext>
              </a:extLst>
            </p:cNvPr>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7" name="Oval 87">
              <a:extLst>
                <a:ext uri="{FF2B5EF4-FFF2-40B4-BE49-F238E27FC236}">
                  <a16:creationId xmlns:a16="http://schemas.microsoft.com/office/drawing/2014/main" id="{864DE9BC-5A55-A9DA-8DFF-8BDDE5CBB60E}"/>
                </a:ext>
              </a:extLst>
            </p:cNvPr>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8" name="Oval 88">
              <a:extLst>
                <a:ext uri="{FF2B5EF4-FFF2-40B4-BE49-F238E27FC236}">
                  <a16:creationId xmlns:a16="http://schemas.microsoft.com/office/drawing/2014/main" id="{169F124E-7807-2F13-7115-9BF90665A73B}"/>
                </a:ext>
              </a:extLst>
            </p:cNvPr>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49" name="Oval 89">
              <a:extLst>
                <a:ext uri="{FF2B5EF4-FFF2-40B4-BE49-F238E27FC236}">
                  <a16:creationId xmlns:a16="http://schemas.microsoft.com/office/drawing/2014/main" id="{3AF9848F-4F60-764A-CF74-56BDC2B7B940}"/>
                </a:ext>
              </a:extLst>
            </p:cNvPr>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52" name="Oval 90">
              <a:extLst>
                <a:ext uri="{FF2B5EF4-FFF2-40B4-BE49-F238E27FC236}">
                  <a16:creationId xmlns:a16="http://schemas.microsoft.com/office/drawing/2014/main" id="{7AD21FFC-DFEB-A937-9438-9A09DC6B9C74}"/>
                </a:ext>
              </a:extLst>
            </p:cNvPr>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53" name="Oval 91">
              <a:extLst>
                <a:ext uri="{FF2B5EF4-FFF2-40B4-BE49-F238E27FC236}">
                  <a16:creationId xmlns:a16="http://schemas.microsoft.com/office/drawing/2014/main" id="{946EB607-5532-82F7-01C1-14998AC77813}"/>
                </a:ext>
              </a:extLst>
            </p:cNvPr>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54" name="Oval 92">
              <a:extLst>
                <a:ext uri="{FF2B5EF4-FFF2-40B4-BE49-F238E27FC236}">
                  <a16:creationId xmlns:a16="http://schemas.microsoft.com/office/drawing/2014/main" id="{5A4E355B-1837-692F-FCBC-FE132AB9EC3D}"/>
                </a:ext>
              </a:extLst>
            </p:cNvPr>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55" name="Oval 93">
              <a:extLst>
                <a:ext uri="{FF2B5EF4-FFF2-40B4-BE49-F238E27FC236}">
                  <a16:creationId xmlns:a16="http://schemas.microsoft.com/office/drawing/2014/main" id="{CEA7DB96-A788-DA3A-809C-15A7F10A55FB}"/>
                </a:ext>
              </a:extLst>
            </p:cNvPr>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56" name="Oval 94">
              <a:extLst>
                <a:ext uri="{FF2B5EF4-FFF2-40B4-BE49-F238E27FC236}">
                  <a16:creationId xmlns:a16="http://schemas.microsoft.com/office/drawing/2014/main" id="{8A7B4AD9-7B01-C99C-59A8-F36B8976AAB8}"/>
                </a:ext>
              </a:extLst>
            </p:cNvPr>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57" name="Oval 95">
              <a:extLst>
                <a:ext uri="{FF2B5EF4-FFF2-40B4-BE49-F238E27FC236}">
                  <a16:creationId xmlns:a16="http://schemas.microsoft.com/office/drawing/2014/main" id="{2C9CF2A8-43B1-5E44-08ED-ABEBC3F0F042}"/>
                </a:ext>
              </a:extLst>
            </p:cNvPr>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58" name="Oval 96">
              <a:extLst>
                <a:ext uri="{FF2B5EF4-FFF2-40B4-BE49-F238E27FC236}">
                  <a16:creationId xmlns:a16="http://schemas.microsoft.com/office/drawing/2014/main" id="{735B7137-43AF-A39C-55C0-9F9F4486B5AB}"/>
                </a:ext>
              </a:extLst>
            </p:cNvPr>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59" name="Oval 97">
              <a:extLst>
                <a:ext uri="{FF2B5EF4-FFF2-40B4-BE49-F238E27FC236}">
                  <a16:creationId xmlns:a16="http://schemas.microsoft.com/office/drawing/2014/main" id="{BF74FA68-39BE-B857-99D9-D66E44A2E96D}"/>
                </a:ext>
              </a:extLst>
            </p:cNvPr>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0" name="Oval 98">
              <a:extLst>
                <a:ext uri="{FF2B5EF4-FFF2-40B4-BE49-F238E27FC236}">
                  <a16:creationId xmlns:a16="http://schemas.microsoft.com/office/drawing/2014/main" id="{40AFF4E1-145A-7DE9-C6E3-13D7FEBE5E03}"/>
                </a:ext>
              </a:extLst>
            </p:cNvPr>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1" name="Oval 99">
              <a:extLst>
                <a:ext uri="{FF2B5EF4-FFF2-40B4-BE49-F238E27FC236}">
                  <a16:creationId xmlns:a16="http://schemas.microsoft.com/office/drawing/2014/main" id="{5AAE7208-8571-DE79-2EB8-281A687595FB}"/>
                </a:ext>
              </a:extLst>
            </p:cNvPr>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2" name="Oval 100">
              <a:extLst>
                <a:ext uri="{FF2B5EF4-FFF2-40B4-BE49-F238E27FC236}">
                  <a16:creationId xmlns:a16="http://schemas.microsoft.com/office/drawing/2014/main" id="{844C7D57-634B-CEF5-FC34-DB6E5343F67A}"/>
                </a:ext>
              </a:extLst>
            </p:cNvPr>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3" name="Oval 101">
              <a:extLst>
                <a:ext uri="{FF2B5EF4-FFF2-40B4-BE49-F238E27FC236}">
                  <a16:creationId xmlns:a16="http://schemas.microsoft.com/office/drawing/2014/main" id="{09829FBD-52F9-2B2A-3952-46BC22D021A7}"/>
                </a:ext>
              </a:extLst>
            </p:cNvPr>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4" name="Oval 102">
              <a:extLst>
                <a:ext uri="{FF2B5EF4-FFF2-40B4-BE49-F238E27FC236}">
                  <a16:creationId xmlns:a16="http://schemas.microsoft.com/office/drawing/2014/main" id="{DF575989-2B29-E527-AF1C-C04D4DBE6948}"/>
                </a:ext>
              </a:extLst>
            </p:cNvPr>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5" name="Oval 103">
              <a:extLst>
                <a:ext uri="{FF2B5EF4-FFF2-40B4-BE49-F238E27FC236}">
                  <a16:creationId xmlns:a16="http://schemas.microsoft.com/office/drawing/2014/main" id="{B8AB0C16-259C-C48B-35A0-8BC0502911C4}"/>
                </a:ext>
              </a:extLst>
            </p:cNvPr>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6" name="Oval 104">
              <a:extLst>
                <a:ext uri="{FF2B5EF4-FFF2-40B4-BE49-F238E27FC236}">
                  <a16:creationId xmlns:a16="http://schemas.microsoft.com/office/drawing/2014/main" id="{B42F9D76-F812-9496-EE85-18A7F10D3FC8}"/>
                </a:ext>
              </a:extLst>
            </p:cNvPr>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7" name="Oval 105">
              <a:extLst>
                <a:ext uri="{FF2B5EF4-FFF2-40B4-BE49-F238E27FC236}">
                  <a16:creationId xmlns:a16="http://schemas.microsoft.com/office/drawing/2014/main" id="{F45E7C5E-BF5A-1009-813E-F12C2129FFE0}"/>
                </a:ext>
              </a:extLst>
            </p:cNvPr>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8" name="Oval 106">
              <a:extLst>
                <a:ext uri="{FF2B5EF4-FFF2-40B4-BE49-F238E27FC236}">
                  <a16:creationId xmlns:a16="http://schemas.microsoft.com/office/drawing/2014/main" id="{BE463D27-2F28-28F9-5B3B-9276DDC25C58}"/>
                </a:ext>
              </a:extLst>
            </p:cNvPr>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69" name="Oval 107">
              <a:extLst>
                <a:ext uri="{FF2B5EF4-FFF2-40B4-BE49-F238E27FC236}">
                  <a16:creationId xmlns:a16="http://schemas.microsoft.com/office/drawing/2014/main" id="{1FDFD1B0-0776-D65C-4DBE-E19600CE4184}"/>
                </a:ext>
              </a:extLst>
            </p:cNvPr>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0" name="Oval 108">
              <a:extLst>
                <a:ext uri="{FF2B5EF4-FFF2-40B4-BE49-F238E27FC236}">
                  <a16:creationId xmlns:a16="http://schemas.microsoft.com/office/drawing/2014/main" id="{2527E5BC-C803-BD10-B208-AFBF04EDF86F}"/>
                </a:ext>
              </a:extLst>
            </p:cNvPr>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1" name="Oval 109">
              <a:extLst>
                <a:ext uri="{FF2B5EF4-FFF2-40B4-BE49-F238E27FC236}">
                  <a16:creationId xmlns:a16="http://schemas.microsoft.com/office/drawing/2014/main" id="{2B57F259-7050-CBD0-31AE-54B7DD0DC7CA}"/>
                </a:ext>
              </a:extLst>
            </p:cNvPr>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2" name="Oval 110">
              <a:extLst>
                <a:ext uri="{FF2B5EF4-FFF2-40B4-BE49-F238E27FC236}">
                  <a16:creationId xmlns:a16="http://schemas.microsoft.com/office/drawing/2014/main" id="{44817C7A-80C2-8657-7045-874E566CB83E}"/>
                </a:ext>
              </a:extLst>
            </p:cNvPr>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3" name="Oval 111">
              <a:extLst>
                <a:ext uri="{FF2B5EF4-FFF2-40B4-BE49-F238E27FC236}">
                  <a16:creationId xmlns:a16="http://schemas.microsoft.com/office/drawing/2014/main" id="{F7A81312-C858-53D4-3E55-E2CFBDB57DFE}"/>
                </a:ext>
              </a:extLst>
            </p:cNvPr>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4" name="Oval 112">
              <a:extLst>
                <a:ext uri="{FF2B5EF4-FFF2-40B4-BE49-F238E27FC236}">
                  <a16:creationId xmlns:a16="http://schemas.microsoft.com/office/drawing/2014/main" id="{6F006183-CB86-DB97-C461-45E2920F6B6A}"/>
                </a:ext>
              </a:extLst>
            </p:cNvPr>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5" name="Oval 113">
              <a:extLst>
                <a:ext uri="{FF2B5EF4-FFF2-40B4-BE49-F238E27FC236}">
                  <a16:creationId xmlns:a16="http://schemas.microsoft.com/office/drawing/2014/main" id="{00416379-FD31-AE5A-9425-355925BAB5D8}"/>
                </a:ext>
              </a:extLst>
            </p:cNvPr>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6" name="Oval 114">
              <a:extLst>
                <a:ext uri="{FF2B5EF4-FFF2-40B4-BE49-F238E27FC236}">
                  <a16:creationId xmlns:a16="http://schemas.microsoft.com/office/drawing/2014/main" id="{C27BE9B2-AC20-D63A-1229-295D3C28B37A}"/>
                </a:ext>
              </a:extLst>
            </p:cNvPr>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7" name="Oval 115">
              <a:extLst>
                <a:ext uri="{FF2B5EF4-FFF2-40B4-BE49-F238E27FC236}">
                  <a16:creationId xmlns:a16="http://schemas.microsoft.com/office/drawing/2014/main" id="{44C23457-48AC-61F7-7DEA-D1D6F026F0A2}"/>
                </a:ext>
              </a:extLst>
            </p:cNvPr>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8" name="Oval 116">
              <a:extLst>
                <a:ext uri="{FF2B5EF4-FFF2-40B4-BE49-F238E27FC236}">
                  <a16:creationId xmlns:a16="http://schemas.microsoft.com/office/drawing/2014/main" id="{DBBF5AAD-3794-78B4-4171-0671CED09DF3}"/>
                </a:ext>
              </a:extLst>
            </p:cNvPr>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79" name="Oval 117">
              <a:extLst>
                <a:ext uri="{FF2B5EF4-FFF2-40B4-BE49-F238E27FC236}">
                  <a16:creationId xmlns:a16="http://schemas.microsoft.com/office/drawing/2014/main" id="{91822E72-5761-6D9B-4765-8EBA12D89228}"/>
                </a:ext>
              </a:extLst>
            </p:cNvPr>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0" name="Oval 118">
              <a:extLst>
                <a:ext uri="{FF2B5EF4-FFF2-40B4-BE49-F238E27FC236}">
                  <a16:creationId xmlns:a16="http://schemas.microsoft.com/office/drawing/2014/main" id="{451F9222-B646-5052-EC0D-64BE571EA471}"/>
                </a:ext>
              </a:extLst>
            </p:cNvPr>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1" name="Oval 119">
              <a:extLst>
                <a:ext uri="{FF2B5EF4-FFF2-40B4-BE49-F238E27FC236}">
                  <a16:creationId xmlns:a16="http://schemas.microsoft.com/office/drawing/2014/main" id="{E9776CEB-D1B9-9CEC-6F52-00F62EF9DE81}"/>
                </a:ext>
              </a:extLst>
            </p:cNvPr>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2" name="Oval 120">
              <a:extLst>
                <a:ext uri="{FF2B5EF4-FFF2-40B4-BE49-F238E27FC236}">
                  <a16:creationId xmlns:a16="http://schemas.microsoft.com/office/drawing/2014/main" id="{53DDC613-BA6C-6FF3-F2AC-E152243ECDE2}"/>
                </a:ext>
              </a:extLst>
            </p:cNvPr>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3" name="Oval 121">
              <a:extLst>
                <a:ext uri="{FF2B5EF4-FFF2-40B4-BE49-F238E27FC236}">
                  <a16:creationId xmlns:a16="http://schemas.microsoft.com/office/drawing/2014/main" id="{4978B2B6-BB82-7071-D85B-F11ABDD2E57B}"/>
                </a:ext>
              </a:extLst>
            </p:cNvPr>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4" name="Oval 122">
              <a:extLst>
                <a:ext uri="{FF2B5EF4-FFF2-40B4-BE49-F238E27FC236}">
                  <a16:creationId xmlns:a16="http://schemas.microsoft.com/office/drawing/2014/main" id="{1A331529-343D-54FD-A5F8-A16D23E112CD}"/>
                </a:ext>
              </a:extLst>
            </p:cNvPr>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5" name="Oval 123">
              <a:extLst>
                <a:ext uri="{FF2B5EF4-FFF2-40B4-BE49-F238E27FC236}">
                  <a16:creationId xmlns:a16="http://schemas.microsoft.com/office/drawing/2014/main" id="{97B231C3-D78D-250A-CD0B-55B1068CFB44}"/>
                </a:ext>
              </a:extLst>
            </p:cNvPr>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6" name="Oval 124">
              <a:extLst>
                <a:ext uri="{FF2B5EF4-FFF2-40B4-BE49-F238E27FC236}">
                  <a16:creationId xmlns:a16="http://schemas.microsoft.com/office/drawing/2014/main" id="{C230B48D-E886-E952-0700-1ECD67586BE5}"/>
                </a:ext>
              </a:extLst>
            </p:cNvPr>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7" name="Oval 125">
              <a:extLst>
                <a:ext uri="{FF2B5EF4-FFF2-40B4-BE49-F238E27FC236}">
                  <a16:creationId xmlns:a16="http://schemas.microsoft.com/office/drawing/2014/main" id="{4D8232D5-672F-C48F-2702-DB19F55C96B5}"/>
                </a:ext>
              </a:extLst>
            </p:cNvPr>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8" name="Oval 126">
              <a:extLst>
                <a:ext uri="{FF2B5EF4-FFF2-40B4-BE49-F238E27FC236}">
                  <a16:creationId xmlns:a16="http://schemas.microsoft.com/office/drawing/2014/main" id="{B3491593-927A-4FBD-E6C4-5942AAC8894D}"/>
                </a:ext>
              </a:extLst>
            </p:cNvPr>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89" name="Oval 127">
              <a:extLst>
                <a:ext uri="{FF2B5EF4-FFF2-40B4-BE49-F238E27FC236}">
                  <a16:creationId xmlns:a16="http://schemas.microsoft.com/office/drawing/2014/main" id="{C327086D-62A7-8674-04D9-BAF848D7EF10}"/>
                </a:ext>
              </a:extLst>
            </p:cNvPr>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0" name="Oval 128">
              <a:extLst>
                <a:ext uri="{FF2B5EF4-FFF2-40B4-BE49-F238E27FC236}">
                  <a16:creationId xmlns:a16="http://schemas.microsoft.com/office/drawing/2014/main" id="{FFACA311-67D3-548A-B1E7-A246B3E11DD9}"/>
                </a:ext>
              </a:extLst>
            </p:cNvPr>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1" name="Oval 129">
              <a:extLst>
                <a:ext uri="{FF2B5EF4-FFF2-40B4-BE49-F238E27FC236}">
                  <a16:creationId xmlns:a16="http://schemas.microsoft.com/office/drawing/2014/main" id="{FDD48B5A-02BB-E230-8C7C-EEE90B0263B9}"/>
                </a:ext>
              </a:extLst>
            </p:cNvPr>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2" name="Oval 130">
              <a:extLst>
                <a:ext uri="{FF2B5EF4-FFF2-40B4-BE49-F238E27FC236}">
                  <a16:creationId xmlns:a16="http://schemas.microsoft.com/office/drawing/2014/main" id="{FB3469F2-3EA3-61A4-BF0C-E45FDCE88833}"/>
                </a:ext>
              </a:extLst>
            </p:cNvPr>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3" name="Oval 131">
              <a:extLst>
                <a:ext uri="{FF2B5EF4-FFF2-40B4-BE49-F238E27FC236}">
                  <a16:creationId xmlns:a16="http://schemas.microsoft.com/office/drawing/2014/main" id="{A5D86756-41E1-E91E-93E6-31BF5C90799B}"/>
                </a:ext>
              </a:extLst>
            </p:cNvPr>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4" name="Oval 132">
              <a:extLst>
                <a:ext uri="{FF2B5EF4-FFF2-40B4-BE49-F238E27FC236}">
                  <a16:creationId xmlns:a16="http://schemas.microsoft.com/office/drawing/2014/main" id="{C0AD3A65-9A9E-A225-56D6-789482BFBC5F}"/>
                </a:ext>
              </a:extLst>
            </p:cNvPr>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5" name="Oval 133">
              <a:extLst>
                <a:ext uri="{FF2B5EF4-FFF2-40B4-BE49-F238E27FC236}">
                  <a16:creationId xmlns:a16="http://schemas.microsoft.com/office/drawing/2014/main" id="{EFB13B90-9CFA-ECF8-67EB-363B1BC72E03}"/>
                </a:ext>
              </a:extLst>
            </p:cNvPr>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6" name="Oval 134">
              <a:extLst>
                <a:ext uri="{FF2B5EF4-FFF2-40B4-BE49-F238E27FC236}">
                  <a16:creationId xmlns:a16="http://schemas.microsoft.com/office/drawing/2014/main" id="{B9075095-58FB-0E99-AE73-6A54CBFD39D2}"/>
                </a:ext>
              </a:extLst>
            </p:cNvPr>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7" name="Oval 135">
              <a:extLst>
                <a:ext uri="{FF2B5EF4-FFF2-40B4-BE49-F238E27FC236}">
                  <a16:creationId xmlns:a16="http://schemas.microsoft.com/office/drawing/2014/main" id="{B4934E22-CFD6-4AC3-46A0-81FCAFDA72D4}"/>
                </a:ext>
              </a:extLst>
            </p:cNvPr>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8" name="Oval 136">
              <a:extLst>
                <a:ext uri="{FF2B5EF4-FFF2-40B4-BE49-F238E27FC236}">
                  <a16:creationId xmlns:a16="http://schemas.microsoft.com/office/drawing/2014/main" id="{42852B49-3DE3-0DF8-AE74-492A6917011E}"/>
                </a:ext>
              </a:extLst>
            </p:cNvPr>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299" name="Oval 137">
              <a:extLst>
                <a:ext uri="{FF2B5EF4-FFF2-40B4-BE49-F238E27FC236}">
                  <a16:creationId xmlns:a16="http://schemas.microsoft.com/office/drawing/2014/main" id="{2496625B-5C35-1517-AD8E-7B7F615FBB3A}"/>
                </a:ext>
              </a:extLst>
            </p:cNvPr>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0" name="Oval 138">
              <a:extLst>
                <a:ext uri="{FF2B5EF4-FFF2-40B4-BE49-F238E27FC236}">
                  <a16:creationId xmlns:a16="http://schemas.microsoft.com/office/drawing/2014/main" id="{C3DB7EDC-B440-65B1-43CA-26C2AA50AE1F}"/>
                </a:ext>
              </a:extLst>
            </p:cNvPr>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1" name="Oval 139">
              <a:extLst>
                <a:ext uri="{FF2B5EF4-FFF2-40B4-BE49-F238E27FC236}">
                  <a16:creationId xmlns:a16="http://schemas.microsoft.com/office/drawing/2014/main" id="{086B400B-480F-AA9C-4B20-BA01BFA70D1B}"/>
                </a:ext>
              </a:extLst>
            </p:cNvPr>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2" name="Oval 140">
              <a:extLst>
                <a:ext uri="{FF2B5EF4-FFF2-40B4-BE49-F238E27FC236}">
                  <a16:creationId xmlns:a16="http://schemas.microsoft.com/office/drawing/2014/main" id="{C8D9B0D6-BBD5-1BCA-6696-C185686AFFFE}"/>
                </a:ext>
              </a:extLst>
            </p:cNvPr>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3" name="Oval 141">
              <a:extLst>
                <a:ext uri="{FF2B5EF4-FFF2-40B4-BE49-F238E27FC236}">
                  <a16:creationId xmlns:a16="http://schemas.microsoft.com/office/drawing/2014/main" id="{2E4F31E0-00BB-EEC5-E66A-493115DCFB92}"/>
                </a:ext>
              </a:extLst>
            </p:cNvPr>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4" name="Oval 142">
              <a:extLst>
                <a:ext uri="{FF2B5EF4-FFF2-40B4-BE49-F238E27FC236}">
                  <a16:creationId xmlns:a16="http://schemas.microsoft.com/office/drawing/2014/main" id="{5EE5BA22-EA8F-16D7-996F-517B99F085E0}"/>
                </a:ext>
              </a:extLst>
            </p:cNvPr>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5" name="Oval 143">
              <a:extLst>
                <a:ext uri="{FF2B5EF4-FFF2-40B4-BE49-F238E27FC236}">
                  <a16:creationId xmlns:a16="http://schemas.microsoft.com/office/drawing/2014/main" id="{9E5D2382-B667-B865-B231-B5A2C1BCC667}"/>
                </a:ext>
              </a:extLst>
            </p:cNvPr>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6" name="Oval 144">
              <a:extLst>
                <a:ext uri="{FF2B5EF4-FFF2-40B4-BE49-F238E27FC236}">
                  <a16:creationId xmlns:a16="http://schemas.microsoft.com/office/drawing/2014/main" id="{21CD5A3A-BAF5-4EC7-C220-D1B5FFAE8718}"/>
                </a:ext>
              </a:extLst>
            </p:cNvPr>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7" name="Oval 145">
              <a:extLst>
                <a:ext uri="{FF2B5EF4-FFF2-40B4-BE49-F238E27FC236}">
                  <a16:creationId xmlns:a16="http://schemas.microsoft.com/office/drawing/2014/main" id="{070B74F8-4944-7BAF-2BF9-6052D2E8DAF5}"/>
                </a:ext>
              </a:extLst>
            </p:cNvPr>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8" name="Oval 146">
              <a:extLst>
                <a:ext uri="{FF2B5EF4-FFF2-40B4-BE49-F238E27FC236}">
                  <a16:creationId xmlns:a16="http://schemas.microsoft.com/office/drawing/2014/main" id="{B864EC94-92EE-5B52-4725-8016DF5D7EB7}"/>
                </a:ext>
              </a:extLst>
            </p:cNvPr>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09" name="Oval 147">
              <a:extLst>
                <a:ext uri="{FF2B5EF4-FFF2-40B4-BE49-F238E27FC236}">
                  <a16:creationId xmlns:a16="http://schemas.microsoft.com/office/drawing/2014/main" id="{8FBE962D-3FBE-FC8E-59A4-36AD151A9167}"/>
                </a:ext>
              </a:extLst>
            </p:cNvPr>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0" name="Oval 148">
              <a:extLst>
                <a:ext uri="{FF2B5EF4-FFF2-40B4-BE49-F238E27FC236}">
                  <a16:creationId xmlns:a16="http://schemas.microsoft.com/office/drawing/2014/main" id="{EC6E0000-8708-614F-0233-9FEF6B73E973}"/>
                </a:ext>
              </a:extLst>
            </p:cNvPr>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1" name="Oval 149">
              <a:extLst>
                <a:ext uri="{FF2B5EF4-FFF2-40B4-BE49-F238E27FC236}">
                  <a16:creationId xmlns:a16="http://schemas.microsoft.com/office/drawing/2014/main" id="{BA5E0401-DC5D-9FE5-D91E-A2CD5DC5CE69}"/>
                </a:ext>
              </a:extLst>
            </p:cNvPr>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2" name="Oval 150">
              <a:extLst>
                <a:ext uri="{FF2B5EF4-FFF2-40B4-BE49-F238E27FC236}">
                  <a16:creationId xmlns:a16="http://schemas.microsoft.com/office/drawing/2014/main" id="{83850622-7165-C905-862C-DDE6494B97C4}"/>
                </a:ext>
              </a:extLst>
            </p:cNvPr>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3" name="Oval 151">
              <a:extLst>
                <a:ext uri="{FF2B5EF4-FFF2-40B4-BE49-F238E27FC236}">
                  <a16:creationId xmlns:a16="http://schemas.microsoft.com/office/drawing/2014/main" id="{0E1AC560-F75C-F92C-2DB9-51EEFE974972}"/>
                </a:ext>
              </a:extLst>
            </p:cNvPr>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4" name="Oval 152">
              <a:extLst>
                <a:ext uri="{FF2B5EF4-FFF2-40B4-BE49-F238E27FC236}">
                  <a16:creationId xmlns:a16="http://schemas.microsoft.com/office/drawing/2014/main" id="{7F497BB3-9FEA-3F50-BEAB-64BC954E2FE9}"/>
                </a:ext>
              </a:extLst>
            </p:cNvPr>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5" name="Oval 153">
              <a:extLst>
                <a:ext uri="{FF2B5EF4-FFF2-40B4-BE49-F238E27FC236}">
                  <a16:creationId xmlns:a16="http://schemas.microsoft.com/office/drawing/2014/main" id="{B379A657-1133-DC6A-00AA-EBF7AB33EC8E}"/>
                </a:ext>
              </a:extLst>
            </p:cNvPr>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6" name="Oval 154">
              <a:extLst>
                <a:ext uri="{FF2B5EF4-FFF2-40B4-BE49-F238E27FC236}">
                  <a16:creationId xmlns:a16="http://schemas.microsoft.com/office/drawing/2014/main" id="{BA1F8883-E6A1-5E0E-906B-F4517F01609A}"/>
                </a:ext>
              </a:extLst>
            </p:cNvPr>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7" name="Oval 155">
              <a:extLst>
                <a:ext uri="{FF2B5EF4-FFF2-40B4-BE49-F238E27FC236}">
                  <a16:creationId xmlns:a16="http://schemas.microsoft.com/office/drawing/2014/main" id="{830A7EDF-513B-CAAD-8BE8-630B64B2FF24}"/>
                </a:ext>
              </a:extLst>
            </p:cNvPr>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8" name="Oval 156">
              <a:extLst>
                <a:ext uri="{FF2B5EF4-FFF2-40B4-BE49-F238E27FC236}">
                  <a16:creationId xmlns:a16="http://schemas.microsoft.com/office/drawing/2014/main" id="{6A463E70-D607-5BCB-B1C3-F5E781757908}"/>
                </a:ext>
              </a:extLst>
            </p:cNvPr>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19" name="Oval 157">
              <a:extLst>
                <a:ext uri="{FF2B5EF4-FFF2-40B4-BE49-F238E27FC236}">
                  <a16:creationId xmlns:a16="http://schemas.microsoft.com/office/drawing/2014/main" id="{C1A35512-7B55-19B7-A822-460200EBFF67}"/>
                </a:ext>
              </a:extLst>
            </p:cNvPr>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0" name="Oval 158">
              <a:extLst>
                <a:ext uri="{FF2B5EF4-FFF2-40B4-BE49-F238E27FC236}">
                  <a16:creationId xmlns:a16="http://schemas.microsoft.com/office/drawing/2014/main" id="{B18408A0-BC8E-804E-DA9D-4B2E01CF72E4}"/>
                </a:ext>
              </a:extLst>
            </p:cNvPr>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1" name="Oval 159">
              <a:extLst>
                <a:ext uri="{FF2B5EF4-FFF2-40B4-BE49-F238E27FC236}">
                  <a16:creationId xmlns:a16="http://schemas.microsoft.com/office/drawing/2014/main" id="{85E6FD79-7EC8-61D1-6913-E77A12CBAF5A}"/>
                </a:ext>
              </a:extLst>
            </p:cNvPr>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2" name="Oval 160">
              <a:extLst>
                <a:ext uri="{FF2B5EF4-FFF2-40B4-BE49-F238E27FC236}">
                  <a16:creationId xmlns:a16="http://schemas.microsoft.com/office/drawing/2014/main" id="{653AE96E-8817-E2A3-9EC5-EB13FBA6B1F6}"/>
                </a:ext>
              </a:extLst>
            </p:cNvPr>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3" name="Oval 161">
              <a:extLst>
                <a:ext uri="{FF2B5EF4-FFF2-40B4-BE49-F238E27FC236}">
                  <a16:creationId xmlns:a16="http://schemas.microsoft.com/office/drawing/2014/main" id="{04E18934-6525-8796-2725-234593B7A633}"/>
                </a:ext>
              </a:extLst>
            </p:cNvPr>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4" name="Oval 162">
              <a:extLst>
                <a:ext uri="{FF2B5EF4-FFF2-40B4-BE49-F238E27FC236}">
                  <a16:creationId xmlns:a16="http://schemas.microsoft.com/office/drawing/2014/main" id="{A1ADDAB4-ABF5-035D-AD9C-65C2A61D1C81}"/>
                </a:ext>
              </a:extLst>
            </p:cNvPr>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5" name="Oval 163">
              <a:extLst>
                <a:ext uri="{FF2B5EF4-FFF2-40B4-BE49-F238E27FC236}">
                  <a16:creationId xmlns:a16="http://schemas.microsoft.com/office/drawing/2014/main" id="{44417663-7808-FD60-518C-F9FBB468D2AA}"/>
                </a:ext>
              </a:extLst>
            </p:cNvPr>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6" name="Oval 164">
              <a:extLst>
                <a:ext uri="{FF2B5EF4-FFF2-40B4-BE49-F238E27FC236}">
                  <a16:creationId xmlns:a16="http://schemas.microsoft.com/office/drawing/2014/main" id="{3245133C-8D0C-546B-B7BF-B1E50575939B}"/>
                </a:ext>
              </a:extLst>
            </p:cNvPr>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7" name="Oval 165">
              <a:extLst>
                <a:ext uri="{FF2B5EF4-FFF2-40B4-BE49-F238E27FC236}">
                  <a16:creationId xmlns:a16="http://schemas.microsoft.com/office/drawing/2014/main" id="{D0AC2682-822C-3CF6-4355-0A3E13CB78C6}"/>
                </a:ext>
              </a:extLst>
            </p:cNvPr>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8" name="Oval 166">
              <a:extLst>
                <a:ext uri="{FF2B5EF4-FFF2-40B4-BE49-F238E27FC236}">
                  <a16:creationId xmlns:a16="http://schemas.microsoft.com/office/drawing/2014/main" id="{0EAF8532-757D-630A-260D-E083F5D08036}"/>
                </a:ext>
              </a:extLst>
            </p:cNvPr>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29" name="Oval 167">
              <a:extLst>
                <a:ext uri="{FF2B5EF4-FFF2-40B4-BE49-F238E27FC236}">
                  <a16:creationId xmlns:a16="http://schemas.microsoft.com/office/drawing/2014/main" id="{E7DCF383-8D0B-A192-A8FC-3BD4D7A4A3D9}"/>
                </a:ext>
              </a:extLst>
            </p:cNvPr>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0" name="Oval 168">
              <a:extLst>
                <a:ext uri="{FF2B5EF4-FFF2-40B4-BE49-F238E27FC236}">
                  <a16:creationId xmlns:a16="http://schemas.microsoft.com/office/drawing/2014/main" id="{3F639B38-35AB-E9F2-0871-4E4BD9B06F0D}"/>
                </a:ext>
              </a:extLst>
            </p:cNvPr>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1" name="Oval 169">
              <a:extLst>
                <a:ext uri="{FF2B5EF4-FFF2-40B4-BE49-F238E27FC236}">
                  <a16:creationId xmlns:a16="http://schemas.microsoft.com/office/drawing/2014/main" id="{AE8C8AA8-8825-0D3A-17B0-3E000112A80C}"/>
                </a:ext>
              </a:extLst>
            </p:cNvPr>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2" name="Oval 170">
              <a:extLst>
                <a:ext uri="{FF2B5EF4-FFF2-40B4-BE49-F238E27FC236}">
                  <a16:creationId xmlns:a16="http://schemas.microsoft.com/office/drawing/2014/main" id="{15A78ADC-CB3C-9A2F-A0E1-C78371AE6081}"/>
                </a:ext>
              </a:extLst>
            </p:cNvPr>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3" name="Oval 171">
              <a:extLst>
                <a:ext uri="{FF2B5EF4-FFF2-40B4-BE49-F238E27FC236}">
                  <a16:creationId xmlns:a16="http://schemas.microsoft.com/office/drawing/2014/main" id="{6A04E272-FDA5-0289-AB38-B5B586EE74EA}"/>
                </a:ext>
              </a:extLst>
            </p:cNvPr>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4" name="Oval 172">
              <a:extLst>
                <a:ext uri="{FF2B5EF4-FFF2-40B4-BE49-F238E27FC236}">
                  <a16:creationId xmlns:a16="http://schemas.microsoft.com/office/drawing/2014/main" id="{F4B177B0-E665-88F3-1C0F-915F7B5B320F}"/>
                </a:ext>
              </a:extLst>
            </p:cNvPr>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5" name="Oval 173">
              <a:extLst>
                <a:ext uri="{FF2B5EF4-FFF2-40B4-BE49-F238E27FC236}">
                  <a16:creationId xmlns:a16="http://schemas.microsoft.com/office/drawing/2014/main" id="{CC5DCBED-7176-CB43-BB48-B1B1ACE5FC3A}"/>
                </a:ext>
              </a:extLst>
            </p:cNvPr>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6" name="Oval 174">
              <a:extLst>
                <a:ext uri="{FF2B5EF4-FFF2-40B4-BE49-F238E27FC236}">
                  <a16:creationId xmlns:a16="http://schemas.microsoft.com/office/drawing/2014/main" id="{FA85F597-A46E-2686-78CD-B6E8F0100B20}"/>
                </a:ext>
              </a:extLst>
            </p:cNvPr>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7" name="Oval 175">
              <a:extLst>
                <a:ext uri="{FF2B5EF4-FFF2-40B4-BE49-F238E27FC236}">
                  <a16:creationId xmlns:a16="http://schemas.microsoft.com/office/drawing/2014/main" id="{E64FCC65-269D-9EED-F02A-FCAC997418EB}"/>
                </a:ext>
              </a:extLst>
            </p:cNvPr>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8" name="Oval 176">
              <a:extLst>
                <a:ext uri="{FF2B5EF4-FFF2-40B4-BE49-F238E27FC236}">
                  <a16:creationId xmlns:a16="http://schemas.microsoft.com/office/drawing/2014/main" id="{D4E87A7E-3A02-5D1E-8D4C-9833EB0801B5}"/>
                </a:ext>
              </a:extLst>
            </p:cNvPr>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39" name="Oval 177">
              <a:extLst>
                <a:ext uri="{FF2B5EF4-FFF2-40B4-BE49-F238E27FC236}">
                  <a16:creationId xmlns:a16="http://schemas.microsoft.com/office/drawing/2014/main" id="{9239BD82-CA3C-3381-DD97-DD0B345C6C73}"/>
                </a:ext>
              </a:extLst>
            </p:cNvPr>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0" name="Oval 178">
              <a:extLst>
                <a:ext uri="{FF2B5EF4-FFF2-40B4-BE49-F238E27FC236}">
                  <a16:creationId xmlns:a16="http://schemas.microsoft.com/office/drawing/2014/main" id="{85E54BFE-C30A-38F8-C707-3BBFC42166FC}"/>
                </a:ext>
              </a:extLst>
            </p:cNvPr>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1" name="Oval 179">
              <a:extLst>
                <a:ext uri="{FF2B5EF4-FFF2-40B4-BE49-F238E27FC236}">
                  <a16:creationId xmlns:a16="http://schemas.microsoft.com/office/drawing/2014/main" id="{4830147C-4287-7D9D-ABCE-702596814F11}"/>
                </a:ext>
              </a:extLst>
            </p:cNvPr>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2" name="Oval 180">
              <a:extLst>
                <a:ext uri="{FF2B5EF4-FFF2-40B4-BE49-F238E27FC236}">
                  <a16:creationId xmlns:a16="http://schemas.microsoft.com/office/drawing/2014/main" id="{4ACE8651-8B26-673F-9671-6506AC7FD4ED}"/>
                </a:ext>
              </a:extLst>
            </p:cNvPr>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3" name="Oval 181">
              <a:extLst>
                <a:ext uri="{FF2B5EF4-FFF2-40B4-BE49-F238E27FC236}">
                  <a16:creationId xmlns:a16="http://schemas.microsoft.com/office/drawing/2014/main" id="{D5EDEFFC-DC56-0F30-B5E9-CFF6B4719809}"/>
                </a:ext>
              </a:extLst>
            </p:cNvPr>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4" name="Oval 182">
              <a:extLst>
                <a:ext uri="{FF2B5EF4-FFF2-40B4-BE49-F238E27FC236}">
                  <a16:creationId xmlns:a16="http://schemas.microsoft.com/office/drawing/2014/main" id="{17424D79-DFE7-4526-891D-0E216812C6FE}"/>
                </a:ext>
              </a:extLst>
            </p:cNvPr>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5" name="Oval 183">
              <a:extLst>
                <a:ext uri="{FF2B5EF4-FFF2-40B4-BE49-F238E27FC236}">
                  <a16:creationId xmlns:a16="http://schemas.microsoft.com/office/drawing/2014/main" id="{A5E3C134-417C-6EC8-82F8-327FEFB03F2B}"/>
                </a:ext>
              </a:extLst>
            </p:cNvPr>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6" name="Oval 184">
              <a:extLst>
                <a:ext uri="{FF2B5EF4-FFF2-40B4-BE49-F238E27FC236}">
                  <a16:creationId xmlns:a16="http://schemas.microsoft.com/office/drawing/2014/main" id="{8B797E43-6A43-381D-CAAF-53FC3903657E}"/>
                </a:ext>
              </a:extLst>
            </p:cNvPr>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7" name="Oval 185">
              <a:extLst>
                <a:ext uri="{FF2B5EF4-FFF2-40B4-BE49-F238E27FC236}">
                  <a16:creationId xmlns:a16="http://schemas.microsoft.com/office/drawing/2014/main" id="{ED0DAB08-160D-0723-03EB-2C1FEAE1E4B2}"/>
                </a:ext>
              </a:extLst>
            </p:cNvPr>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8" name="Oval 186">
              <a:extLst>
                <a:ext uri="{FF2B5EF4-FFF2-40B4-BE49-F238E27FC236}">
                  <a16:creationId xmlns:a16="http://schemas.microsoft.com/office/drawing/2014/main" id="{698BF783-078C-8CE9-E868-08FEC629B12D}"/>
                </a:ext>
              </a:extLst>
            </p:cNvPr>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49" name="Oval 187">
              <a:extLst>
                <a:ext uri="{FF2B5EF4-FFF2-40B4-BE49-F238E27FC236}">
                  <a16:creationId xmlns:a16="http://schemas.microsoft.com/office/drawing/2014/main" id="{A0E5C3CF-3EF1-2C75-FA1F-4712189169AA}"/>
                </a:ext>
              </a:extLst>
            </p:cNvPr>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0" name="Oval 188">
              <a:extLst>
                <a:ext uri="{FF2B5EF4-FFF2-40B4-BE49-F238E27FC236}">
                  <a16:creationId xmlns:a16="http://schemas.microsoft.com/office/drawing/2014/main" id="{738AC84B-6547-B846-65FC-9C33850019FA}"/>
                </a:ext>
              </a:extLst>
            </p:cNvPr>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1" name="Oval 189">
              <a:extLst>
                <a:ext uri="{FF2B5EF4-FFF2-40B4-BE49-F238E27FC236}">
                  <a16:creationId xmlns:a16="http://schemas.microsoft.com/office/drawing/2014/main" id="{4D741924-03EC-D414-49EA-99185AEBFE08}"/>
                </a:ext>
              </a:extLst>
            </p:cNvPr>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2" name="Oval 190">
              <a:extLst>
                <a:ext uri="{FF2B5EF4-FFF2-40B4-BE49-F238E27FC236}">
                  <a16:creationId xmlns:a16="http://schemas.microsoft.com/office/drawing/2014/main" id="{D907855E-4F85-84DD-6C2F-BDE06012FE6A}"/>
                </a:ext>
              </a:extLst>
            </p:cNvPr>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3" name="Oval 191">
              <a:extLst>
                <a:ext uri="{FF2B5EF4-FFF2-40B4-BE49-F238E27FC236}">
                  <a16:creationId xmlns:a16="http://schemas.microsoft.com/office/drawing/2014/main" id="{3B3476CE-7B32-2227-0A06-BDBC4DCA2758}"/>
                </a:ext>
              </a:extLst>
            </p:cNvPr>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4" name="Oval 192">
              <a:extLst>
                <a:ext uri="{FF2B5EF4-FFF2-40B4-BE49-F238E27FC236}">
                  <a16:creationId xmlns:a16="http://schemas.microsoft.com/office/drawing/2014/main" id="{BBBF2268-CE17-F35F-E96E-71BDCF2D7A01}"/>
                </a:ext>
              </a:extLst>
            </p:cNvPr>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5" name="Oval 193">
              <a:extLst>
                <a:ext uri="{FF2B5EF4-FFF2-40B4-BE49-F238E27FC236}">
                  <a16:creationId xmlns:a16="http://schemas.microsoft.com/office/drawing/2014/main" id="{487E5EF3-92E4-0EB2-DBBE-58AEB9D17F1D}"/>
                </a:ext>
              </a:extLst>
            </p:cNvPr>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6" name="Oval 194">
              <a:extLst>
                <a:ext uri="{FF2B5EF4-FFF2-40B4-BE49-F238E27FC236}">
                  <a16:creationId xmlns:a16="http://schemas.microsoft.com/office/drawing/2014/main" id="{8158640D-1282-9D41-D001-7F2EF781E4D7}"/>
                </a:ext>
              </a:extLst>
            </p:cNvPr>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7" name="Oval 195">
              <a:extLst>
                <a:ext uri="{FF2B5EF4-FFF2-40B4-BE49-F238E27FC236}">
                  <a16:creationId xmlns:a16="http://schemas.microsoft.com/office/drawing/2014/main" id="{25CE5D3F-7395-D5A7-BBB7-D1270892F53C}"/>
                </a:ext>
              </a:extLst>
            </p:cNvPr>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8" name="Oval 196">
              <a:extLst>
                <a:ext uri="{FF2B5EF4-FFF2-40B4-BE49-F238E27FC236}">
                  <a16:creationId xmlns:a16="http://schemas.microsoft.com/office/drawing/2014/main" id="{7B4BA58C-E52D-7177-03F5-063DF2395FEF}"/>
                </a:ext>
              </a:extLst>
            </p:cNvPr>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59" name="Oval 197">
              <a:extLst>
                <a:ext uri="{FF2B5EF4-FFF2-40B4-BE49-F238E27FC236}">
                  <a16:creationId xmlns:a16="http://schemas.microsoft.com/office/drawing/2014/main" id="{ED87D8BC-E115-54F8-4952-80A7271765F1}"/>
                </a:ext>
              </a:extLst>
            </p:cNvPr>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0" name="Oval 198">
              <a:extLst>
                <a:ext uri="{FF2B5EF4-FFF2-40B4-BE49-F238E27FC236}">
                  <a16:creationId xmlns:a16="http://schemas.microsoft.com/office/drawing/2014/main" id="{E5AA214A-8EC7-C40D-7147-4A780CA08728}"/>
                </a:ext>
              </a:extLst>
            </p:cNvPr>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1" name="Oval 199">
              <a:extLst>
                <a:ext uri="{FF2B5EF4-FFF2-40B4-BE49-F238E27FC236}">
                  <a16:creationId xmlns:a16="http://schemas.microsoft.com/office/drawing/2014/main" id="{664D3E14-6B7F-B33D-48C5-43CF3EC2E476}"/>
                </a:ext>
              </a:extLst>
            </p:cNvPr>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2" name="Oval 200">
              <a:extLst>
                <a:ext uri="{FF2B5EF4-FFF2-40B4-BE49-F238E27FC236}">
                  <a16:creationId xmlns:a16="http://schemas.microsoft.com/office/drawing/2014/main" id="{312B9FFC-F98F-CF03-953A-B2F1D14BD8C3}"/>
                </a:ext>
              </a:extLst>
            </p:cNvPr>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3" name="Oval 201">
              <a:extLst>
                <a:ext uri="{FF2B5EF4-FFF2-40B4-BE49-F238E27FC236}">
                  <a16:creationId xmlns:a16="http://schemas.microsoft.com/office/drawing/2014/main" id="{9B812519-4FE6-01DA-1873-39C949E19044}"/>
                </a:ext>
              </a:extLst>
            </p:cNvPr>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4" name="Oval 202">
              <a:extLst>
                <a:ext uri="{FF2B5EF4-FFF2-40B4-BE49-F238E27FC236}">
                  <a16:creationId xmlns:a16="http://schemas.microsoft.com/office/drawing/2014/main" id="{BA659196-8A96-403F-0813-DC27C9C211F3}"/>
                </a:ext>
              </a:extLst>
            </p:cNvPr>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5" name="Oval 203">
              <a:extLst>
                <a:ext uri="{FF2B5EF4-FFF2-40B4-BE49-F238E27FC236}">
                  <a16:creationId xmlns:a16="http://schemas.microsoft.com/office/drawing/2014/main" id="{709F68BB-B74C-15EA-7235-E5BC67428ECF}"/>
                </a:ext>
              </a:extLst>
            </p:cNvPr>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6" name="Oval 204">
              <a:extLst>
                <a:ext uri="{FF2B5EF4-FFF2-40B4-BE49-F238E27FC236}">
                  <a16:creationId xmlns:a16="http://schemas.microsoft.com/office/drawing/2014/main" id="{5A4297DE-E853-64BF-DBE6-1CAA13B95903}"/>
                </a:ext>
              </a:extLst>
            </p:cNvPr>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7" name="Oval 205">
              <a:extLst>
                <a:ext uri="{FF2B5EF4-FFF2-40B4-BE49-F238E27FC236}">
                  <a16:creationId xmlns:a16="http://schemas.microsoft.com/office/drawing/2014/main" id="{CF5242D3-FF57-ECBA-9789-6D57BF02FC33}"/>
                </a:ext>
              </a:extLst>
            </p:cNvPr>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8" name="Oval 206">
              <a:extLst>
                <a:ext uri="{FF2B5EF4-FFF2-40B4-BE49-F238E27FC236}">
                  <a16:creationId xmlns:a16="http://schemas.microsoft.com/office/drawing/2014/main" id="{CC214D54-451F-0D2B-C2A8-86B4D8E2971F}"/>
                </a:ext>
              </a:extLst>
            </p:cNvPr>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69" name="Oval 207">
              <a:extLst>
                <a:ext uri="{FF2B5EF4-FFF2-40B4-BE49-F238E27FC236}">
                  <a16:creationId xmlns:a16="http://schemas.microsoft.com/office/drawing/2014/main" id="{89104A36-E79B-A5DC-46FA-6825C75B795B}"/>
                </a:ext>
              </a:extLst>
            </p:cNvPr>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0" name="Oval 208">
              <a:extLst>
                <a:ext uri="{FF2B5EF4-FFF2-40B4-BE49-F238E27FC236}">
                  <a16:creationId xmlns:a16="http://schemas.microsoft.com/office/drawing/2014/main" id="{3BCA45D3-A3D0-BF3B-A61C-0FBB98B5902A}"/>
                </a:ext>
              </a:extLst>
            </p:cNvPr>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1" name="Oval 209">
              <a:extLst>
                <a:ext uri="{FF2B5EF4-FFF2-40B4-BE49-F238E27FC236}">
                  <a16:creationId xmlns:a16="http://schemas.microsoft.com/office/drawing/2014/main" id="{7D7D6A78-EFC1-3475-1807-CA91B0383341}"/>
                </a:ext>
              </a:extLst>
            </p:cNvPr>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2" name="Oval 210">
              <a:extLst>
                <a:ext uri="{FF2B5EF4-FFF2-40B4-BE49-F238E27FC236}">
                  <a16:creationId xmlns:a16="http://schemas.microsoft.com/office/drawing/2014/main" id="{DB016DC1-98DB-22B8-0CD3-77B3F1296406}"/>
                </a:ext>
              </a:extLst>
            </p:cNvPr>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3" name="Oval 211">
              <a:extLst>
                <a:ext uri="{FF2B5EF4-FFF2-40B4-BE49-F238E27FC236}">
                  <a16:creationId xmlns:a16="http://schemas.microsoft.com/office/drawing/2014/main" id="{432E4609-C06F-2B59-CAA1-BC0E28906E15}"/>
                </a:ext>
              </a:extLst>
            </p:cNvPr>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4" name="Oval 212">
              <a:extLst>
                <a:ext uri="{FF2B5EF4-FFF2-40B4-BE49-F238E27FC236}">
                  <a16:creationId xmlns:a16="http://schemas.microsoft.com/office/drawing/2014/main" id="{CCEDF35B-91A1-4709-E09B-EFEA1B7C9EAC}"/>
                </a:ext>
              </a:extLst>
            </p:cNvPr>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5" name="Oval 213">
              <a:extLst>
                <a:ext uri="{FF2B5EF4-FFF2-40B4-BE49-F238E27FC236}">
                  <a16:creationId xmlns:a16="http://schemas.microsoft.com/office/drawing/2014/main" id="{F2980A61-2460-72F2-209A-0411FE9C42AC}"/>
                </a:ext>
              </a:extLst>
            </p:cNvPr>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6" name="Oval 214">
              <a:extLst>
                <a:ext uri="{FF2B5EF4-FFF2-40B4-BE49-F238E27FC236}">
                  <a16:creationId xmlns:a16="http://schemas.microsoft.com/office/drawing/2014/main" id="{FB658838-D6FF-9E9E-58AF-AA00226A2619}"/>
                </a:ext>
              </a:extLst>
            </p:cNvPr>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7" name="Oval 215">
              <a:extLst>
                <a:ext uri="{FF2B5EF4-FFF2-40B4-BE49-F238E27FC236}">
                  <a16:creationId xmlns:a16="http://schemas.microsoft.com/office/drawing/2014/main" id="{BC0F04C7-4CF8-EB1A-E8D0-631C7854D625}"/>
                </a:ext>
              </a:extLst>
            </p:cNvPr>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8" name="Oval 216">
              <a:extLst>
                <a:ext uri="{FF2B5EF4-FFF2-40B4-BE49-F238E27FC236}">
                  <a16:creationId xmlns:a16="http://schemas.microsoft.com/office/drawing/2014/main" id="{2390E010-62BA-A935-4CE5-141BBC7D4758}"/>
                </a:ext>
              </a:extLst>
            </p:cNvPr>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4379" name="Oval 217">
              <a:extLst>
                <a:ext uri="{FF2B5EF4-FFF2-40B4-BE49-F238E27FC236}">
                  <a16:creationId xmlns:a16="http://schemas.microsoft.com/office/drawing/2014/main" id="{2AD58188-857A-F6B6-AFDD-F175DB2CF034}"/>
                </a:ext>
              </a:extLst>
            </p:cNvPr>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grpSp>
      <p:sp>
        <p:nvSpPr>
          <p:cNvPr id="44250"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en-US"/>
              <a:t>Click to edit Master title style</a:t>
            </a:r>
          </a:p>
        </p:txBody>
      </p:sp>
      <p:sp>
        <p:nvSpPr>
          <p:cNvPr id="44251"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4380" name="Rectangle 220">
            <a:extLst>
              <a:ext uri="{FF2B5EF4-FFF2-40B4-BE49-F238E27FC236}">
                <a16:creationId xmlns:a16="http://schemas.microsoft.com/office/drawing/2014/main" id="{0FB048D5-7D94-78A7-C66A-6A4891077B99}"/>
              </a:ext>
            </a:extLst>
          </p:cNvPr>
          <p:cNvSpPr>
            <a:spLocks noGrp="1" noChangeArrowheads="1"/>
          </p:cNvSpPr>
          <p:nvPr>
            <p:ph type="dt" sz="quarter" idx="10"/>
          </p:nvPr>
        </p:nvSpPr>
        <p:spPr/>
        <p:txBody>
          <a:bodyPr/>
          <a:lstStyle>
            <a:lvl1pPr>
              <a:defRPr/>
            </a:lvl1pPr>
          </a:lstStyle>
          <a:p>
            <a:pPr>
              <a:defRPr/>
            </a:pPr>
            <a:endParaRPr lang="en-US"/>
          </a:p>
        </p:txBody>
      </p:sp>
      <p:sp>
        <p:nvSpPr>
          <p:cNvPr id="44381" name="Rectangle 221">
            <a:extLst>
              <a:ext uri="{FF2B5EF4-FFF2-40B4-BE49-F238E27FC236}">
                <a16:creationId xmlns:a16="http://schemas.microsoft.com/office/drawing/2014/main" id="{72498CE9-F754-F274-A172-B93D41C6F25F}"/>
              </a:ext>
            </a:extLst>
          </p:cNvPr>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44382" name="Rectangle 222">
            <a:extLst>
              <a:ext uri="{FF2B5EF4-FFF2-40B4-BE49-F238E27FC236}">
                <a16:creationId xmlns:a16="http://schemas.microsoft.com/office/drawing/2014/main" id="{BB0BBF83-06E9-AC90-2141-F1861E155987}"/>
              </a:ext>
            </a:extLst>
          </p:cNvPr>
          <p:cNvSpPr>
            <a:spLocks noGrp="1" noChangeArrowheads="1"/>
          </p:cNvSpPr>
          <p:nvPr>
            <p:ph type="sldNum" sz="quarter" idx="12"/>
          </p:nvPr>
        </p:nvSpPr>
        <p:spPr/>
        <p:txBody>
          <a:bodyPr/>
          <a:lstStyle>
            <a:lvl1pPr>
              <a:defRPr smtClean="0"/>
            </a:lvl1pPr>
          </a:lstStyle>
          <a:p>
            <a:pPr>
              <a:defRPr/>
            </a:pPr>
            <a:fld id="{36BCAD16-00BA-4934-8D75-8C59C6F947CB}" type="slidenum">
              <a:rPr lang="en-US" altLang="en-US"/>
              <a:pPr>
                <a:defRPr/>
              </a:pPr>
              <a:t>‹#›</a:t>
            </a:fld>
            <a:endParaRPr lang="en-US" altLang="en-US"/>
          </a:p>
        </p:txBody>
      </p:sp>
    </p:spTree>
    <p:extLst>
      <p:ext uri="{BB962C8B-B14F-4D97-AF65-F5344CB8AC3E}">
        <p14:creationId xmlns:p14="http://schemas.microsoft.com/office/powerpoint/2010/main" val="338400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a:extLst>
              <a:ext uri="{FF2B5EF4-FFF2-40B4-BE49-F238E27FC236}">
                <a16:creationId xmlns:a16="http://schemas.microsoft.com/office/drawing/2014/main" id="{7640056C-8B5A-452D-2191-9EB97D3737EE}"/>
              </a:ext>
            </a:extLst>
          </p:cNvPr>
          <p:cNvSpPr>
            <a:spLocks noGrp="1" noChangeArrowheads="1"/>
          </p:cNvSpPr>
          <p:nvPr>
            <p:ph type="sldNum" sz="quarter" idx="10"/>
          </p:nvPr>
        </p:nvSpPr>
        <p:spPr>
          <a:ln/>
        </p:spPr>
        <p:txBody>
          <a:bodyPr/>
          <a:lstStyle>
            <a:lvl1pPr>
              <a:defRPr/>
            </a:lvl1pPr>
          </a:lstStyle>
          <a:p>
            <a:pPr>
              <a:defRPr/>
            </a:pPr>
            <a:fld id="{E608ECBD-5999-4CAA-BC5F-4B6C1D26FBA5}" type="slidenum">
              <a:rPr lang="en-US" altLang="en-US"/>
              <a:pPr>
                <a:defRPr/>
              </a:pPr>
              <a:t>‹#›</a:t>
            </a:fld>
            <a:endParaRPr lang="en-US" altLang="en-US"/>
          </a:p>
        </p:txBody>
      </p:sp>
      <p:sp>
        <p:nvSpPr>
          <p:cNvPr id="5" name="Rectangle 219">
            <a:extLst>
              <a:ext uri="{FF2B5EF4-FFF2-40B4-BE49-F238E27FC236}">
                <a16:creationId xmlns:a16="http://schemas.microsoft.com/office/drawing/2014/main" id="{ADAE23CF-9D7E-5C28-3683-0E107F4EFBD1}"/>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220">
            <a:extLst>
              <a:ext uri="{FF2B5EF4-FFF2-40B4-BE49-F238E27FC236}">
                <a16:creationId xmlns:a16="http://schemas.microsoft.com/office/drawing/2014/main" id="{C305A95F-198C-24D9-646F-09E349383744}"/>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90737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a:extLst>
              <a:ext uri="{FF2B5EF4-FFF2-40B4-BE49-F238E27FC236}">
                <a16:creationId xmlns:a16="http://schemas.microsoft.com/office/drawing/2014/main" id="{5323D583-9514-DAD5-FA1E-B7C3384C9E98}"/>
              </a:ext>
            </a:extLst>
          </p:cNvPr>
          <p:cNvSpPr>
            <a:spLocks noGrp="1" noChangeArrowheads="1"/>
          </p:cNvSpPr>
          <p:nvPr>
            <p:ph type="sldNum" sz="quarter" idx="10"/>
          </p:nvPr>
        </p:nvSpPr>
        <p:spPr>
          <a:ln/>
        </p:spPr>
        <p:txBody>
          <a:bodyPr/>
          <a:lstStyle>
            <a:lvl1pPr>
              <a:defRPr/>
            </a:lvl1pPr>
          </a:lstStyle>
          <a:p>
            <a:pPr>
              <a:defRPr/>
            </a:pPr>
            <a:fld id="{A797BC6B-CC49-4584-8853-77408272A5EC}" type="slidenum">
              <a:rPr lang="en-US" altLang="en-US"/>
              <a:pPr>
                <a:defRPr/>
              </a:pPr>
              <a:t>‹#›</a:t>
            </a:fld>
            <a:endParaRPr lang="en-US" altLang="en-US"/>
          </a:p>
        </p:txBody>
      </p:sp>
      <p:sp>
        <p:nvSpPr>
          <p:cNvPr id="5" name="Rectangle 219">
            <a:extLst>
              <a:ext uri="{FF2B5EF4-FFF2-40B4-BE49-F238E27FC236}">
                <a16:creationId xmlns:a16="http://schemas.microsoft.com/office/drawing/2014/main" id="{773E9F01-7A2C-7ACD-44ED-CF01D71D0F84}"/>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220">
            <a:extLst>
              <a:ext uri="{FF2B5EF4-FFF2-40B4-BE49-F238E27FC236}">
                <a16:creationId xmlns:a16="http://schemas.microsoft.com/office/drawing/2014/main" id="{326231DB-820B-0717-6342-A06BC6A9A4CC}"/>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55336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18">
            <a:extLst>
              <a:ext uri="{FF2B5EF4-FFF2-40B4-BE49-F238E27FC236}">
                <a16:creationId xmlns:a16="http://schemas.microsoft.com/office/drawing/2014/main" id="{BB329415-1D81-9D4B-DA4C-3D3A826D9888}"/>
              </a:ext>
            </a:extLst>
          </p:cNvPr>
          <p:cNvSpPr>
            <a:spLocks noGrp="1" noChangeArrowheads="1"/>
          </p:cNvSpPr>
          <p:nvPr>
            <p:ph type="sldNum" sz="quarter" idx="10"/>
          </p:nvPr>
        </p:nvSpPr>
        <p:spPr>
          <a:ln/>
        </p:spPr>
        <p:txBody>
          <a:bodyPr/>
          <a:lstStyle>
            <a:lvl1pPr>
              <a:defRPr/>
            </a:lvl1pPr>
          </a:lstStyle>
          <a:p>
            <a:pPr>
              <a:defRPr/>
            </a:pPr>
            <a:fld id="{03A02248-F13B-45B8-BD98-D59EAD66BC9A}" type="slidenum">
              <a:rPr lang="en-US" altLang="en-US"/>
              <a:pPr>
                <a:defRPr/>
              </a:pPr>
              <a:t>‹#›</a:t>
            </a:fld>
            <a:endParaRPr lang="en-US" altLang="en-US"/>
          </a:p>
        </p:txBody>
      </p:sp>
      <p:sp>
        <p:nvSpPr>
          <p:cNvPr id="5" name="Rectangle 219">
            <a:extLst>
              <a:ext uri="{FF2B5EF4-FFF2-40B4-BE49-F238E27FC236}">
                <a16:creationId xmlns:a16="http://schemas.microsoft.com/office/drawing/2014/main" id="{D15482A6-68FD-896E-C381-040A43A83204}"/>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220">
            <a:extLst>
              <a:ext uri="{FF2B5EF4-FFF2-40B4-BE49-F238E27FC236}">
                <a16:creationId xmlns:a16="http://schemas.microsoft.com/office/drawing/2014/main" id="{C6BF7FB2-1F92-CD07-5CC1-5E88835F394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3503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18">
            <a:extLst>
              <a:ext uri="{FF2B5EF4-FFF2-40B4-BE49-F238E27FC236}">
                <a16:creationId xmlns:a16="http://schemas.microsoft.com/office/drawing/2014/main" id="{0426514A-6F23-978F-2601-E9D8B1EF33E5}"/>
              </a:ext>
            </a:extLst>
          </p:cNvPr>
          <p:cNvSpPr>
            <a:spLocks noGrp="1" noChangeArrowheads="1"/>
          </p:cNvSpPr>
          <p:nvPr>
            <p:ph type="sldNum" sz="quarter" idx="10"/>
          </p:nvPr>
        </p:nvSpPr>
        <p:spPr>
          <a:ln/>
        </p:spPr>
        <p:txBody>
          <a:bodyPr/>
          <a:lstStyle>
            <a:lvl1pPr>
              <a:defRPr/>
            </a:lvl1pPr>
          </a:lstStyle>
          <a:p>
            <a:pPr>
              <a:defRPr/>
            </a:pPr>
            <a:fld id="{FCCB21A8-AA6A-431D-B465-BA058BA7D754}" type="slidenum">
              <a:rPr lang="en-US" altLang="en-US"/>
              <a:pPr>
                <a:defRPr/>
              </a:pPr>
              <a:t>‹#›</a:t>
            </a:fld>
            <a:endParaRPr lang="en-US" altLang="en-US"/>
          </a:p>
        </p:txBody>
      </p:sp>
      <p:sp>
        <p:nvSpPr>
          <p:cNvPr id="5" name="Rectangle 219">
            <a:extLst>
              <a:ext uri="{FF2B5EF4-FFF2-40B4-BE49-F238E27FC236}">
                <a16:creationId xmlns:a16="http://schemas.microsoft.com/office/drawing/2014/main" id="{2547E823-66DF-04ED-F8CF-12C4883371B1}"/>
              </a:ext>
            </a:extLst>
          </p:cNvPr>
          <p:cNvSpPr>
            <a:spLocks noGrp="1" noChangeArrowheads="1"/>
          </p:cNvSpPr>
          <p:nvPr>
            <p:ph type="dt" sz="half" idx="11"/>
          </p:nvPr>
        </p:nvSpPr>
        <p:spPr>
          <a:ln/>
        </p:spPr>
        <p:txBody>
          <a:bodyPr/>
          <a:lstStyle>
            <a:lvl1pPr>
              <a:defRPr/>
            </a:lvl1pPr>
          </a:lstStyle>
          <a:p>
            <a:pPr>
              <a:defRPr/>
            </a:pPr>
            <a:endParaRPr lang="en-US"/>
          </a:p>
        </p:txBody>
      </p:sp>
      <p:sp>
        <p:nvSpPr>
          <p:cNvPr id="6" name="Rectangle 220">
            <a:extLst>
              <a:ext uri="{FF2B5EF4-FFF2-40B4-BE49-F238E27FC236}">
                <a16:creationId xmlns:a16="http://schemas.microsoft.com/office/drawing/2014/main" id="{DCC04726-0EA7-B8C7-7E46-32B95CF1D037}"/>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98503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18">
            <a:extLst>
              <a:ext uri="{FF2B5EF4-FFF2-40B4-BE49-F238E27FC236}">
                <a16:creationId xmlns:a16="http://schemas.microsoft.com/office/drawing/2014/main" id="{A3D8A6FF-8DA8-AAE4-8878-6EB6CC01BF0A}"/>
              </a:ext>
            </a:extLst>
          </p:cNvPr>
          <p:cNvSpPr>
            <a:spLocks noGrp="1" noChangeArrowheads="1"/>
          </p:cNvSpPr>
          <p:nvPr>
            <p:ph type="sldNum" sz="quarter" idx="10"/>
          </p:nvPr>
        </p:nvSpPr>
        <p:spPr>
          <a:ln/>
        </p:spPr>
        <p:txBody>
          <a:bodyPr/>
          <a:lstStyle>
            <a:lvl1pPr>
              <a:defRPr/>
            </a:lvl1pPr>
          </a:lstStyle>
          <a:p>
            <a:pPr>
              <a:defRPr/>
            </a:pPr>
            <a:fld id="{84C754F1-F2CD-41FB-9087-4DE028E63269}" type="slidenum">
              <a:rPr lang="en-US" altLang="en-US"/>
              <a:pPr>
                <a:defRPr/>
              </a:pPr>
              <a:t>‹#›</a:t>
            </a:fld>
            <a:endParaRPr lang="en-US" altLang="en-US"/>
          </a:p>
        </p:txBody>
      </p:sp>
      <p:sp>
        <p:nvSpPr>
          <p:cNvPr id="6" name="Rectangle 219">
            <a:extLst>
              <a:ext uri="{FF2B5EF4-FFF2-40B4-BE49-F238E27FC236}">
                <a16:creationId xmlns:a16="http://schemas.microsoft.com/office/drawing/2014/main" id="{E00A93D2-00F5-51A4-3731-730604E313BD}"/>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220">
            <a:extLst>
              <a:ext uri="{FF2B5EF4-FFF2-40B4-BE49-F238E27FC236}">
                <a16:creationId xmlns:a16="http://schemas.microsoft.com/office/drawing/2014/main" id="{33D3034B-4B98-2E69-B61F-82F9D164BCD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54550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18">
            <a:extLst>
              <a:ext uri="{FF2B5EF4-FFF2-40B4-BE49-F238E27FC236}">
                <a16:creationId xmlns:a16="http://schemas.microsoft.com/office/drawing/2014/main" id="{244FFFFB-5BF0-4B35-F16C-80D1F75DAA80}"/>
              </a:ext>
            </a:extLst>
          </p:cNvPr>
          <p:cNvSpPr>
            <a:spLocks noGrp="1" noChangeArrowheads="1"/>
          </p:cNvSpPr>
          <p:nvPr>
            <p:ph type="sldNum" sz="quarter" idx="10"/>
          </p:nvPr>
        </p:nvSpPr>
        <p:spPr>
          <a:ln/>
        </p:spPr>
        <p:txBody>
          <a:bodyPr/>
          <a:lstStyle>
            <a:lvl1pPr>
              <a:defRPr/>
            </a:lvl1pPr>
          </a:lstStyle>
          <a:p>
            <a:pPr>
              <a:defRPr/>
            </a:pPr>
            <a:fld id="{B91A11A1-4588-412A-B6EF-4603C9950C36}" type="slidenum">
              <a:rPr lang="en-US" altLang="en-US"/>
              <a:pPr>
                <a:defRPr/>
              </a:pPr>
              <a:t>‹#›</a:t>
            </a:fld>
            <a:endParaRPr lang="en-US" altLang="en-US"/>
          </a:p>
        </p:txBody>
      </p:sp>
      <p:sp>
        <p:nvSpPr>
          <p:cNvPr id="8" name="Rectangle 219">
            <a:extLst>
              <a:ext uri="{FF2B5EF4-FFF2-40B4-BE49-F238E27FC236}">
                <a16:creationId xmlns:a16="http://schemas.microsoft.com/office/drawing/2014/main" id="{3B8B4AA0-7869-66A5-8EC5-5BFC30184F0B}"/>
              </a:ext>
            </a:extLst>
          </p:cNvPr>
          <p:cNvSpPr>
            <a:spLocks noGrp="1" noChangeArrowheads="1"/>
          </p:cNvSpPr>
          <p:nvPr>
            <p:ph type="dt" sz="half" idx="11"/>
          </p:nvPr>
        </p:nvSpPr>
        <p:spPr>
          <a:ln/>
        </p:spPr>
        <p:txBody>
          <a:bodyPr/>
          <a:lstStyle>
            <a:lvl1pPr>
              <a:defRPr/>
            </a:lvl1pPr>
          </a:lstStyle>
          <a:p>
            <a:pPr>
              <a:defRPr/>
            </a:pPr>
            <a:endParaRPr lang="en-US"/>
          </a:p>
        </p:txBody>
      </p:sp>
      <p:sp>
        <p:nvSpPr>
          <p:cNvPr id="9" name="Rectangle 220">
            <a:extLst>
              <a:ext uri="{FF2B5EF4-FFF2-40B4-BE49-F238E27FC236}">
                <a16:creationId xmlns:a16="http://schemas.microsoft.com/office/drawing/2014/main" id="{C3B0F0C6-945B-67EE-3850-A7D3A3DD476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26768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18">
            <a:extLst>
              <a:ext uri="{FF2B5EF4-FFF2-40B4-BE49-F238E27FC236}">
                <a16:creationId xmlns:a16="http://schemas.microsoft.com/office/drawing/2014/main" id="{113FF790-37BB-496A-D00F-4ABD3030463A}"/>
              </a:ext>
            </a:extLst>
          </p:cNvPr>
          <p:cNvSpPr>
            <a:spLocks noGrp="1" noChangeArrowheads="1"/>
          </p:cNvSpPr>
          <p:nvPr>
            <p:ph type="sldNum" sz="quarter" idx="10"/>
          </p:nvPr>
        </p:nvSpPr>
        <p:spPr>
          <a:ln/>
        </p:spPr>
        <p:txBody>
          <a:bodyPr/>
          <a:lstStyle>
            <a:lvl1pPr>
              <a:defRPr/>
            </a:lvl1pPr>
          </a:lstStyle>
          <a:p>
            <a:pPr>
              <a:defRPr/>
            </a:pPr>
            <a:fld id="{ECE70438-3F08-4515-8DFF-DB1363A57BC7}" type="slidenum">
              <a:rPr lang="en-US" altLang="en-US"/>
              <a:pPr>
                <a:defRPr/>
              </a:pPr>
              <a:t>‹#›</a:t>
            </a:fld>
            <a:endParaRPr lang="en-US" altLang="en-US"/>
          </a:p>
        </p:txBody>
      </p:sp>
      <p:sp>
        <p:nvSpPr>
          <p:cNvPr id="4" name="Rectangle 219">
            <a:extLst>
              <a:ext uri="{FF2B5EF4-FFF2-40B4-BE49-F238E27FC236}">
                <a16:creationId xmlns:a16="http://schemas.microsoft.com/office/drawing/2014/main" id="{0A812F65-9579-7103-DB67-6497495DB3E9}"/>
              </a:ext>
            </a:extLst>
          </p:cNvPr>
          <p:cNvSpPr>
            <a:spLocks noGrp="1" noChangeArrowheads="1"/>
          </p:cNvSpPr>
          <p:nvPr>
            <p:ph type="dt" sz="half" idx="11"/>
          </p:nvPr>
        </p:nvSpPr>
        <p:spPr>
          <a:ln/>
        </p:spPr>
        <p:txBody>
          <a:bodyPr/>
          <a:lstStyle>
            <a:lvl1pPr>
              <a:defRPr/>
            </a:lvl1pPr>
          </a:lstStyle>
          <a:p>
            <a:pPr>
              <a:defRPr/>
            </a:pPr>
            <a:endParaRPr lang="en-US"/>
          </a:p>
        </p:txBody>
      </p:sp>
      <p:sp>
        <p:nvSpPr>
          <p:cNvPr id="5" name="Rectangle 220">
            <a:extLst>
              <a:ext uri="{FF2B5EF4-FFF2-40B4-BE49-F238E27FC236}">
                <a16:creationId xmlns:a16="http://schemas.microsoft.com/office/drawing/2014/main" id="{1068B6D4-2238-BEA1-8F79-967E1A19193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37739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a:extLst>
              <a:ext uri="{FF2B5EF4-FFF2-40B4-BE49-F238E27FC236}">
                <a16:creationId xmlns:a16="http://schemas.microsoft.com/office/drawing/2014/main" id="{9B04415A-83B5-B13E-2BF2-F1E83FCAC1FF}"/>
              </a:ext>
            </a:extLst>
          </p:cNvPr>
          <p:cNvSpPr>
            <a:spLocks noGrp="1" noChangeArrowheads="1"/>
          </p:cNvSpPr>
          <p:nvPr>
            <p:ph type="sldNum" sz="quarter" idx="10"/>
          </p:nvPr>
        </p:nvSpPr>
        <p:spPr>
          <a:ln/>
        </p:spPr>
        <p:txBody>
          <a:bodyPr/>
          <a:lstStyle>
            <a:lvl1pPr>
              <a:defRPr/>
            </a:lvl1pPr>
          </a:lstStyle>
          <a:p>
            <a:pPr>
              <a:defRPr/>
            </a:pPr>
            <a:fld id="{1278749F-A586-4006-8707-F760446FE864}" type="slidenum">
              <a:rPr lang="en-US" altLang="en-US"/>
              <a:pPr>
                <a:defRPr/>
              </a:pPr>
              <a:t>‹#›</a:t>
            </a:fld>
            <a:endParaRPr lang="en-US" altLang="en-US"/>
          </a:p>
        </p:txBody>
      </p:sp>
      <p:sp>
        <p:nvSpPr>
          <p:cNvPr id="3" name="Rectangle 219">
            <a:extLst>
              <a:ext uri="{FF2B5EF4-FFF2-40B4-BE49-F238E27FC236}">
                <a16:creationId xmlns:a16="http://schemas.microsoft.com/office/drawing/2014/main" id="{A98B604D-82DF-D62E-ECF7-51FED2BBE3E1}"/>
              </a:ext>
            </a:extLst>
          </p:cNvPr>
          <p:cNvSpPr>
            <a:spLocks noGrp="1" noChangeArrowheads="1"/>
          </p:cNvSpPr>
          <p:nvPr>
            <p:ph type="dt" sz="half" idx="11"/>
          </p:nvPr>
        </p:nvSpPr>
        <p:spPr>
          <a:ln/>
        </p:spPr>
        <p:txBody>
          <a:bodyPr/>
          <a:lstStyle>
            <a:lvl1pPr>
              <a:defRPr/>
            </a:lvl1pPr>
          </a:lstStyle>
          <a:p>
            <a:pPr>
              <a:defRPr/>
            </a:pPr>
            <a:endParaRPr lang="en-US"/>
          </a:p>
        </p:txBody>
      </p:sp>
      <p:sp>
        <p:nvSpPr>
          <p:cNvPr id="4" name="Rectangle 220">
            <a:extLst>
              <a:ext uri="{FF2B5EF4-FFF2-40B4-BE49-F238E27FC236}">
                <a16:creationId xmlns:a16="http://schemas.microsoft.com/office/drawing/2014/main" id="{42CDAB03-CEE8-AAA5-08C6-38D808E23131}"/>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481974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a:extLst>
              <a:ext uri="{FF2B5EF4-FFF2-40B4-BE49-F238E27FC236}">
                <a16:creationId xmlns:a16="http://schemas.microsoft.com/office/drawing/2014/main" id="{480A466F-8889-0E6E-99A1-91EFBA9189A8}"/>
              </a:ext>
            </a:extLst>
          </p:cNvPr>
          <p:cNvSpPr>
            <a:spLocks noGrp="1" noChangeArrowheads="1"/>
          </p:cNvSpPr>
          <p:nvPr>
            <p:ph type="sldNum" sz="quarter" idx="10"/>
          </p:nvPr>
        </p:nvSpPr>
        <p:spPr>
          <a:ln/>
        </p:spPr>
        <p:txBody>
          <a:bodyPr/>
          <a:lstStyle>
            <a:lvl1pPr>
              <a:defRPr/>
            </a:lvl1pPr>
          </a:lstStyle>
          <a:p>
            <a:pPr>
              <a:defRPr/>
            </a:pPr>
            <a:fld id="{87631829-29B2-4C30-A588-016627FDA9D5}" type="slidenum">
              <a:rPr lang="en-US" altLang="en-US"/>
              <a:pPr>
                <a:defRPr/>
              </a:pPr>
              <a:t>‹#›</a:t>
            </a:fld>
            <a:endParaRPr lang="en-US" altLang="en-US"/>
          </a:p>
        </p:txBody>
      </p:sp>
      <p:sp>
        <p:nvSpPr>
          <p:cNvPr id="6" name="Rectangle 219">
            <a:extLst>
              <a:ext uri="{FF2B5EF4-FFF2-40B4-BE49-F238E27FC236}">
                <a16:creationId xmlns:a16="http://schemas.microsoft.com/office/drawing/2014/main" id="{C2191A44-0AD6-4966-1C0D-4BBA9ABD4EED}"/>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220">
            <a:extLst>
              <a:ext uri="{FF2B5EF4-FFF2-40B4-BE49-F238E27FC236}">
                <a16:creationId xmlns:a16="http://schemas.microsoft.com/office/drawing/2014/main" id="{744E4F95-34CD-33F3-85A4-0E303C75705D}"/>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17551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18">
            <a:extLst>
              <a:ext uri="{FF2B5EF4-FFF2-40B4-BE49-F238E27FC236}">
                <a16:creationId xmlns:a16="http://schemas.microsoft.com/office/drawing/2014/main" id="{3E15AA94-9517-0F81-DE2C-17B4453720C2}"/>
              </a:ext>
            </a:extLst>
          </p:cNvPr>
          <p:cNvSpPr>
            <a:spLocks noGrp="1" noChangeArrowheads="1"/>
          </p:cNvSpPr>
          <p:nvPr>
            <p:ph type="sldNum" sz="quarter" idx="10"/>
          </p:nvPr>
        </p:nvSpPr>
        <p:spPr>
          <a:ln/>
        </p:spPr>
        <p:txBody>
          <a:bodyPr/>
          <a:lstStyle>
            <a:lvl1pPr>
              <a:defRPr/>
            </a:lvl1pPr>
          </a:lstStyle>
          <a:p>
            <a:pPr>
              <a:defRPr/>
            </a:pPr>
            <a:fld id="{DAE5963A-88F8-4A0D-BCF2-98FA586A92BE}" type="slidenum">
              <a:rPr lang="en-US" altLang="en-US"/>
              <a:pPr>
                <a:defRPr/>
              </a:pPr>
              <a:t>‹#›</a:t>
            </a:fld>
            <a:endParaRPr lang="en-US" altLang="en-US"/>
          </a:p>
        </p:txBody>
      </p:sp>
      <p:sp>
        <p:nvSpPr>
          <p:cNvPr id="6" name="Rectangle 219">
            <a:extLst>
              <a:ext uri="{FF2B5EF4-FFF2-40B4-BE49-F238E27FC236}">
                <a16:creationId xmlns:a16="http://schemas.microsoft.com/office/drawing/2014/main" id="{7327C79D-3E78-557A-6B93-490416D159B7}"/>
              </a:ext>
            </a:extLst>
          </p:cNvPr>
          <p:cNvSpPr>
            <a:spLocks noGrp="1" noChangeArrowheads="1"/>
          </p:cNvSpPr>
          <p:nvPr>
            <p:ph type="dt" sz="half" idx="11"/>
          </p:nvPr>
        </p:nvSpPr>
        <p:spPr>
          <a:ln/>
        </p:spPr>
        <p:txBody>
          <a:bodyPr/>
          <a:lstStyle>
            <a:lvl1pPr>
              <a:defRPr/>
            </a:lvl1pPr>
          </a:lstStyle>
          <a:p>
            <a:pPr>
              <a:defRPr/>
            </a:pPr>
            <a:endParaRPr lang="en-US"/>
          </a:p>
        </p:txBody>
      </p:sp>
      <p:sp>
        <p:nvSpPr>
          <p:cNvPr id="7" name="Rectangle 220">
            <a:extLst>
              <a:ext uri="{FF2B5EF4-FFF2-40B4-BE49-F238E27FC236}">
                <a16:creationId xmlns:a16="http://schemas.microsoft.com/office/drawing/2014/main" id="{E9566A2F-4A2A-4B80-318C-761107DACD6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11449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2F2F47"/>
            </a:gs>
          </a:gsLst>
          <a:lin ang="27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0198FD6B-DE4F-8CA4-4397-1A3500C69DEE}"/>
              </a:ext>
            </a:extLst>
          </p:cNvPr>
          <p:cNvGrpSpPr>
            <a:grpSpLocks/>
          </p:cNvGrpSpPr>
          <p:nvPr/>
        </p:nvGrpSpPr>
        <p:grpSpPr bwMode="auto">
          <a:xfrm>
            <a:off x="-496888" y="1308100"/>
            <a:ext cx="10429876" cy="5908675"/>
            <a:chOff x="-313" y="824"/>
            <a:chExt cx="6570" cy="3722"/>
          </a:xfrm>
        </p:grpSpPr>
        <p:sp>
          <p:nvSpPr>
            <p:cNvPr id="43011" name="Rectangle 3">
              <a:extLst>
                <a:ext uri="{FF2B5EF4-FFF2-40B4-BE49-F238E27FC236}">
                  <a16:creationId xmlns:a16="http://schemas.microsoft.com/office/drawing/2014/main" id="{C4BC683C-CE16-89A2-487B-D52FC914F5C5}"/>
                </a:ext>
              </a:extLst>
            </p:cNvPr>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12" name="Rectangle 4">
              <a:extLst>
                <a:ext uri="{FF2B5EF4-FFF2-40B4-BE49-F238E27FC236}">
                  <a16:creationId xmlns:a16="http://schemas.microsoft.com/office/drawing/2014/main" id="{FC7BF65B-2D7D-F542-9CB5-D19CA85BE2FC}"/>
                </a:ext>
              </a:extLst>
            </p:cNvPr>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13" name="Rectangle 5">
              <a:extLst>
                <a:ext uri="{FF2B5EF4-FFF2-40B4-BE49-F238E27FC236}">
                  <a16:creationId xmlns:a16="http://schemas.microsoft.com/office/drawing/2014/main" id="{23E8C18D-6259-E863-20A8-F09A482DE7B0}"/>
                </a:ext>
              </a:extLst>
            </p:cNvPr>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14" name="Rectangle 6">
              <a:extLst>
                <a:ext uri="{FF2B5EF4-FFF2-40B4-BE49-F238E27FC236}">
                  <a16:creationId xmlns:a16="http://schemas.microsoft.com/office/drawing/2014/main" id="{0D195C4E-EF73-2396-6090-2C9E64D98A14}"/>
                </a:ext>
              </a:extLst>
            </p:cNvPr>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15" name="Rectangle 7">
              <a:extLst>
                <a:ext uri="{FF2B5EF4-FFF2-40B4-BE49-F238E27FC236}">
                  <a16:creationId xmlns:a16="http://schemas.microsoft.com/office/drawing/2014/main" id="{F6EDB5C8-5D92-7513-E0FE-DCE844F98259}"/>
                </a:ext>
              </a:extLst>
            </p:cNvPr>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16" name="Rectangle 8">
              <a:extLst>
                <a:ext uri="{FF2B5EF4-FFF2-40B4-BE49-F238E27FC236}">
                  <a16:creationId xmlns:a16="http://schemas.microsoft.com/office/drawing/2014/main" id="{D9DFF518-5DF2-6EE6-223C-376F028D1362}"/>
                </a:ext>
              </a:extLst>
            </p:cNvPr>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17" name="Rectangle 9">
              <a:extLst>
                <a:ext uri="{FF2B5EF4-FFF2-40B4-BE49-F238E27FC236}">
                  <a16:creationId xmlns:a16="http://schemas.microsoft.com/office/drawing/2014/main" id="{E9EE7CEB-5D10-102B-900F-E126303099BE}"/>
                </a:ext>
              </a:extLst>
            </p:cNvPr>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18" name="Rectangle 10">
              <a:extLst>
                <a:ext uri="{FF2B5EF4-FFF2-40B4-BE49-F238E27FC236}">
                  <a16:creationId xmlns:a16="http://schemas.microsoft.com/office/drawing/2014/main" id="{180F220E-1C2D-6496-33A8-22FAC3C94C8E}"/>
                </a:ext>
              </a:extLst>
            </p:cNvPr>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19" name="Rectangle 11">
              <a:extLst>
                <a:ext uri="{FF2B5EF4-FFF2-40B4-BE49-F238E27FC236}">
                  <a16:creationId xmlns:a16="http://schemas.microsoft.com/office/drawing/2014/main" id="{E286932F-4698-35FC-A121-A582AE2B96BF}"/>
                </a:ext>
              </a:extLst>
            </p:cNvPr>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0" name="Rectangle 12">
              <a:extLst>
                <a:ext uri="{FF2B5EF4-FFF2-40B4-BE49-F238E27FC236}">
                  <a16:creationId xmlns:a16="http://schemas.microsoft.com/office/drawing/2014/main" id="{2E0297C5-F0A0-772A-95BA-1E8889FF215E}"/>
                </a:ext>
              </a:extLst>
            </p:cNvPr>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1" name="Rectangle 13">
              <a:extLst>
                <a:ext uri="{FF2B5EF4-FFF2-40B4-BE49-F238E27FC236}">
                  <a16:creationId xmlns:a16="http://schemas.microsoft.com/office/drawing/2014/main" id="{8A7D0722-0F1F-F9DC-DE09-298D9A947BE5}"/>
                </a:ext>
              </a:extLst>
            </p:cNvPr>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2" name="Rectangle 14">
              <a:extLst>
                <a:ext uri="{FF2B5EF4-FFF2-40B4-BE49-F238E27FC236}">
                  <a16:creationId xmlns:a16="http://schemas.microsoft.com/office/drawing/2014/main" id="{3F6D227F-CFF8-9E62-87D5-5EDF02BC6EF7}"/>
                </a:ext>
              </a:extLst>
            </p:cNvPr>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3" name="Rectangle 15">
              <a:extLst>
                <a:ext uri="{FF2B5EF4-FFF2-40B4-BE49-F238E27FC236}">
                  <a16:creationId xmlns:a16="http://schemas.microsoft.com/office/drawing/2014/main" id="{5CE42DD2-2DF5-F2B6-86C2-E45C0DC761F3}"/>
                </a:ext>
              </a:extLst>
            </p:cNvPr>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4" name="Rectangle 16">
              <a:extLst>
                <a:ext uri="{FF2B5EF4-FFF2-40B4-BE49-F238E27FC236}">
                  <a16:creationId xmlns:a16="http://schemas.microsoft.com/office/drawing/2014/main" id="{D4BF6A9A-0F99-C639-DD45-8DF993C402CD}"/>
                </a:ext>
              </a:extLst>
            </p:cNvPr>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5" name="Rectangle 17">
              <a:extLst>
                <a:ext uri="{FF2B5EF4-FFF2-40B4-BE49-F238E27FC236}">
                  <a16:creationId xmlns:a16="http://schemas.microsoft.com/office/drawing/2014/main" id="{306954BF-6812-9A3D-F58D-39E1B8AE6F08}"/>
                </a:ext>
              </a:extLst>
            </p:cNvPr>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6" name="Rectangle 18">
              <a:extLst>
                <a:ext uri="{FF2B5EF4-FFF2-40B4-BE49-F238E27FC236}">
                  <a16:creationId xmlns:a16="http://schemas.microsoft.com/office/drawing/2014/main" id="{44E11916-771C-C64E-31E7-DE7225937A2E}"/>
                </a:ext>
              </a:extLst>
            </p:cNvPr>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7" name="Rectangle 19">
              <a:extLst>
                <a:ext uri="{FF2B5EF4-FFF2-40B4-BE49-F238E27FC236}">
                  <a16:creationId xmlns:a16="http://schemas.microsoft.com/office/drawing/2014/main" id="{F969271B-3D2B-ED61-76E5-A66DD9BDCAE7}"/>
                </a:ext>
              </a:extLst>
            </p:cNvPr>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8" name="Rectangle 20">
              <a:extLst>
                <a:ext uri="{FF2B5EF4-FFF2-40B4-BE49-F238E27FC236}">
                  <a16:creationId xmlns:a16="http://schemas.microsoft.com/office/drawing/2014/main" id="{CAB89D88-2228-FE73-0BB6-FD5012EC7202}"/>
                </a:ext>
              </a:extLst>
            </p:cNvPr>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29" name="Rectangle 21">
              <a:extLst>
                <a:ext uri="{FF2B5EF4-FFF2-40B4-BE49-F238E27FC236}">
                  <a16:creationId xmlns:a16="http://schemas.microsoft.com/office/drawing/2014/main" id="{882F067B-9537-128A-FB7C-8C65B277BC76}"/>
                </a:ext>
              </a:extLst>
            </p:cNvPr>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0" name="Rectangle 22">
              <a:extLst>
                <a:ext uri="{FF2B5EF4-FFF2-40B4-BE49-F238E27FC236}">
                  <a16:creationId xmlns:a16="http://schemas.microsoft.com/office/drawing/2014/main" id="{589837D5-19EF-3743-92D3-1282DBFCF564}"/>
                </a:ext>
              </a:extLst>
            </p:cNvPr>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1" name="Rectangle 23">
              <a:extLst>
                <a:ext uri="{FF2B5EF4-FFF2-40B4-BE49-F238E27FC236}">
                  <a16:creationId xmlns:a16="http://schemas.microsoft.com/office/drawing/2014/main" id="{9260C661-3336-AD28-8D4A-574B45438EC2}"/>
                </a:ext>
              </a:extLst>
            </p:cNvPr>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2" name="Rectangle 24">
              <a:extLst>
                <a:ext uri="{FF2B5EF4-FFF2-40B4-BE49-F238E27FC236}">
                  <a16:creationId xmlns:a16="http://schemas.microsoft.com/office/drawing/2014/main" id="{8FF1B766-93D3-AE70-9372-6E51EBC7480B}"/>
                </a:ext>
              </a:extLst>
            </p:cNvPr>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3" name="Rectangle 25">
              <a:extLst>
                <a:ext uri="{FF2B5EF4-FFF2-40B4-BE49-F238E27FC236}">
                  <a16:creationId xmlns:a16="http://schemas.microsoft.com/office/drawing/2014/main" id="{66A3DD8C-0DE9-F489-3340-6FD772447CB8}"/>
                </a:ext>
              </a:extLst>
            </p:cNvPr>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4" name="Rectangle 26">
              <a:extLst>
                <a:ext uri="{FF2B5EF4-FFF2-40B4-BE49-F238E27FC236}">
                  <a16:creationId xmlns:a16="http://schemas.microsoft.com/office/drawing/2014/main" id="{63EE41FA-CDF8-C43B-C435-69A82B8F02C3}"/>
                </a:ext>
              </a:extLst>
            </p:cNvPr>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5" name="Rectangle 27">
              <a:extLst>
                <a:ext uri="{FF2B5EF4-FFF2-40B4-BE49-F238E27FC236}">
                  <a16:creationId xmlns:a16="http://schemas.microsoft.com/office/drawing/2014/main" id="{D2C5CF5F-F342-3BD3-2357-7A827A9685CC}"/>
                </a:ext>
              </a:extLst>
            </p:cNvPr>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6" name="Rectangle 28">
              <a:extLst>
                <a:ext uri="{FF2B5EF4-FFF2-40B4-BE49-F238E27FC236}">
                  <a16:creationId xmlns:a16="http://schemas.microsoft.com/office/drawing/2014/main" id="{1B329D4A-46F8-95D7-E719-BB896402A65F}"/>
                </a:ext>
              </a:extLst>
            </p:cNvPr>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7" name="Rectangle 29">
              <a:extLst>
                <a:ext uri="{FF2B5EF4-FFF2-40B4-BE49-F238E27FC236}">
                  <a16:creationId xmlns:a16="http://schemas.microsoft.com/office/drawing/2014/main" id="{6FB4019E-ABBB-0292-F9A0-075A122A15DD}"/>
                </a:ext>
              </a:extLst>
            </p:cNvPr>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8" name="Rectangle 30">
              <a:extLst>
                <a:ext uri="{FF2B5EF4-FFF2-40B4-BE49-F238E27FC236}">
                  <a16:creationId xmlns:a16="http://schemas.microsoft.com/office/drawing/2014/main" id="{017118EF-CBAB-0C36-6C76-6AE09724F2DE}"/>
                </a:ext>
              </a:extLst>
            </p:cNvPr>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39" name="Rectangle 31">
              <a:extLst>
                <a:ext uri="{FF2B5EF4-FFF2-40B4-BE49-F238E27FC236}">
                  <a16:creationId xmlns:a16="http://schemas.microsoft.com/office/drawing/2014/main" id="{BB6D2C3F-A39A-9231-2024-6F3E1E16D145}"/>
                </a:ext>
              </a:extLst>
            </p:cNvPr>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40" name="Rectangle 32">
              <a:extLst>
                <a:ext uri="{FF2B5EF4-FFF2-40B4-BE49-F238E27FC236}">
                  <a16:creationId xmlns:a16="http://schemas.microsoft.com/office/drawing/2014/main" id="{FAC27B40-90C0-AA6B-B4A7-8D61BE3587E2}"/>
                </a:ext>
              </a:extLst>
            </p:cNvPr>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41" name="Rectangle 33">
              <a:extLst>
                <a:ext uri="{FF2B5EF4-FFF2-40B4-BE49-F238E27FC236}">
                  <a16:creationId xmlns:a16="http://schemas.microsoft.com/office/drawing/2014/main" id="{9B13742D-650C-3039-1F42-87FA91ED6B68}"/>
                </a:ext>
              </a:extLst>
            </p:cNvPr>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42" name="Rectangle 34">
              <a:extLst>
                <a:ext uri="{FF2B5EF4-FFF2-40B4-BE49-F238E27FC236}">
                  <a16:creationId xmlns:a16="http://schemas.microsoft.com/office/drawing/2014/main" id="{5A451C66-91E1-0301-A00C-4935B8FAFC94}"/>
                </a:ext>
              </a:extLst>
            </p:cNvPr>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eaLnBrk="1" hangingPunct="1">
                <a:defRPr/>
              </a:pPr>
              <a:endParaRPr lang="en-US">
                <a:effectLst>
                  <a:outerShdw blurRad="38100" dist="38100" dir="2700000" algn="tl">
                    <a:srgbClr val="000000"/>
                  </a:outerShdw>
                </a:effectLst>
                <a:latin typeface="Arial" charset="0"/>
                <a:cs typeface="Arial" charset="0"/>
              </a:endParaRPr>
            </a:p>
          </p:txBody>
        </p:sp>
        <p:sp>
          <p:nvSpPr>
            <p:cNvPr id="43043" name="Oval 35">
              <a:extLst>
                <a:ext uri="{FF2B5EF4-FFF2-40B4-BE49-F238E27FC236}">
                  <a16:creationId xmlns:a16="http://schemas.microsoft.com/office/drawing/2014/main" id="{F4B711B6-8CCA-0053-BED7-9A527B766B8E}"/>
                </a:ext>
              </a:extLst>
            </p:cNvPr>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44" name="Oval 36">
              <a:extLst>
                <a:ext uri="{FF2B5EF4-FFF2-40B4-BE49-F238E27FC236}">
                  <a16:creationId xmlns:a16="http://schemas.microsoft.com/office/drawing/2014/main" id="{133BF39F-2716-2814-DB7C-B4896D4E5D2D}"/>
                </a:ext>
              </a:extLst>
            </p:cNvPr>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45" name="Oval 37">
              <a:extLst>
                <a:ext uri="{FF2B5EF4-FFF2-40B4-BE49-F238E27FC236}">
                  <a16:creationId xmlns:a16="http://schemas.microsoft.com/office/drawing/2014/main" id="{A6900689-881A-EFA0-FA5B-BDC4EEF9F364}"/>
                </a:ext>
              </a:extLst>
            </p:cNvPr>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46" name="Oval 38">
              <a:extLst>
                <a:ext uri="{FF2B5EF4-FFF2-40B4-BE49-F238E27FC236}">
                  <a16:creationId xmlns:a16="http://schemas.microsoft.com/office/drawing/2014/main" id="{49697E28-244B-21D7-88E0-B39A254F54A8}"/>
                </a:ext>
              </a:extLst>
            </p:cNvPr>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47" name="Oval 39">
              <a:extLst>
                <a:ext uri="{FF2B5EF4-FFF2-40B4-BE49-F238E27FC236}">
                  <a16:creationId xmlns:a16="http://schemas.microsoft.com/office/drawing/2014/main" id="{B177800F-2611-E763-EDEA-97B572290905}"/>
                </a:ext>
              </a:extLst>
            </p:cNvPr>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48" name="Oval 40">
              <a:extLst>
                <a:ext uri="{FF2B5EF4-FFF2-40B4-BE49-F238E27FC236}">
                  <a16:creationId xmlns:a16="http://schemas.microsoft.com/office/drawing/2014/main" id="{7FD86E92-0A05-00B9-23BB-DFB3CEC65E1A}"/>
                </a:ext>
              </a:extLst>
            </p:cNvPr>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49" name="Oval 41">
              <a:extLst>
                <a:ext uri="{FF2B5EF4-FFF2-40B4-BE49-F238E27FC236}">
                  <a16:creationId xmlns:a16="http://schemas.microsoft.com/office/drawing/2014/main" id="{A36A7D8F-D821-2D13-D0A8-5AE8D3D62656}"/>
                </a:ext>
              </a:extLst>
            </p:cNvPr>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0" name="Oval 42">
              <a:extLst>
                <a:ext uri="{FF2B5EF4-FFF2-40B4-BE49-F238E27FC236}">
                  <a16:creationId xmlns:a16="http://schemas.microsoft.com/office/drawing/2014/main" id="{9795A294-A093-D406-8DAD-A89F85D2916E}"/>
                </a:ext>
              </a:extLst>
            </p:cNvPr>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1" name="Oval 43">
              <a:extLst>
                <a:ext uri="{FF2B5EF4-FFF2-40B4-BE49-F238E27FC236}">
                  <a16:creationId xmlns:a16="http://schemas.microsoft.com/office/drawing/2014/main" id="{0E7A6FA3-DDC3-B8A9-9207-DE08D0A4F2B6}"/>
                </a:ext>
              </a:extLst>
            </p:cNvPr>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2" name="Oval 44">
              <a:extLst>
                <a:ext uri="{FF2B5EF4-FFF2-40B4-BE49-F238E27FC236}">
                  <a16:creationId xmlns:a16="http://schemas.microsoft.com/office/drawing/2014/main" id="{85255E5F-D059-15B5-DCEC-92615EB54503}"/>
                </a:ext>
              </a:extLst>
            </p:cNvPr>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3" name="Oval 45">
              <a:extLst>
                <a:ext uri="{FF2B5EF4-FFF2-40B4-BE49-F238E27FC236}">
                  <a16:creationId xmlns:a16="http://schemas.microsoft.com/office/drawing/2014/main" id="{F97ECD9C-C753-6102-EF73-266B8F2803CD}"/>
                </a:ext>
              </a:extLst>
            </p:cNvPr>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4" name="Oval 46">
              <a:extLst>
                <a:ext uri="{FF2B5EF4-FFF2-40B4-BE49-F238E27FC236}">
                  <a16:creationId xmlns:a16="http://schemas.microsoft.com/office/drawing/2014/main" id="{2C91DBEC-3C75-4181-B692-E6B8E0987C9D}"/>
                </a:ext>
              </a:extLst>
            </p:cNvPr>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5" name="Oval 47">
              <a:extLst>
                <a:ext uri="{FF2B5EF4-FFF2-40B4-BE49-F238E27FC236}">
                  <a16:creationId xmlns:a16="http://schemas.microsoft.com/office/drawing/2014/main" id="{3C4FA861-E201-BA5C-3240-1A060C750C9F}"/>
                </a:ext>
              </a:extLst>
            </p:cNvPr>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6" name="Oval 48">
              <a:extLst>
                <a:ext uri="{FF2B5EF4-FFF2-40B4-BE49-F238E27FC236}">
                  <a16:creationId xmlns:a16="http://schemas.microsoft.com/office/drawing/2014/main" id="{BDBEC23A-F1F2-4F20-AC77-69E8AC3D7511}"/>
                </a:ext>
              </a:extLst>
            </p:cNvPr>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7" name="Oval 49">
              <a:extLst>
                <a:ext uri="{FF2B5EF4-FFF2-40B4-BE49-F238E27FC236}">
                  <a16:creationId xmlns:a16="http://schemas.microsoft.com/office/drawing/2014/main" id="{08CF4E8A-4BB9-9150-0AF1-F48AF9348611}"/>
                </a:ext>
              </a:extLst>
            </p:cNvPr>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8" name="Oval 50">
              <a:extLst>
                <a:ext uri="{FF2B5EF4-FFF2-40B4-BE49-F238E27FC236}">
                  <a16:creationId xmlns:a16="http://schemas.microsoft.com/office/drawing/2014/main" id="{0C72EEFA-CD23-DFA6-E61B-09608060517F}"/>
                </a:ext>
              </a:extLst>
            </p:cNvPr>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59" name="Oval 51">
              <a:extLst>
                <a:ext uri="{FF2B5EF4-FFF2-40B4-BE49-F238E27FC236}">
                  <a16:creationId xmlns:a16="http://schemas.microsoft.com/office/drawing/2014/main" id="{2BFA882C-9BB1-4F87-865C-F3D0B214010B}"/>
                </a:ext>
              </a:extLst>
            </p:cNvPr>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0" name="Oval 52">
              <a:extLst>
                <a:ext uri="{FF2B5EF4-FFF2-40B4-BE49-F238E27FC236}">
                  <a16:creationId xmlns:a16="http://schemas.microsoft.com/office/drawing/2014/main" id="{45542C8C-1835-F88F-4735-7BB643A82C5E}"/>
                </a:ext>
              </a:extLst>
            </p:cNvPr>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1" name="Oval 53">
              <a:extLst>
                <a:ext uri="{FF2B5EF4-FFF2-40B4-BE49-F238E27FC236}">
                  <a16:creationId xmlns:a16="http://schemas.microsoft.com/office/drawing/2014/main" id="{5B07AE41-703E-BB77-95EA-63346E43B311}"/>
                </a:ext>
              </a:extLst>
            </p:cNvPr>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2" name="Oval 54">
              <a:extLst>
                <a:ext uri="{FF2B5EF4-FFF2-40B4-BE49-F238E27FC236}">
                  <a16:creationId xmlns:a16="http://schemas.microsoft.com/office/drawing/2014/main" id="{7986BD84-E716-C1E6-1F4E-A1F4DFA2BC84}"/>
                </a:ext>
              </a:extLst>
            </p:cNvPr>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3" name="Oval 55">
              <a:extLst>
                <a:ext uri="{FF2B5EF4-FFF2-40B4-BE49-F238E27FC236}">
                  <a16:creationId xmlns:a16="http://schemas.microsoft.com/office/drawing/2014/main" id="{A28F48E6-7378-AE3F-E2FC-64494E53C5A1}"/>
                </a:ext>
              </a:extLst>
            </p:cNvPr>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4" name="Oval 56">
              <a:extLst>
                <a:ext uri="{FF2B5EF4-FFF2-40B4-BE49-F238E27FC236}">
                  <a16:creationId xmlns:a16="http://schemas.microsoft.com/office/drawing/2014/main" id="{C3CC513C-CD6C-FF34-F260-7A73D37D4C6C}"/>
                </a:ext>
              </a:extLst>
            </p:cNvPr>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5" name="Oval 57">
              <a:extLst>
                <a:ext uri="{FF2B5EF4-FFF2-40B4-BE49-F238E27FC236}">
                  <a16:creationId xmlns:a16="http://schemas.microsoft.com/office/drawing/2014/main" id="{3CA8ACC3-73A7-83D1-E636-8F30BEBFA6CC}"/>
                </a:ext>
              </a:extLst>
            </p:cNvPr>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6" name="Oval 58">
              <a:extLst>
                <a:ext uri="{FF2B5EF4-FFF2-40B4-BE49-F238E27FC236}">
                  <a16:creationId xmlns:a16="http://schemas.microsoft.com/office/drawing/2014/main" id="{77030D83-5E2B-CE98-FBEC-BD3790D4B2AF}"/>
                </a:ext>
              </a:extLst>
            </p:cNvPr>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7" name="Oval 59">
              <a:extLst>
                <a:ext uri="{FF2B5EF4-FFF2-40B4-BE49-F238E27FC236}">
                  <a16:creationId xmlns:a16="http://schemas.microsoft.com/office/drawing/2014/main" id="{A9604DF1-2BA3-6AE6-3BBD-AFB73C07DC07}"/>
                </a:ext>
              </a:extLst>
            </p:cNvPr>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8" name="Oval 60">
              <a:extLst>
                <a:ext uri="{FF2B5EF4-FFF2-40B4-BE49-F238E27FC236}">
                  <a16:creationId xmlns:a16="http://schemas.microsoft.com/office/drawing/2014/main" id="{DEBE8388-B8C6-D696-663B-11EA2AFBB459}"/>
                </a:ext>
              </a:extLst>
            </p:cNvPr>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69" name="Oval 61">
              <a:extLst>
                <a:ext uri="{FF2B5EF4-FFF2-40B4-BE49-F238E27FC236}">
                  <a16:creationId xmlns:a16="http://schemas.microsoft.com/office/drawing/2014/main" id="{063990E6-5CB5-D548-6D50-E28E41E3A38D}"/>
                </a:ext>
              </a:extLst>
            </p:cNvPr>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0" name="Oval 62">
              <a:extLst>
                <a:ext uri="{FF2B5EF4-FFF2-40B4-BE49-F238E27FC236}">
                  <a16:creationId xmlns:a16="http://schemas.microsoft.com/office/drawing/2014/main" id="{9824B5F8-9298-3D46-5A4D-04CF815179A3}"/>
                </a:ext>
              </a:extLst>
            </p:cNvPr>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1" name="Oval 63">
              <a:extLst>
                <a:ext uri="{FF2B5EF4-FFF2-40B4-BE49-F238E27FC236}">
                  <a16:creationId xmlns:a16="http://schemas.microsoft.com/office/drawing/2014/main" id="{9534AD5E-52A8-9765-1E15-C94DEEC3F047}"/>
                </a:ext>
              </a:extLst>
            </p:cNvPr>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2" name="Oval 64">
              <a:extLst>
                <a:ext uri="{FF2B5EF4-FFF2-40B4-BE49-F238E27FC236}">
                  <a16:creationId xmlns:a16="http://schemas.microsoft.com/office/drawing/2014/main" id="{A27D7995-73F0-5AB2-F13C-F9BD29C995E0}"/>
                </a:ext>
              </a:extLst>
            </p:cNvPr>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3" name="Oval 65">
              <a:extLst>
                <a:ext uri="{FF2B5EF4-FFF2-40B4-BE49-F238E27FC236}">
                  <a16:creationId xmlns:a16="http://schemas.microsoft.com/office/drawing/2014/main" id="{3510C828-1558-116B-9D6F-8DB664D1CE95}"/>
                </a:ext>
              </a:extLst>
            </p:cNvPr>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4" name="Oval 66">
              <a:extLst>
                <a:ext uri="{FF2B5EF4-FFF2-40B4-BE49-F238E27FC236}">
                  <a16:creationId xmlns:a16="http://schemas.microsoft.com/office/drawing/2014/main" id="{B317330A-9B30-6ED5-1B08-5820D6F3F86A}"/>
                </a:ext>
              </a:extLst>
            </p:cNvPr>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5" name="Oval 67">
              <a:extLst>
                <a:ext uri="{FF2B5EF4-FFF2-40B4-BE49-F238E27FC236}">
                  <a16:creationId xmlns:a16="http://schemas.microsoft.com/office/drawing/2014/main" id="{2EE6279C-3D99-3771-235C-85266A3A04EE}"/>
                </a:ext>
              </a:extLst>
            </p:cNvPr>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6" name="Oval 68">
              <a:extLst>
                <a:ext uri="{FF2B5EF4-FFF2-40B4-BE49-F238E27FC236}">
                  <a16:creationId xmlns:a16="http://schemas.microsoft.com/office/drawing/2014/main" id="{A485F918-36BC-702E-26E7-498E8668F6A8}"/>
                </a:ext>
              </a:extLst>
            </p:cNvPr>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7" name="Oval 69">
              <a:extLst>
                <a:ext uri="{FF2B5EF4-FFF2-40B4-BE49-F238E27FC236}">
                  <a16:creationId xmlns:a16="http://schemas.microsoft.com/office/drawing/2014/main" id="{D60C30E2-5957-81B8-270F-ACAEBAD3BE6F}"/>
                </a:ext>
              </a:extLst>
            </p:cNvPr>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8" name="Oval 70">
              <a:extLst>
                <a:ext uri="{FF2B5EF4-FFF2-40B4-BE49-F238E27FC236}">
                  <a16:creationId xmlns:a16="http://schemas.microsoft.com/office/drawing/2014/main" id="{6C70341F-4FAC-0CD2-40B4-5C49EFEC8E59}"/>
                </a:ext>
              </a:extLst>
            </p:cNvPr>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79" name="Oval 71">
              <a:extLst>
                <a:ext uri="{FF2B5EF4-FFF2-40B4-BE49-F238E27FC236}">
                  <a16:creationId xmlns:a16="http://schemas.microsoft.com/office/drawing/2014/main" id="{8FDCA8E3-EA64-621B-3F85-67FBAAF141A3}"/>
                </a:ext>
              </a:extLst>
            </p:cNvPr>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0" name="Oval 72">
              <a:extLst>
                <a:ext uri="{FF2B5EF4-FFF2-40B4-BE49-F238E27FC236}">
                  <a16:creationId xmlns:a16="http://schemas.microsoft.com/office/drawing/2014/main" id="{84ED2EC3-42B2-7066-5D18-433B0E7EBFAA}"/>
                </a:ext>
              </a:extLst>
            </p:cNvPr>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1" name="Oval 73">
              <a:extLst>
                <a:ext uri="{FF2B5EF4-FFF2-40B4-BE49-F238E27FC236}">
                  <a16:creationId xmlns:a16="http://schemas.microsoft.com/office/drawing/2014/main" id="{68FC5EEE-267F-83D3-2809-229E3CAA5812}"/>
                </a:ext>
              </a:extLst>
            </p:cNvPr>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2" name="Oval 74">
              <a:extLst>
                <a:ext uri="{FF2B5EF4-FFF2-40B4-BE49-F238E27FC236}">
                  <a16:creationId xmlns:a16="http://schemas.microsoft.com/office/drawing/2014/main" id="{21422672-2EDA-DF1F-A05F-FC3AF30704E6}"/>
                </a:ext>
              </a:extLst>
            </p:cNvPr>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3" name="Oval 75">
              <a:extLst>
                <a:ext uri="{FF2B5EF4-FFF2-40B4-BE49-F238E27FC236}">
                  <a16:creationId xmlns:a16="http://schemas.microsoft.com/office/drawing/2014/main" id="{0A08A1CD-DF0B-128F-FBAE-D275C4A811D7}"/>
                </a:ext>
              </a:extLst>
            </p:cNvPr>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4" name="Oval 76">
              <a:extLst>
                <a:ext uri="{FF2B5EF4-FFF2-40B4-BE49-F238E27FC236}">
                  <a16:creationId xmlns:a16="http://schemas.microsoft.com/office/drawing/2014/main" id="{CBAE068D-F0E5-B41D-36FC-3FA134B0DDE3}"/>
                </a:ext>
              </a:extLst>
            </p:cNvPr>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5" name="Oval 77">
              <a:extLst>
                <a:ext uri="{FF2B5EF4-FFF2-40B4-BE49-F238E27FC236}">
                  <a16:creationId xmlns:a16="http://schemas.microsoft.com/office/drawing/2014/main" id="{5FB2F7F8-DC1B-531F-4650-BB132D705A13}"/>
                </a:ext>
              </a:extLst>
            </p:cNvPr>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6" name="Oval 78">
              <a:extLst>
                <a:ext uri="{FF2B5EF4-FFF2-40B4-BE49-F238E27FC236}">
                  <a16:creationId xmlns:a16="http://schemas.microsoft.com/office/drawing/2014/main" id="{B9395AB9-A411-8331-C972-65398CD18730}"/>
                </a:ext>
              </a:extLst>
            </p:cNvPr>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7" name="Oval 79">
              <a:extLst>
                <a:ext uri="{FF2B5EF4-FFF2-40B4-BE49-F238E27FC236}">
                  <a16:creationId xmlns:a16="http://schemas.microsoft.com/office/drawing/2014/main" id="{75FD6E75-6C3E-203E-90EC-22C44691B090}"/>
                </a:ext>
              </a:extLst>
            </p:cNvPr>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8" name="Oval 80">
              <a:extLst>
                <a:ext uri="{FF2B5EF4-FFF2-40B4-BE49-F238E27FC236}">
                  <a16:creationId xmlns:a16="http://schemas.microsoft.com/office/drawing/2014/main" id="{CA36E85E-B4FC-86D1-6CF2-CB2CFF472C1D}"/>
                </a:ext>
              </a:extLst>
            </p:cNvPr>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89" name="Oval 81">
              <a:extLst>
                <a:ext uri="{FF2B5EF4-FFF2-40B4-BE49-F238E27FC236}">
                  <a16:creationId xmlns:a16="http://schemas.microsoft.com/office/drawing/2014/main" id="{F21C644F-9E61-D4D0-4DE5-594DA45E9BAF}"/>
                </a:ext>
              </a:extLst>
            </p:cNvPr>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0" name="Oval 82">
              <a:extLst>
                <a:ext uri="{FF2B5EF4-FFF2-40B4-BE49-F238E27FC236}">
                  <a16:creationId xmlns:a16="http://schemas.microsoft.com/office/drawing/2014/main" id="{2C92F181-46C7-4F33-DB31-45F4FB1F67F4}"/>
                </a:ext>
              </a:extLst>
            </p:cNvPr>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1" name="Oval 83">
              <a:extLst>
                <a:ext uri="{FF2B5EF4-FFF2-40B4-BE49-F238E27FC236}">
                  <a16:creationId xmlns:a16="http://schemas.microsoft.com/office/drawing/2014/main" id="{14EA3C16-E42D-ED72-4738-71F60D57DF39}"/>
                </a:ext>
              </a:extLst>
            </p:cNvPr>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2" name="Oval 84">
              <a:extLst>
                <a:ext uri="{FF2B5EF4-FFF2-40B4-BE49-F238E27FC236}">
                  <a16:creationId xmlns:a16="http://schemas.microsoft.com/office/drawing/2014/main" id="{69434286-8A92-885E-BED2-044F09FFFFB0}"/>
                </a:ext>
              </a:extLst>
            </p:cNvPr>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3" name="Oval 85">
              <a:extLst>
                <a:ext uri="{FF2B5EF4-FFF2-40B4-BE49-F238E27FC236}">
                  <a16:creationId xmlns:a16="http://schemas.microsoft.com/office/drawing/2014/main" id="{CD0ED9B2-0D13-FFF1-7488-D6BBCA97E5AA}"/>
                </a:ext>
              </a:extLst>
            </p:cNvPr>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4" name="Oval 86">
              <a:extLst>
                <a:ext uri="{FF2B5EF4-FFF2-40B4-BE49-F238E27FC236}">
                  <a16:creationId xmlns:a16="http://schemas.microsoft.com/office/drawing/2014/main" id="{E367B58A-3E25-EABD-5B51-C20702ADD107}"/>
                </a:ext>
              </a:extLst>
            </p:cNvPr>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5" name="Oval 87">
              <a:extLst>
                <a:ext uri="{FF2B5EF4-FFF2-40B4-BE49-F238E27FC236}">
                  <a16:creationId xmlns:a16="http://schemas.microsoft.com/office/drawing/2014/main" id="{CB4CA9E8-8F7E-0532-96B6-B5AFA48F03F2}"/>
                </a:ext>
              </a:extLst>
            </p:cNvPr>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6" name="Oval 88">
              <a:extLst>
                <a:ext uri="{FF2B5EF4-FFF2-40B4-BE49-F238E27FC236}">
                  <a16:creationId xmlns:a16="http://schemas.microsoft.com/office/drawing/2014/main" id="{F42260C8-6E52-0E44-4CD6-50B5F5F27A37}"/>
                </a:ext>
              </a:extLst>
            </p:cNvPr>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7" name="Oval 89">
              <a:extLst>
                <a:ext uri="{FF2B5EF4-FFF2-40B4-BE49-F238E27FC236}">
                  <a16:creationId xmlns:a16="http://schemas.microsoft.com/office/drawing/2014/main" id="{4A61AB0F-9A51-3056-DE8E-9A46C04CF635}"/>
                </a:ext>
              </a:extLst>
            </p:cNvPr>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8" name="Oval 90">
              <a:extLst>
                <a:ext uri="{FF2B5EF4-FFF2-40B4-BE49-F238E27FC236}">
                  <a16:creationId xmlns:a16="http://schemas.microsoft.com/office/drawing/2014/main" id="{9448F237-F581-F9BB-033A-F6379E4F28A7}"/>
                </a:ext>
              </a:extLst>
            </p:cNvPr>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099" name="Oval 91">
              <a:extLst>
                <a:ext uri="{FF2B5EF4-FFF2-40B4-BE49-F238E27FC236}">
                  <a16:creationId xmlns:a16="http://schemas.microsoft.com/office/drawing/2014/main" id="{93C53DC5-D147-0081-2F97-9A765720D4F7}"/>
                </a:ext>
              </a:extLst>
            </p:cNvPr>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0" name="Oval 92">
              <a:extLst>
                <a:ext uri="{FF2B5EF4-FFF2-40B4-BE49-F238E27FC236}">
                  <a16:creationId xmlns:a16="http://schemas.microsoft.com/office/drawing/2014/main" id="{8630A9D0-66D6-7DE5-EE13-B3A236FEE658}"/>
                </a:ext>
              </a:extLst>
            </p:cNvPr>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1" name="Oval 93">
              <a:extLst>
                <a:ext uri="{FF2B5EF4-FFF2-40B4-BE49-F238E27FC236}">
                  <a16:creationId xmlns:a16="http://schemas.microsoft.com/office/drawing/2014/main" id="{404F894A-A14B-7E2F-3F30-7FF96C7B3E71}"/>
                </a:ext>
              </a:extLst>
            </p:cNvPr>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2" name="Oval 94">
              <a:extLst>
                <a:ext uri="{FF2B5EF4-FFF2-40B4-BE49-F238E27FC236}">
                  <a16:creationId xmlns:a16="http://schemas.microsoft.com/office/drawing/2014/main" id="{ADF254DC-5F5A-EA58-6079-EA9270248AEF}"/>
                </a:ext>
              </a:extLst>
            </p:cNvPr>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3" name="Oval 95">
              <a:extLst>
                <a:ext uri="{FF2B5EF4-FFF2-40B4-BE49-F238E27FC236}">
                  <a16:creationId xmlns:a16="http://schemas.microsoft.com/office/drawing/2014/main" id="{7AEBEEE1-092A-779E-1009-70282904500E}"/>
                </a:ext>
              </a:extLst>
            </p:cNvPr>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4" name="Oval 96">
              <a:extLst>
                <a:ext uri="{FF2B5EF4-FFF2-40B4-BE49-F238E27FC236}">
                  <a16:creationId xmlns:a16="http://schemas.microsoft.com/office/drawing/2014/main" id="{E949F671-1E4F-711C-FB46-258D7063E731}"/>
                </a:ext>
              </a:extLst>
            </p:cNvPr>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5" name="Oval 97">
              <a:extLst>
                <a:ext uri="{FF2B5EF4-FFF2-40B4-BE49-F238E27FC236}">
                  <a16:creationId xmlns:a16="http://schemas.microsoft.com/office/drawing/2014/main" id="{BF936936-E563-2C69-3091-AFAD471FDEE3}"/>
                </a:ext>
              </a:extLst>
            </p:cNvPr>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6" name="Oval 98">
              <a:extLst>
                <a:ext uri="{FF2B5EF4-FFF2-40B4-BE49-F238E27FC236}">
                  <a16:creationId xmlns:a16="http://schemas.microsoft.com/office/drawing/2014/main" id="{54F2CDD1-BF3C-277D-E998-FB277087BCFE}"/>
                </a:ext>
              </a:extLst>
            </p:cNvPr>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7" name="Oval 99">
              <a:extLst>
                <a:ext uri="{FF2B5EF4-FFF2-40B4-BE49-F238E27FC236}">
                  <a16:creationId xmlns:a16="http://schemas.microsoft.com/office/drawing/2014/main" id="{7236D725-9AE9-06BD-A8CD-D9CB71D69AA5}"/>
                </a:ext>
              </a:extLst>
            </p:cNvPr>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8" name="Oval 100">
              <a:extLst>
                <a:ext uri="{FF2B5EF4-FFF2-40B4-BE49-F238E27FC236}">
                  <a16:creationId xmlns:a16="http://schemas.microsoft.com/office/drawing/2014/main" id="{8813D041-C4C1-B5AB-EE13-4A67547BAD97}"/>
                </a:ext>
              </a:extLst>
            </p:cNvPr>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09" name="Oval 101">
              <a:extLst>
                <a:ext uri="{FF2B5EF4-FFF2-40B4-BE49-F238E27FC236}">
                  <a16:creationId xmlns:a16="http://schemas.microsoft.com/office/drawing/2014/main" id="{CC41A1A0-AF71-399D-FD3A-FE49BF6AD480}"/>
                </a:ext>
              </a:extLst>
            </p:cNvPr>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0" name="Oval 102">
              <a:extLst>
                <a:ext uri="{FF2B5EF4-FFF2-40B4-BE49-F238E27FC236}">
                  <a16:creationId xmlns:a16="http://schemas.microsoft.com/office/drawing/2014/main" id="{48C87C29-051F-5CB1-C107-A6BBD0D25B39}"/>
                </a:ext>
              </a:extLst>
            </p:cNvPr>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1" name="Oval 103">
              <a:extLst>
                <a:ext uri="{FF2B5EF4-FFF2-40B4-BE49-F238E27FC236}">
                  <a16:creationId xmlns:a16="http://schemas.microsoft.com/office/drawing/2014/main" id="{3629F37A-40B6-FA9A-C628-22B114D62CB5}"/>
                </a:ext>
              </a:extLst>
            </p:cNvPr>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2" name="Oval 104">
              <a:extLst>
                <a:ext uri="{FF2B5EF4-FFF2-40B4-BE49-F238E27FC236}">
                  <a16:creationId xmlns:a16="http://schemas.microsoft.com/office/drawing/2014/main" id="{3448B5AE-EE65-E194-0678-F37F0D4324B2}"/>
                </a:ext>
              </a:extLst>
            </p:cNvPr>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3" name="Oval 105">
              <a:extLst>
                <a:ext uri="{FF2B5EF4-FFF2-40B4-BE49-F238E27FC236}">
                  <a16:creationId xmlns:a16="http://schemas.microsoft.com/office/drawing/2014/main" id="{DC61B63E-9B10-92BD-8FBC-5A0B1C85577C}"/>
                </a:ext>
              </a:extLst>
            </p:cNvPr>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4" name="Oval 106">
              <a:extLst>
                <a:ext uri="{FF2B5EF4-FFF2-40B4-BE49-F238E27FC236}">
                  <a16:creationId xmlns:a16="http://schemas.microsoft.com/office/drawing/2014/main" id="{4926580C-2494-C13E-4054-24732980C584}"/>
                </a:ext>
              </a:extLst>
            </p:cNvPr>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5" name="Oval 107">
              <a:extLst>
                <a:ext uri="{FF2B5EF4-FFF2-40B4-BE49-F238E27FC236}">
                  <a16:creationId xmlns:a16="http://schemas.microsoft.com/office/drawing/2014/main" id="{0B8F2569-ACEB-F889-3F8D-9D3376126C66}"/>
                </a:ext>
              </a:extLst>
            </p:cNvPr>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6" name="Oval 108">
              <a:extLst>
                <a:ext uri="{FF2B5EF4-FFF2-40B4-BE49-F238E27FC236}">
                  <a16:creationId xmlns:a16="http://schemas.microsoft.com/office/drawing/2014/main" id="{0E6A0427-6FFD-5EC7-968F-9265B03648F7}"/>
                </a:ext>
              </a:extLst>
            </p:cNvPr>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7" name="Oval 109">
              <a:extLst>
                <a:ext uri="{FF2B5EF4-FFF2-40B4-BE49-F238E27FC236}">
                  <a16:creationId xmlns:a16="http://schemas.microsoft.com/office/drawing/2014/main" id="{1D88DF97-D268-2596-2B77-B8FE4C5CCF41}"/>
                </a:ext>
              </a:extLst>
            </p:cNvPr>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8" name="Oval 110">
              <a:extLst>
                <a:ext uri="{FF2B5EF4-FFF2-40B4-BE49-F238E27FC236}">
                  <a16:creationId xmlns:a16="http://schemas.microsoft.com/office/drawing/2014/main" id="{F505A817-A5AA-1D96-8D50-59CA8348C20C}"/>
                </a:ext>
              </a:extLst>
            </p:cNvPr>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19" name="Oval 111">
              <a:extLst>
                <a:ext uri="{FF2B5EF4-FFF2-40B4-BE49-F238E27FC236}">
                  <a16:creationId xmlns:a16="http://schemas.microsoft.com/office/drawing/2014/main" id="{6621A6F9-8B85-7386-AA3D-82C28C8B8DA4}"/>
                </a:ext>
              </a:extLst>
            </p:cNvPr>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0" name="Oval 112">
              <a:extLst>
                <a:ext uri="{FF2B5EF4-FFF2-40B4-BE49-F238E27FC236}">
                  <a16:creationId xmlns:a16="http://schemas.microsoft.com/office/drawing/2014/main" id="{239FD635-4DD9-CDD3-4047-9EDFC423F72C}"/>
                </a:ext>
              </a:extLst>
            </p:cNvPr>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1" name="Oval 113">
              <a:extLst>
                <a:ext uri="{FF2B5EF4-FFF2-40B4-BE49-F238E27FC236}">
                  <a16:creationId xmlns:a16="http://schemas.microsoft.com/office/drawing/2014/main" id="{A18C34E9-81D0-F073-7FA4-8B69E13CC016}"/>
                </a:ext>
              </a:extLst>
            </p:cNvPr>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2" name="Oval 114">
              <a:extLst>
                <a:ext uri="{FF2B5EF4-FFF2-40B4-BE49-F238E27FC236}">
                  <a16:creationId xmlns:a16="http://schemas.microsoft.com/office/drawing/2014/main" id="{0DD1A8DD-6364-9464-2766-E88EE59F2FE3}"/>
                </a:ext>
              </a:extLst>
            </p:cNvPr>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3" name="Oval 115">
              <a:extLst>
                <a:ext uri="{FF2B5EF4-FFF2-40B4-BE49-F238E27FC236}">
                  <a16:creationId xmlns:a16="http://schemas.microsoft.com/office/drawing/2014/main" id="{6A096EBF-CD90-2160-2FC1-178EF49300CA}"/>
                </a:ext>
              </a:extLst>
            </p:cNvPr>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4" name="Oval 116">
              <a:extLst>
                <a:ext uri="{FF2B5EF4-FFF2-40B4-BE49-F238E27FC236}">
                  <a16:creationId xmlns:a16="http://schemas.microsoft.com/office/drawing/2014/main" id="{80A00D11-F081-E247-E5EA-9DCE2D8E8519}"/>
                </a:ext>
              </a:extLst>
            </p:cNvPr>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5" name="Oval 117">
              <a:extLst>
                <a:ext uri="{FF2B5EF4-FFF2-40B4-BE49-F238E27FC236}">
                  <a16:creationId xmlns:a16="http://schemas.microsoft.com/office/drawing/2014/main" id="{2C4CBE1D-F2BE-4ECE-8751-01AE72E67EC1}"/>
                </a:ext>
              </a:extLst>
            </p:cNvPr>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6" name="Oval 118">
              <a:extLst>
                <a:ext uri="{FF2B5EF4-FFF2-40B4-BE49-F238E27FC236}">
                  <a16:creationId xmlns:a16="http://schemas.microsoft.com/office/drawing/2014/main" id="{29238F81-8B81-0D29-B913-8300E7FFED41}"/>
                </a:ext>
              </a:extLst>
            </p:cNvPr>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7" name="Oval 119">
              <a:extLst>
                <a:ext uri="{FF2B5EF4-FFF2-40B4-BE49-F238E27FC236}">
                  <a16:creationId xmlns:a16="http://schemas.microsoft.com/office/drawing/2014/main" id="{7B213FEA-0FFD-AF76-1461-828AE751FE79}"/>
                </a:ext>
              </a:extLst>
            </p:cNvPr>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8" name="Oval 120">
              <a:extLst>
                <a:ext uri="{FF2B5EF4-FFF2-40B4-BE49-F238E27FC236}">
                  <a16:creationId xmlns:a16="http://schemas.microsoft.com/office/drawing/2014/main" id="{8CCDFA8F-BE9E-AD4E-6983-A2B0E2734CF8}"/>
                </a:ext>
              </a:extLst>
            </p:cNvPr>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29" name="Oval 121">
              <a:extLst>
                <a:ext uri="{FF2B5EF4-FFF2-40B4-BE49-F238E27FC236}">
                  <a16:creationId xmlns:a16="http://schemas.microsoft.com/office/drawing/2014/main" id="{B4D2ED1E-2E6E-B0D9-59FB-D8ED35E9EA65}"/>
                </a:ext>
              </a:extLst>
            </p:cNvPr>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0" name="Oval 122">
              <a:extLst>
                <a:ext uri="{FF2B5EF4-FFF2-40B4-BE49-F238E27FC236}">
                  <a16:creationId xmlns:a16="http://schemas.microsoft.com/office/drawing/2014/main" id="{AED6FA2F-7009-74BA-6748-FE45BE038A3D}"/>
                </a:ext>
              </a:extLst>
            </p:cNvPr>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1" name="Oval 123">
              <a:extLst>
                <a:ext uri="{FF2B5EF4-FFF2-40B4-BE49-F238E27FC236}">
                  <a16:creationId xmlns:a16="http://schemas.microsoft.com/office/drawing/2014/main" id="{E8ACF59F-EC1E-F6F2-E398-E7099F3ECF77}"/>
                </a:ext>
              </a:extLst>
            </p:cNvPr>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2" name="Oval 124">
              <a:extLst>
                <a:ext uri="{FF2B5EF4-FFF2-40B4-BE49-F238E27FC236}">
                  <a16:creationId xmlns:a16="http://schemas.microsoft.com/office/drawing/2014/main" id="{16AEB999-CF46-9A31-01B5-F088AEC4DCEB}"/>
                </a:ext>
              </a:extLst>
            </p:cNvPr>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3" name="Oval 125">
              <a:extLst>
                <a:ext uri="{FF2B5EF4-FFF2-40B4-BE49-F238E27FC236}">
                  <a16:creationId xmlns:a16="http://schemas.microsoft.com/office/drawing/2014/main" id="{629F6C8E-898C-CFE1-3245-7BEA138B2FF3}"/>
                </a:ext>
              </a:extLst>
            </p:cNvPr>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4" name="Oval 126">
              <a:extLst>
                <a:ext uri="{FF2B5EF4-FFF2-40B4-BE49-F238E27FC236}">
                  <a16:creationId xmlns:a16="http://schemas.microsoft.com/office/drawing/2014/main" id="{ADE11833-B88A-5AFD-DAF2-EF7ED83C8829}"/>
                </a:ext>
              </a:extLst>
            </p:cNvPr>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5" name="Oval 127">
              <a:extLst>
                <a:ext uri="{FF2B5EF4-FFF2-40B4-BE49-F238E27FC236}">
                  <a16:creationId xmlns:a16="http://schemas.microsoft.com/office/drawing/2014/main" id="{1244608A-5DD0-0E8E-F7C6-0CEDC3FB862E}"/>
                </a:ext>
              </a:extLst>
            </p:cNvPr>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6" name="Oval 128">
              <a:extLst>
                <a:ext uri="{FF2B5EF4-FFF2-40B4-BE49-F238E27FC236}">
                  <a16:creationId xmlns:a16="http://schemas.microsoft.com/office/drawing/2014/main" id="{1A1B1B14-EF65-81B0-7467-9D1435D8ACB1}"/>
                </a:ext>
              </a:extLst>
            </p:cNvPr>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7" name="Oval 129">
              <a:extLst>
                <a:ext uri="{FF2B5EF4-FFF2-40B4-BE49-F238E27FC236}">
                  <a16:creationId xmlns:a16="http://schemas.microsoft.com/office/drawing/2014/main" id="{82DB31C4-3164-17E4-E529-5514B9259838}"/>
                </a:ext>
              </a:extLst>
            </p:cNvPr>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8" name="Oval 130">
              <a:extLst>
                <a:ext uri="{FF2B5EF4-FFF2-40B4-BE49-F238E27FC236}">
                  <a16:creationId xmlns:a16="http://schemas.microsoft.com/office/drawing/2014/main" id="{071C3D64-365E-4A72-B7E3-C5ABD0305CBD}"/>
                </a:ext>
              </a:extLst>
            </p:cNvPr>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39" name="Oval 131">
              <a:extLst>
                <a:ext uri="{FF2B5EF4-FFF2-40B4-BE49-F238E27FC236}">
                  <a16:creationId xmlns:a16="http://schemas.microsoft.com/office/drawing/2014/main" id="{82A87040-EA61-CCFF-54B7-436C4417A2D4}"/>
                </a:ext>
              </a:extLst>
            </p:cNvPr>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0" name="Oval 132">
              <a:extLst>
                <a:ext uri="{FF2B5EF4-FFF2-40B4-BE49-F238E27FC236}">
                  <a16:creationId xmlns:a16="http://schemas.microsoft.com/office/drawing/2014/main" id="{7259B721-E7D9-F6D1-952F-3856E34EA591}"/>
                </a:ext>
              </a:extLst>
            </p:cNvPr>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1" name="Oval 133">
              <a:extLst>
                <a:ext uri="{FF2B5EF4-FFF2-40B4-BE49-F238E27FC236}">
                  <a16:creationId xmlns:a16="http://schemas.microsoft.com/office/drawing/2014/main" id="{A3F82741-8961-74C1-74E8-0F82B39426D4}"/>
                </a:ext>
              </a:extLst>
            </p:cNvPr>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2" name="Oval 134">
              <a:extLst>
                <a:ext uri="{FF2B5EF4-FFF2-40B4-BE49-F238E27FC236}">
                  <a16:creationId xmlns:a16="http://schemas.microsoft.com/office/drawing/2014/main" id="{698CA254-D427-0603-B914-04F7C0419471}"/>
                </a:ext>
              </a:extLst>
            </p:cNvPr>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3" name="Oval 135">
              <a:extLst>
                <a:ext uri="{FF2B5EF4-FFF2-40B4-BE49-F238E27FC236}">
                  <a16:creationId xmlns:a16="http://schemas.microsoft.com/office/drawing/2014/main" id="{730DFE39-2092-08B3-CBBD-47904D1BAED4}"/>
                </a:ext>
              </a:extLst>
            </p:cNvPr>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4" name="Oval 136">
              <a:extLst>
                <a:ext uri="{FF2B5EF4-FFF2-40B4-BE49-F238E27FC236}">
                  <a16:creationId xmlns:a16="http://schemas.microsoft.com/office/drawing/2014/main" id="{A985A0CB-052D-EBEE-B360-E4C7EBF12DD7}"/>
                </a:ext>
              </a:extLst>
            </p:cNvPr>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5" name="Oval 137">
              <a:extLst>
                <a:ext uri="{FF2B5EF4-FFF2-40B4-BE49-F238E27FC236}">
                  <a16:creationId xmlns:a16="http://schemas.microsoft.com/office/drawing/2014/main" id="{EE7257F6-CD0C-1EE0-1CBC-909C0CB24364}"/>
                </a:ext>
              </a:extLst>
            </p:cNvPr>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6" name="Oval 138">
              <a:extLst>
                <a:ext uri="{FF2B5EF4-FFF2-40B4-BE49-F238E27FC236}">
                  <a16:creationId xmlns:a16="http://schemas.microsoft.com/office/drawing/2014/main" id="{E3074222-6911-C790-3F74-7A51D5D70BCD}"/>
                </a:ext>
              </a:extLst>
            </p:cNvPr>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7" name="Oval 139">
              <a:extLst>
                <a:ext uri="{FF2B5EF4-FFF2-40B4-BE49-F238E27FC236}">
                  <a16:creationId xmlns:a16="http://schemas.microsoft.com/office/drawing/2014/main" id="{DC4375BE-8662-A7C8-AE83-05550683B3F4}"/>
                </a:ext>
              </a:extLst>
            </p:cNvPr>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8" name="Oval 140">
              <a:extLst>
                <a:ext uri="{FF2B5EF4-FFF2-40B4-BE49-F238E27FC236}">
                  <a16:creationId xmlns:a16="http://schemas.microsoft.com/office/drawing/2014/main" id="{8F5F6B20-5A87-E4A7-431A-F363E6D4E184}"/>
                </a:ext>
              </a:extLst>
            </p:cNvPr>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49" name="Oval 141">
              <a:extLst>
                <a:ext uri="{FF2B5EF4-FFF2-40B4-BE49-F238E27FC236}">
                  <a16:creationId xmlns:a16="http://schemas.microsoft.com/office/drawing/2014/main" id="{0C43E7A4-917E-89CE-DAB4-48DA238A9791}"/>
                </a:ext>
              </a:extLst>
            </p:cNvPr>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0" name="Oval 142">
              <a:extLst>
                <a:ext uri="{FF2B5EF4-FFF2-40B4-BE49-F238E27FC236}">
                  <a16:creationId xmlns:a16="http://schemas.microsoft.com/office/drawing/2014/main" id="{E9DF0FD5-FD21-9498-BBE4-932854A804A9}"/>
                </a:ext>
              </a:extLst>
            </p:cNvPr>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1" name="Oval 143">
              <a:extLst>
                <a:ext uri="{FF2B5EF4-FFF2-40B4-BE49-F238E27FC236}">
                  <a16:creationId xmlns:a16="http://schemas.microsoft.com/office/drawing/2014/main" id="{D0459DB9-B04C-EFC7-D5C2-8B29438114F2}"/>
                </a:ext>
              </a:extLst>
            </p:cNvPr>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2" name="Oval 144">
              <a:extLst>
                <a:ext uri="{FF2B5EF4-FFF2-40B4-BE49-F238E27FC236}">
                  <a16:creationId xmlns:a16="http://schemas.microsoft.com/office/drawing/2014/main" id="{2B8027EC-7D4B-F57B-4E34-41944BBAA2AD}"/>
                </a:ext>
              </a:extLst>
            </p:cNvPr>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3" name="Oval 145">
              <a:extLst>
                <a:ext uri="{FF2B5EF4-FFF2-40B4-BE49-F238E27FC236}">
                  <a16:creationId xmlns:a16="http://schemas.microsoft.com/office/drawing/2014/main" id="{8CA3EFE4-069E-D37B-2D47-42487C7A0134}"/>
                </a:ext>
              </a:extLst>
            </p:cNvPr>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4" name="Oval 146">
              <a:extLst>
                <a:ext uri="{FF2B5EF4-FFF2-40B4-BE49-F238E27FC236}">
                  <a16:creationId xmlns:a16="http://schemas.microsoft.com/office/drawing/2014/main" id="{D7FE9A3E-72B4-3E6A-0D6A-14D45E6C43FD}"/>
                </a:ext>
              </a:extLst>
            </p:cNvPr>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5" name="Oval 147">
              <a:extLst>
                <a:ext uri="{FF2B5EF4-FFF2-40B4-BE49-F238E27FC236}">
                  <a16:creationId xmlns:a16="http://schemas.microsoft.com/office/drawing/2014/main" id="{FBE4213C-9E67-AE5E-04FE-59572AFF083F}"/>
                </a:ext>
              </a:extLst>
            </p:cNvPr>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6" name="Oval 148">
              <a:extLst>
                <a:ext uri="{FF2B5EF4-FFF2-40B4-BE49-F238E27FC236}">
                  <a16:creationId xmlns:a16="http://schemas.microsoft.com/office/drawing/2014/main" id="{4E66167D-1535-A956-41A6-CF7A7919162B}"/>
                </a:ext>
              </a:extLst>
            </p:cNvPr>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7" name="Oval 149">
              <a:extLst>
                <a:ext uri="{FF2B5EF4-FFF2-40B4-BE49-F238E27FC236}">
                  <a16:creationId xmlns:a16="http://schemas.microsoft.com/office/drawing/2014/main" id="{7D13FDA2-781D-E2BC-3ACE-70546FCCA7B4}"/>
                </a:ext>
              </a:extLst>
            </p:cNvPr>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8" name="Oval 150">
              <a:extLst>
                <a:ext uri="{FF2B5EF4-FFF2-40B4-BE49-F238E27FC236}">
                  <a16:creationId xmlns:a16="http://schemas.microsoft.com/office/drawing/2014/main" id="{04F60283-CE9E-4E66-8383-4535261A7C6A}"/>
                </a:ext>
              </a:extLst>
            </p:cNvPr>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59" name="Oval 151">
              <a:extLst>
                <a:ext uri="{FF2B5EF4-FFF2-40B4-BE49-F238E27FC236}">
                  <a16:creationId xmlns:a16="http://schemas.microsoft.com/office/drawing/2014/main" id="{FE80A3DA-324B-3200-C27B-F44B59E14CF8}"/>
                </a:ext>
              </a:extLst>
            </p:cNvPr>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0" name="Oval 152">
              <a:extLst>
                <a:ext uri="{FF2B5EF4-FFF2-40B4-BE49-F238E27FC236}">
                  <a16:creationId xmlns:a16="http://schemas.microsoft.com/office/drawing/2014/main" id="{97E6061D-D30E-1C65-5DCF-93EF46ED415C}"/>
                </a:ext>
              </a:extLst>
            </p:cNvPr>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1" name="Oval 153">
              <a:extLst>
                <a:ext uri="{FF2B5EF4-FFF2-40B4-BE49-F238E27FC236}">
                  <a16:creationId xmlns:a16="http://schemas.microsoft.com/office/drawing/2014/main" id="{C1150038-3350-97B4-F9B7-58145C8FFF87}"/>
                </a:ext>
              </a:extLst>
            </p:cNvPr>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2" name="Oval 154">
              <a:extLst>
                <a:ext uri="{FF2B5EF4-FFF2-40B4-BE49-F238E27FC236}">
                  <a16:creationId xmlns:a16="http://schemas.microsoft.com/office/drawing/2014/main" id="{533D70DD-8275-48A3-9F40-90B4B78BEEEF}"/>
                </a:ext>
              </a:extLst>
            </p:cNvPr>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3" name="Oval 155">
              <a:extLst>
                <a:ext uri="{FF2B5EF4-FFF2-40B4-BE49-F238E27FC236}">
                  <a16:creationId xmlns:a16="http://schemas.microsoft.com/office/drawing/2014/main" id="{5BF166CF-ED09-DD10-EC2D-268F6846783C}"/>
                </a:ext>
              </a:extLst>
            </p:cNvPr>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4" name="Oval 156">
              <a:extLst>
                <a:ext uri="{FF2B5EF4-FFF2-40B4-BE49-F238E27FC236}">
                  <a16:creationId xmlns:a16="http://schemas.microsoft.com/office/drawing/2014/main" id="{4DCDEBBE-0A6F-5D2A-73FA-FB341321FF5D}"/>
                </a:ext>
              </a:extLst>
            </p:cNvPr>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5" name="Oval 157">
              <a:extLst>
                <a:ext uri="{FF2B5EF4-FFF2-40B4-BE49-F238E27FC236}">
                  <a16:creationId xmlns:a16="http://schemas.microsoft.com/office/drawing/2014/main" id="{46553DA6-FBC2-8FB4-19F5-5FD7731DE928}"/>
                </a:ext>
              </a:extLst>
            </p:cNvPr>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6" name="Oval 158">
              <a:extLst>
                <a:ext uri="{FF2B5EF4-FFF2-40B4-BE49-F238E27FC236}">
                  <a16:creationId xmlns:a16="http://schemas.microsoft.com/office/drawing/2014/main" id="{D4D2DB25-4334-2EF5-91E6-63BB97C43304}"/>
                </a:ext>
              </a:extLst>
            </p:cNvPr>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7" name="Oval 159">
              <a:extLst>
                <a:ext uri="{FF2B5EF4-FFF2-40B4-BE49-F238E27FC236}">
                  <a16:creationId xmlns:a16="http://schemas.microsoft.com/office/drawing/2014/main" id="{453004C0-636D-0BA8-38FF-BE7E54A23B89}"/>
                </a:ext>
              </a:extLst>
            </p:cNvPr>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8" name="Oval 160">
              <a:extLst>
                <a:ext uri="{FF2B5EF4-FFF2-40B4-BE49-F238E27FC236}">
                  <a16:creationId xmlns:a16="http://schemas.microsoft.com/office/drawing/2014/main" id="{5ADEE285-9481-96EB-6F01-A6860530138D}"/>
                </a:ext>
              </a:extLst>
            </p:cNvPr>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69" name="Oval 161">
              <a:extLst>
                <a:ext uri="{FF2B5EF4-FFF2-40B4-BE49-F238E27FC236}">
                  <a16:creationId xmlns:a16="http://schemas.microsoft.com/office/drawing/2014/main" id="{1D8D484F-D8E5-033F-4FF9-45237A678096}"/>
                </a:ext>
              </a:extLst>
            </p:cNvPr>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0" name="Oval 162">
              <a:extLst>
                <a:ext uri="{FF2B5EF4-FFF2-40B4-BE49-F238E27FC236}">
                  <a16:creationId xmlns:a16="http://schemas.microsoft.com/office/drawing/2014/main" id="{01654793-729C-5253-5FDE-CECCA1D0FF52}"/>
                </a:ext>
              </a:extLst>
            </p:cNvPr>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1" name="Oval 163">
              <a:extLst>
                <a:ext uri="{FF2B5EF4-FFF2-40B4-BE49-F238E27FC236}">
                  <a16:creationId xmlns:a16="http://schemas.microsoft.com/office/drawing/2014/main" id="{AC362F62-5803-647E-9A8D-5D9113F0C546}"/>
                </a:ext>
              </a:extLst>
            </p:cNvPr>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2" name="Oval 164">
              <a:extLst>
                <a:ext uri="{FF2B5EF4-FFF2-40B4-BE49-F238E27FC236}">
                  <a16:creationId xmlns:a16="http://schemas.microsoft.com/office/drawing/2014/main" id="{5A70A4CC-C88B-DCC4-3C1D-2141086251FF}"/>
                </a:ext>
              </a:extLst>
            </p:cNvPr>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3" name="Oval 165">
              <a:extLst>
                <a:ext uri="{FF2B5EF4-FFF2-40B4-BE49-F238E27FC236}">
                  <a16:creationId xmlns:a16="http://schemas.microsoft.com/office/drawing/2014/main" id="{E8F8A15A-C84E-343B-B2A8-DE912188FF1A}"/>
                </a:ext>
              </a:extLst>
            </p:cNvPr>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4" name="Oval 166">
              <a:extLst>
                <a:ext uri="{FF2B5EF4-FFF2-40B4-BE49-F238E27FC236}">
                  <a16:creationId xmlns:a16="http://schemas.microsoft.com/office/drawing/2014/main" id="{314FB42B-4220-D58F-7152-B53E0BAA6C29}"/>
                </a:ext>
              </a:extLst>
            </p:cNvPr>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5" name="Oval 167">
              <a:extLst>
                <a:ext uri="{FF2B5EF4-FFF2-40B4-BE49-F238E27FC236}">
                  <a16:creationId xmlns:a16="http://schemas.microsoft.com/office/drawing/2014/main" id="{09C86D5F-23F3-7AEC-2430-FD05B3DCD9DD}"/>
                </a:ext>
              </a:extLst>
            </p:cNvPr>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6" name="Oval 168">
              <a:extLst>
                <a:ext uri="{FF2B5EF4-FFF2-40B4-BE49-F238E27FC236}">
                  <a16:creationId xmlns:a16="http://schemas.microsoft.com/office/drawing/2014/main" id="{4D62AC8B-F849-0530-2B58-CE1A0AECBB19}"/>
                </a:ext>
              </a:extLst>
            </p:cNvPr>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7" name="Oval 169">
              <a:extLst>
                <a:ext uri="{FF2B5EF4-FFF2-40B4-BE49-F238E27FC236}">
                  <a16:creationId xmlns:a16="http://schemas.microsoft.com/office/drawing/2014/main" id="{242CA74F-C5F7-6C81-700D-27FFFDABEA82}"/>
                </a:ext>
              </a:extLst>
            </p:cNvPr>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8" name="Oval 170">
              <a:extLst>
                <a:ext uri="{FF2B5EF4-FFF2-40B4-BE49-F238E27FC236}">
                  <a16:creationId xmlns:a16="http://schemas.microsoft.com/office/drawing/2014/main" id="{1C4CE783-3BBD-0F73-A9A3-A23BF0A01E73}"/>
                </a:ext>
              </a:extLst>
            </p:cNvPr>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79" name="Oval 171">
              <a:extLst>
                <a:ext uri="{FF2B5EF4-FFF2-40B4-BE49-F238E27FC236}">
                  <a16:creationId xmlns:a16="http://schemas.microsoft.com/office/drawing/2014/main" id="{1323871C-37D9-9AAC-B6E7-AF6716559938}"/>
                </a:ext>
              </a:extLst>
            </p:cNvPr>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0" name="Oval 172">
              <a:extLst>
                <a:ext uri="{FF2B5EF4-FFF2-40B4-BE49-F238E27FC236}">
                  <a16:creationId xmlns:a16="http://schemas.microsoft.com/office/drawing/2014/main" id="{0E91E577-08FC-35ED-9686-DF641AA77651}"/>
                </a:ext>
              </a:extLst>
            </p:cNvPr>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1" name="Oval 173">
              <a:extLst>
                <a:ext uri="{FF2B5EF4-FFF2-40B4-BE49-F238E27FC236}">
                  <a16:creationId xmlns:a16="http://schemas.microsoft.com/office/drawing/2014/main" id="{34084275-9A33-20E8-E9EE-6F1FC050F1B3}"/>
                </a:ext>
              </a:extLst>
            </p:cNvPr>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2" name="Oval 174">
              <a:extLst>
                <a:ext uri="{FF2B5EF4-FFF2-40B4-BE49-F238E27FC236}">
                  <a16:creationId xmlns:a16="http://schemas.microsoft.com/office/drawing/2014/main" id="{42896219-C024-B118-6FC8-84D1CF664557}"/>
                </a:ext>
              </a:extLst>
            </p:cNvPr>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3" name="Oval 175">
              <a:extLst>
                <a:ext uri="{FF2B5EF4-FFF2-40B4-BE49-F238E27FC236}">
                  <a16:creationId xmlns:a16="http://schemas.microsoft.com/office/drawing/2014/main" id="{265560CB-C92A-3428-9B8E-1882CBB82340}"/>
                </a:ext>
              </a:extLst>
            </p:cNvPr>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4" name="Oval 176">
              <a:extLst>
                <a:ext uri="{FF2B5EF4-FFF2-40B4-BE49-F238E27FC236}">
                  <a16:creationId xmlns:a16="http://schemas.microsoft.com/office/drawing/2014/main" id="{475E72B7-B70D-0581-3108-405215036ACA}"/>
                </a:ext>
              </a:extLst>
            </p:cNvPr>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5" name="Oval 177">
              <a:extLst>
                <a:ext uri="{FF2B5EF4-FFF2-40B4-BE49-F238E27FC236}">
                  <a16:creationId xmlns:a16="http://schemas.microsoft.com/office/drawing/2014/main" id="{88F3C3DF-7591-8543-C9B7-AAB129D13ED9}"/>
                </a:ext>
              </a:extLst>
            </p:cNvPr>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6" name="Oval 178">
              <a:extLst>
                <a:ext uri="{FF2B5EF4-FFF2-40B4-BE49-F238E27FC236}">
                  <a16:creationId xmlns:a16="http://schemas.microsoft.com/office/drawing/2014/main" id="{554F781A-2340-E647-F7DA-9D117877C9A9}"/>
                </a:ext>
              </a:extLst>
            </p:cNvPr>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7" name="Oval 179">
              <a:extLst>
                <a:ext uri="{FF2B5EF4-FFF2-40B4-BE49-F238E27FC236}">
                  <a16:creationId xmlns:a16="http://schemas.microsoft.com/office/drawing/2014/main" id="{39A9ABB5-A388-9971-42F9-C81E0FDAD36A}"/>
                </a:ext>
              </a:extLst>
            </p:cNvPr>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8" name="Oval 180">
              <a:extLst>
                <a:ext uri="{FF2B5EF4-FFF2-40B4-BE49-F238E27FC236}">
                  <a16:creationId xmlns:a16="http://schemas.microsoft.com/office/drawing/2014/main" id="{B737A7F7-CFEB-4DFD-5D98-1913FCCB4AEB}"/>
                </a:ext>
              </a:extLst>
            </p:cNvPr>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89" name="Oval 181">
              <a:extLst>
                <a:ext uri="{FF2B5EF4-FFF2-40B4-BE49-F238E27FC236}">
                  <a16:creationId xmlns:a16="http://schemas.microsoft.com/office/drawing/2014/main" id="{D1508451-6227-E491-893D-893C994CBB16}"/>
                </a:ext>
              </a:extLst>
            </p:cNvPr>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0" name="Oval 182">
              <a:extLst>
                <a:ext uri="{FF2B5EF4-FFF2-40B4-BE49-F238E27FC236}">
                  <a16:creationId xmlns:a16="http://schemas.microsoft.com/office/drawing/2014/main" id="{1E547E9A-394D-1295-F661-21A3BB674E15}"/>
                </a:ext>
              </a:extLst>
            </p:cNvPr>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1" name="Oval 183">
              <a:extLst>
                <a:ext uri="{FF2B5EF4-FFF2-40B4-BE49-F238E27FC236}">
                  <a16:creationId xmlns:a16="http://schemas.microsoft.com/office/drawing/2014/main" id="{3EA6BF43-D2FD-EBDD-B8B8-B16D55C1D5D6}"/>
                </a:ext>
              </a:extLst>
            </p:cNvPr>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2" name="Oval 184">
              <a:extLst>
                <a:ext uri="{FF2B5EF4-FFF2-40B4-BE49-F238E27FC236}">
                  <a16:creationId xmlns:a16="http://schemas.microsoft.com/office/drawing/2014/main" id="{81DF1290-F50B-2ED2-16B2-55A07B792C36}"/>
                </a:ext>
              </a:extLst>
            </p:cNvPr>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3" name="Oval 185">
              <a:extLst>
                <a:ext uri="{FF2B5EF4-FFF2-40B4-BE49-F238E27FC236}">
                  <a16:creationId xmlns:a16="http://schemas.microsoft.com/office/drawing/2014/main" id="{B8010DAC-F1E3-9698-A0CE-F27F4B613EBC}"/>
                </a:ext>
              </a:extLst>
            </p:cNvPr>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4" name="Oval 186">
              <a:extLst>
                <a:ext uri="{FF2B5EF4-FFF2-40B4-BE49-F238E27FC236}">
                  <a16:creationId xmlns:a16="http://schemas.microsoft.com/office/drawing/2014/main" id="{22FE2712-3CD1-5108-86CF-0E96030DB581}"/>
                </a:ext>
              </a:extLst>
            </p:cNvPr>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5" name="Oval 187">
              <a:extLst>
                <a:ext uri="{FF2B5EF4-FFF2-40B4-BE49-F238E27FC236}">
                  <a16:creationId xmlns:a16="http://schemas.microsoft.com/office/drawing/2014/main" id="{36293468-05F3-A80F-C1A7-EA5A58E9FE97}"/>
                </a:ext>
              </a:extLst>
            </p:cNvPr>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6" name="Oval 188">
              <a:extLst>
                <a:ext uri="{FF2B5EF4-FFF2-40B4-BE49-F238E27FC236}">
                  <a16:creationId xmlns:a16="http://schemas.microsoft.com/office/drawing/2014/main" id="{00F6768A-9410-95C3-F5A0-8DE84D362C77}"/>
                </a:ext>
              </a:extLst>
            </p:cNvPr>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7" name="Oval 189">
              <a:extLst>
                <a:ext uri="{FF2B5EF4-FFF2-40B4-BE49-F238E27FC236}">
                  <a16:creationId xmlns:a16="http://schemas.microsoft.com/office/drawing/2014/main" id="{E061AB69-583B-C4FF-A2C4-EE9A3609CEB6}"/>
                </a:ext>
              </a:extLst>
            </p:cNvPr>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8" name="Oval 190">
              <a:extLst>
                <a:ext uri="{FF2B5EF4-FFF2-40B4-BE49-F238E27FC236}">
                  <a16:creationId xmlns:a16="http://schemas.microsoft.com/office/drawing/2014/main" id="{6DA2BDBA-C48E-5AC5-6D32-097F9AF13E0D}"/>
                </a:ext>
              </a:extLst>
            </p:cNvPr>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199" name="Oval 191">
              <a:extLst>
                <a:ext uri="{FF2B5EF4-FFF2-40B4-BE49-F238E27FC236}">
                  <a16:creationId xmlns:a16="http://schemas.microsoft.com/office/drawing/2014/main" id="{E4DAAB89-6235-A0D8-3721-3B4886F339A7}"/>
                </a:ext>
              </a:extLst>
            </p:cNvPr>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0" name="Oval 192">
              <a:extLst>
                <a:ext uri="{FF2B5EF4-FFF2-40B4-BE49-F238E27FC236}">
                  <a16:creationId xmlns:a16="http://schemas.microsoft.com/office/drawing/2014/main" id="{BBFEE855-D666-D108-32EF-005C3F756B77}"/>
                </a:ext>
              </a:extLst>
            </p:cNvPr>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1" name="Oval 193">
              <a:extLst>
                <a:ext uri="{FF2B5EF4-FFF2-40B4-BE49-F238E27FC236}">
                  <a16:creationId xmlns:a16="http://schemas.microsoft.com/office/drawing/2014/main" id="{85EFF356-B6C9-B2A4-8F2D-5A424AB75CDB}"/>
                </a:ext>
              </a:extLst>
            </p:cNvPr>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2" name="Oval 194">
              <a:extLst>
                <a:ext uri="{FF2B5EF4-FFF2-40B4-BE49-F238E27FC236}">
                  <a16:creationId xmlns:a16="http://schemas.microsoft.com/office/drawing/2014/main" id="{47B027C1-1F6B-95FF-BBBC-8D3AABCE5B27}"/>
                </a:ext>
              </a:extLst>
            </p:cNvPr>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3" name="Oval 195">
              <a:extLst>
                <a:ext uri="{FF2B5EF4-FFF2-40B4-BE49-F238E27FC236}">
                  <a16:creationId xmlns:a16="http://schemas.microsoft.com/office/drawing/2014/main" id="{E36947BF-D0CE-EAED-FFD5-24535D8AA49E}"/>
                </a:ext>
              </a:extLst>
            </p:cNvPr>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4" name="Oval 196">
              <a:extLst>
                <a:ext uri="{FF2B5EF4-FFF2-40B4-BE49-F238E27FC236}">
                  <a16:creationId xmlns:a16="http://schemas.microsoft.com/office/drawing/2014/main" id="{5F3F4EA6-B637-5001-8FED-8FCB5DCD9341}"/>
                </a:ext>
              </a:extLst>
            </p:cNvPr>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5" name="Oval 197">
              <a:extLst>
                <a:ext uri="{FF2B5EF4-FFF2-40B4-BE49-F238E27FC236}">
                  <a16:creationId xmlns:a16="http://schemas.microsoft.com/office/drawing/2014/main" id="{A47C8C42-6BC0-BD70-104B-A8657525E2AB}"/>
                </a:ext>
              </a:extLst>
            </p:cNvPr>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6" name="Oval 198">
              <a:extLst>
                <a:ext uri="{FF2B5EF4-FFF2-40B4-BE49-F238E27FC236}">
                  <a16:creationId xmlns:a16="http://schemas.microsoft.com/office/drawing/2014/main" id="{1B6C0867-F7B3-8F8A-ABDB-6B9A8A4F9331}"/>
                </a:ext>
              </a:extLst>
            </p:cNvPr>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7" name="Oval 199">
              <a:extLst>
                <a:ext uri="{FF2B5EF4-FFF2-40B4-BE49-F238E27FC236}">
                  <a16:creationId xmlns:a16="http://schemas.microsoft.com/office/drawing/2014/main" id="{A42E20BF-8D1A-C0F1-E090-A0A1CCEB4C4A}"/>
                </a:ext>
              </a:extLst>
            </p:cNvPr>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8" name="Oval 200">
              <a:extLst>
                <a:ext uri="{FF2B5EF4-FFF2-40B4-BE49-F238E27FC236}">
                  <a16:creationId xmlns:a16="http://schemas.microsoft.com/office/drawing/2014/main" id="{75C72779-F8AB-32C1-BE78-D5992DB72BFA}"/>
                </a:ext>
              </a:extLst>
            </p:cNvPr>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09" name="Oval 201">
              <a:extLst>
                <a:ext uri="{FF2B5EF4-FFF2-40B4-BE49-F238E27FC236}">
                  <a16:creationId xmlns:a16="http://schemas.microsoft.com/office/drawing/2014/main" id="{8AAAC241-7C39-D58D-95E8-B09A684F31F8}"/>
                </a:ext>
              </a:extLst>
            </p:cNvPr>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0" name="Oval 202">
              <a:extLst>
                <a:ext uri="{FF2B5EF4-FFF2-40B4-BE49-F238E27FC236}">
                  <a16:creationId xmlns:a16="http://schemas.microsoft.com/office/drawing/2014/main" id="{A0E6EC6A-BA1E-D531-685A-8CC5815B3FD6}"/>
                </a:ext>
              </a:extLst>
            </p:cNvPr>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1" name="Oval 203">
              <a:extLst>
                <a:ext uri="{FF2B5EF4-FFF2-40B4-BE49-F238E27FC236}">
                  <a16:creationId xmlns:a16="http://schemas.microsoft.com/office/drawing/2014/main" id="{3097BCAF-26A7-29D6-BECD-B8055283FE24}"/>
                </a:ext>
              </a:extLst>
            </p:cNvPr>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2" name="Oval 204">
              <a:extLst>
                <a:ext uri="{FF2B5EF4-FFF2-40B4-BE49-F238E27FC236}">
                  <a16:creationId xmlns:a16="http://schemas.microsoft.com/office/drawing/2014/main" id="{25EBA4B5-C3A3-4890-3BF4-91E52F6B4300}"/>
                </a:ext>
              </a:extLst>
            </p:cNvPr>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3" name="Oval 205">
              <a:extLst>
                <a:ext uri="{FF2B5EF4-FFF2-40B4-BE49-F238E27FC236}">
                  <a16:creationId xmlns:a16="http://schemas.microsoft.com/office/drawing/2014/main" id="{BF57DF52-4A48-188D-DACF-570FEE9C2BAA}"/>
                </a:ext>
              </a:extLst>
            </p:cNvPr>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4" name="Oval 206">
              <a:extLst>
                <a:ext uri="{FF2B5EF4-FFF2-40B4-BE49-F238E27FC236}">
                  <a16:creationId xmlns:a16="http://schemas.microsoft.com/office/drawing/2014/main" id="{55B42B89-BD53-2566-7755-D07BDDD8EF4F}"/>
                </a:ext>
              </a:extLst>
            </p:cNvPr>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5" name="Oval 207">
              <a:extLst>
                <a:ext uri="{FF2B5EF4-FFF2-40B4-BE49-F238E27FC236}">
                  <a16:creationId xmlns:a16="http://schemas.microsoft.com/office/drawing/2014/main" id="{786D3FC3-10C1-628A-539D-FFB6D8820DF9}"/>
                </a:ext>
              </a:extLst>
            </p:cNvPr>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6" name="Oval 208">
              <a:extLst>
                <a:ext uri="{FF2B5EF4-FFF2-40B4-BE49-F238E27FC236}">
                  <a16:creationId xmlns:a16="http://schemas.microsoft.com/office/drawing/2014/main" id="{92A17BB2-8494-C7FE-EC36-A0C5F0916EDC}"/>
                </a:ext>
              </a:extLst>
            </p:cNvPr>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7" name="Oval 209">
              <a:extLst>
                <a:ext uri="{FF2B5EF4-FFF2-40B4-BE49-F238E27FC236}">
                  <a16:creationId xmlns:a16="http://schemas.microsoft.com/office/drawing/2014/main" id="{C73C1838-0F02-7719-2C29-18CF1C5708CA}"/>
                </a:ext>
              </a:extLst>
            </p:cNvPr>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8" name="Oval 210">
              <a:extLst>
                <a:ext uri="{FF2B5EF4-FFF2-40B4-BE49-F238E27FC236}">
                  <a16:creationId xmlns:a16="http://schemas.microsoft.com/office/drawing/2014/main" id="{514FD26B-5C0A-81B6-AA96-F544FDE2DC80}"/>
                </a:ext>
              </a:extLst>
            </p:cNvPr>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19" name="Oval 211">
              <a:extLst>
                <a:ext uri="{FF2B5EF4-FFF2-40B4-BE49-F238E27FC236}">
                  <a16:creationId xmlns:a16="http://schemas.microsoft.com/office/drawing/2014/main" id="{C34B4637-887D-E57B-49C7-BBA7E2C605F8}"/>
                </a:ext>
              </a:extLst>
            </p:cNvPr>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20" name="Oval 212">
              <a:extLst>
                <a:ext uri="{FF2B5EF4-FFF2-40B4-BE49-F238E27FC236}">
                  <a16:creationId xmlns:a16="http://schemas.microsoft.com/office/drawing/2014/main" id="{C29E13DB-4DC0-3373-AC67-3C47631309FA}"/>
                </a:ext>
              </a:extLst>
            </p:cNvPr>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21" name="Oval 213">
              <a:extLst>
                <a:ext uri="{FF2B5EF4-FFF2-40B4-BE49-F238E27FC236}">
                  <a16:creationId xmlns:a16="http://schemas.microsoft.com/office/drawing/2014/main" id="{1414611B-A0B4-2C76-EE22-94C227A5E389}"/>
                </a:ext>
              </a:extLst>
            </p:cNvPr>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22" name="Oval 214">
              <a:extLst>
                <a:ext uri="{FF2B5EF4-FFF2-40B4-BE49-F238E27FC236}">
                  <a16:creationId xmlns:a16="http://schemas.microsoft.com/office/drawing/2014/main" id="{C9BDCFA1-CD23-6B2E-6A0F-6B03599EF7CB}"/>
                </a:ext>
              </a:extLst>
            </p:cNvPr>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23" name="Oval 215">
              <a:extLst>
                <a:ext uri="{FF2B5EF4-FFF2-40B4-BE49-F238E27FC236}">
                  <a16:creationId xmlns:a16="http://schemas.microsoft.com/office/drawing/2014/main" id="{BF1D98AC-9540-FB30-E936-CF4C6725FAD3}"/>
                </a:ext>
              </a:extLst>
            </p:cNvPr>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24" name="Oval 216">
              <a:extLst>
                <a:ext uri="{FF2B5EF4-FFF2-40B4-BE49-F238E27FC236}">
                  <a16:creationId xmlns:a16="http://schemas.microsoft.com/office/drawing/2014/main" id="{F3804963-CB70-0821-6D7D-615513B99DE5}"/>
                </a:ext>
              </a:extLst>
            </p:cNvPr>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sp>
          <p:nvSpPr>
            <p:cNvPr id="43225" name="Oval 217">
              <a:extLst>
                <a:ext uri="{FF2B5EF4-FFF2-40B4-BE49-F238E27FC236}">
                  <a16:creationId xmlns:a16="http://schemas.microsoft.com/office/drawing/2014/main" id="{C52E8E67-2178-223B-1019-BDE02EDD499F}"/>
                </a:ext>
              </a:extLst>
            </p:cNvPr>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eaLnBrk="1" hangingPunct="1">
                <a:defRPr/>
              </a:pPr>
              <a:endParaRPr lang="en-US">
                <a:latin typeface="Arial" charset="0"/>
                <a:cs typeface="Arial" charset="0"/>
              </a:endParaRPr>
            </a:p>
          </p:txBody>
        </p:sp>
      </p:grpSp>
      <p:sp>
        <p:nvSpPr>
          <p:cNvPr id="43226" name="Rectangle 218">
            <a:extLst>
              <a:ext uri="{FF2B5EF4-FFF2-40B4-BE49-F238E27FC236}">
                <a16:creationId xmlns:a16="http://schemas.microsoft.com/office/drawing/2014/main" id="{4252D00D-3158-1844-FDCA-F5211711F5BA}"/>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a:defRPr/>
            </a:pPr>
            <a:fld id="{6824AC9A-0F99-4DCF-8474-1B0660D14C4D}" type="slidenum">
              <a:rPr lang="en-US" altLang="en-US"/>
              <a:pPr>
                <a:defRPr/>
              </a:pPr>
              <a:t>‹#›</a:t>
            </a:fld>
            <a:endParaRPr lang="en-US" altLang="en-US"/>
          </a:p>
        </p:txBody>
      </p:sp>
      <p:sp>
        <p:nvSpPr>
          <p:cNvPr id="43227" name="Rectangle 219">
            <a:extLst>
              <a:ext uri="{FF2B5EF4-FFF2-40B4-BE49-F238E27FC236}">
                <a16:creationId xmlns:a16="http://schemas.microsoft.com/office/drawing/2014/main" id="{530B977D-EA85-D669-48D2-3044694A6DDB}"/>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cs typeface="Arial" charset="0"/>
              </a:defRPr>
            </a:lvl1pPr>
          </a:lstStyle>
          <a:p>
            <a:pPr>
              <a:defRPr/>
            </a:pPr>
            <a:endParaRPr lang="en-US"/>
          </a:p>
        </p:txBody>
      </p:sp>
      <p:sp>
        <p:nvSpPr>
          <p:cNvPr id="43228" name="Rectangle 220">
            <a:extLst>
              <a:ext uri="{FF2B5EF4-FFF2-40B4-BE49-F238E27FC236}">
                <a16:creationId xmlns:a16="http://schemas.microsoft.com/office/drawing/2014/main" id="{48268A59-20EC-B561-E215-7410C9B10D40}"/>
              </a:ext>
            </a:extLst>
          </p:cNvPr>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cs typeface="Arial" charset="0"/>
              </a:defRPr>
            </a:lvl1pPr>
          </a:lstStyle>
          <a:p>
            <a:pPr>
              <a:defRPr/>
            </a:pPr>
            <a:endParaRPr lang="en-US"/>
          </a:p>
        </p:txBody>
      </p:sp>
      <p:sp>
        <p:nvSpPr>
          <p:cNvPr id="43229" name="Rectangle 221">
            <a:extLst>
              <a:ext uri="{FF2B5EF4-FFF2-40B4-BE49-F238E27FC236}">
                <a16:creationId xmlns:a16="http://schemas.microsoft.com/office/drawing/2014/main" id="{0EB4569E-7194-16ED-CE20-F75109541EE2}"/>
              </a:ext>
            </a:extLst>
          </p:cNvPr>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3230" name="Rectangle 222">
            <a:extLst>
              <a:ext uri="{FF2B5EF4-FFF2-40B4-BE49-F238E27FC236}">
                <a16:creationId xmlns:a16="http://schemas.microsoft.com/office/drawing/2014/main" id="{92E7255E-BE10-33E8-DE6F-0771AACACA01}"/>
              </a:ext>
            </a:extLst>
          </p:cNvPr>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Tree>
  </p:cSld>
  <p:clrMap bg1="dk2" tx1="lt1" bg2="dk1" tx2="lt2" accent1="accent1" accent2="accent2" accent3="accent3" accent4="accent4" accent5="accent5" accent6="accent6" hlink="hlink" folHlink="folHlink"/>
  <p:sldLayoutIdLst>
    <p:sldLayoutId id="2147483722"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anose="05000000000000000000" pitchFamily="2" charset="2"/>
        <a:buBlip>
          <a:blip r:embed="rId13"/>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anose="05000000000000000000" pitchFamily="2" charset="2"/>
        <a:buBlip>
          <a:blip r:embed="rId13"/>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image" Target="../media/image14.wmf"/><Relationship Id="rId7" Type="http://schemas.openxmlformats.org/officeDocument/2006/relationships/image" Target="../media/image18.wmf"/><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20.jpeg"/><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image" Target="../media/image22.jpeg"/></Relationships>
</file>

<file path=ppt/slides/_rels/slide1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0.jpe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1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slideLayout" Target="../slideLayouts/slideLayout2.xml"/><Relationship Id="rId5" Type="http://schemas.openxmlformats.org/officeDocument/2006/relationships/image" Target="../media/image31.wmf"/><Relationship Id="rId4" Type="http://schemas.openxmlformats.org/officeDocument/2006/relationships/image" Target="../media/image30.wmf"/></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25.jpeg"/><Relationship Id="rId1" Type="http://schemas.openxmlformats.org/officeDocument/2006/relationships/slideLayout" Target="../slideLayouts/slideLayout2.xml"/><Relationship Id="rId5" Type="http://schemas.openxmlformats.org/officeDocument/2006/relationships/image" Target="../media/image33.wmf"/><Relationship Id="rId4" Type="http://schemas.openxmlformats.org/officeDocument/2006/relationships/image" Target="../media/image32.jpeg"/></Relationships>
</file>

<file path=ppt/slides/_rels/slide2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25.jpeg"/><Relationship Id="rId1" Type="http://schemas.openxmlformats.org/officeDocument/2006/relationships/slideLayout" Target="../slideLayouts/slideLayout2.xml"/><Relationship Id="rId5" Type="http://schemas.openxmlformats.org/officeDocument/2006/relationships/image" Target="../media/image33.wmf"/><Relationship Id="rId4" Type="http://schemas.openxmlformats.org/officeDocument/2006/relationships/image" Target="../media/image32.jpeg"/></Relationships>
</file>

<file path=ppt/slides/_rels/slide23.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 Id="rId5" Type="http://schemas.openxmlformats.org/officeDocument/2006/relationships/image" Target="../media/image41.wmf"/><Relationship Id="rId4" Type="http://schemas.openxmlformats.org/officeDocument/2006/relationships/image" Target="../media/image40.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1.png"/><Relationship Id="rId7" Type="http://schemas.openxmlformats.org/officeDocument/2006/relationships/image" Target="../media/image9.wmf"/><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BB48C64-56B5-ABF0-47BA-FF17A75CA379}"/>
              </a:ext>
            </a:extLst>
          </p:cNvPr>
          <p:cNvSpPr>
            <a:spLocks noGrp="1" noChangeArrowheads="1"/>
          </p:cNvSpPr>
          <p:nvPr>
            <p:ph type="ctrTitle"/>
          </p:nvPr>
        </p:nvSpPr>
        <p:spPr/>
        <p:txBody>
          <a:bodyPr/>
          <a:lstStyle/>
          <a:p>
            <a:pPr eaLnBrk="1" hangingPunct="1">
              <a:defRPr/>
            </a:pPr>
            <a:r>
              <a:rPr lang="en-US" sz="7200" b="1"/>
              <a:t>Dig Site 4</a:t>
            </a:r>
          </a:p>
        </p:txBody>
      </p:sp>
      <p:sp>
        <p:nvSpPr>
          <p:cNvPr id="2051" name="Rectangle 3">
            <a:extLst>
              <a:ext uri="{FF2B5EF4-FFF2-40B4-BE49-F238E27FC236}">
                <a16:creationId xmlns:a16="http://schemas.microsoft.com/office/drawing/2014/main" id="{C485652A-FB0C-717D-C019-5E0DBB2B3679}"/>
              </a:ext>
            </a:extLst>
          </p:cNvPr>
          <p:cNvSpPr>
            <a:spLocks noGrp="1" noChangeArrowheads="1"/>
          </p:cNvSpPr>
          <p:nvPr>
            <p:ph type="subTitle" idx="1"/>
          </p:nvPr>
        </p:nvSpPr>
        <p:spPr/>
        <p:txBody>
          <a:bodyPr/>
          <a:lstStyle/>
          <a:p>
            <a:pPr eaLnBrk="1" hangingPunct="1">
              <a:defRPr/>
            </a:pPr>
            <a:r>
              <a:rPr lang="en-US" sz="4400" b="1"/>
              <a:t>Acts 6:1-15 &amp; 7:51-8:3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7622B825-39C7-A3EA-80E7-DA1BA796A22F}"/>
              </a:ext>
            </a:extLst>
          </p:cNvPr>
          <p:cNvSpPr>
            <a:spLocks noGrp="1" noChangeArrowheads="1"/>
          </p:cNvSpPr>
          <p:nvPr>
            <p:ph type="body" idx="1"/>
          </p:nvPr>
        </p:nvSpPr>
        <p:spPr>
          <a:xfrm>
            <a:off x="381000" y="4876800"/>
            <a:ext cx="8534400" cy="1676400"/>
          </a:xfrm>
        </p:spPr>
        <p:txBody>
          <a:bodyPr/>
          <a:lstStyle/>
          <a:p>
            <a:pPr marL="0" indent="4763" algn="ctr" eaLnBrk="1" hangingPunct="1">
              <a:lnSpc>
                <a:spcPct val="80000"/>
              </a:lnSpc>
              <a:buClr>
                <a:schemeClr val="tx1"/>
              </a:buClr>
              <a:buFont typeface="Wingdings" panose="05000000000000000000" pitchFamily="2" charset="2"/>
              <a:buNone/>
              <a:defRPr/>
            </a:pPr>
            <a:r>
              <a:rPr lang="en-US" sz="4000" b="1" dirty="0"/>
              <a:t>They presented these men to the apostles, who prayed and laid their hands on them.</a:t>
            </a:r>
            <a:endParaRPr lang="en-US" sz="2800" b="1" dirty="0"/>
          </a:p>
        </p:txBody>
      </p:sp>
      <p:pic>
        <p:nvPicPr>
          <p:cNvPr id="12291" name="Picture 2" descr="Image result for 12 apostles pray for 7">
            <a:extLst>
              <a:ext uri="{FF2B5EF4-FFF2-40B4-BE49-F238E27FC236}">
                <a16:creationId xmlns:a16="http://schemas.microsoft.com/office/drawing/2014/main" id="{D20881E9-247A-1274-D81E-0F14BF6197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0" y="236538"/>
            <a:ext cx="6172200" cy="449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a:extLst>
              <a:ext uri="{FF2B5EF4-FFF2-40B4-BE49-F238E27FC236}">
                <a16:creationId xmlns:a16="http://schemas.microsoft.com/office/drawing/2014/main" id="{D1390700-1634-2B09-5CEF-3B29FA194CE1}"/>
              </a:ext>
            </a:extLst>
          </p:cNvPr>
          <p:cNvSpPr>
            <a:spLocks noGrp="1" noChangeArrowheads="1"/>
          </p:cNvSpPr>
          <p:nvPr>
            <p:ph type="body" idx="1"/>
          </p:nvPr>
        </p:nvSpPr>
        <p:spPr>
          <a:xfrm>
            <a:off x="228600" y="4724400"/>
            <a:ext cx="8686800" cy="1676400"/>
          </a:xfrm>
        </p:spPr>
        <p:txBody>
          <a:bodyPr/>
          <a:lstStyle/>
          <a:p>
            <a:pPr marL="0" indent="4763" algn="ctr" eaLnBrk="1" hangingPunct="1">
              <a:lnSpc>
                <a:spcPct val="80000"/>
              </a:lnSpc>
              <a:buClr>
                <a:schemeClr val="tx1"/>
              </a:buClr>
              <a:buFont typeface="Wingdings" panose="05000000000000000000" pitchFamily="2" charset="2"/>
              <a:buNone/>
              <a:defRPr/>
            </a:pPr>
            <a:r>
              <a:rPr lang="en-US" b="1" dirty="0"/>
              <a:t>So the word of God spread. The number of disciples in Jerusalem increased rapidly, and a large number of priests became obedient to the faith.</a:t>
            </a:r>
            <a:endParaRPr lang="en-US" sz="2000" b="1" dirty="0"/>
          </a:p>
        </p:txBody>
      </p:sp>
      <p:pic>
        <p:nvPicPr>
          <p:cNvPr id="13315" name="Picture 4" descr="MC900434886[1]">
            <a:extLst>
              <a:ext uri="{FF2B5EF4-FFF2-40B4-BE49-F238E27FC236}">
                <a16:creationId xmlns:a16="http://schemas.microsoft.com/office/drawing/2014/main" id="{3ABB124F-D102-2D96-9143-8E220D24E5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3622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8" descr="MC900332912[1]">
            <a:extLst>
              <a:ext uri="{FF2B5EF4-FFF2-40B4-BE49-F238E27FC236}">
                <a16:creationId xmlns:a16="http://schemas.microsoft.com/office/drawing/2014/main" id="{BD79E163-72E4-1807-E577-F19773FF7E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1905000"/>
            <a:ext cx="1314450"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9" descr="MC900297431[1]">
            <a:extLst>
              <a:ext uri="{FF2B5EF4-FFF2-40B4-BE49-F238E27FC236}">
                <a16:creationId xmlns:a16="http://schemas.microsoft.com/office/drawing/2014/main" id="{DE1C0D6F-9CD3-B67C-5008-A2CC63E669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762000"/>
            <a:ext cx="1679575"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10" descr="MC900045144[1]">
            <a:extLst>
              <a:ext uri="{FF2B5EF4-FFF2-40B4-BE49-F238E27FC236}">
                <a16:creationId xmlns:a16="http://schemas.microsoft.com/office/drawing/2014/main" id="{32892136-6699-1BD3-3F39-DED64480A32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990600"/>
            <a:ext cx="1035050" cy="181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12" descr="MC900057856[1]">
            <a:extLst>
              <a:ext uri="{FF2B5EF4-FFF2-40B4-BE49-F238E27FC236}">
                <a16:creationId xmlns:a16="http://schemas.microsoft.com/office/drawing/2014/main" id="{66BC99FC-55FF-590C-EE26-786F35B0D3B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381000"/>
            <a:ext cx="1584325" cy="182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0" name="Picture 13" descr="MC900045143[1]">
            <a:extLst>
              <a:ext uri="{FF2B5EF4-FFF2-40B4-BE49-F238E27FC236}">
                <a16:creationId xmlns:a16="http://schemas.microsoft.com/office/drawing/2014/main" id="{CEC5A751-D2FF-0656-3978-84697DAEEF4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05600" y="533400"/>
            <a:ext cx="1828800" cy="154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14" descr="MC900057773[1]">
            <a:extLst>
              <a:ext uri="{FF2B5EF4-FFF2-40B4-BE49-F238E27FC236}">
                <a16:creationId xmlns:a16="http://schemas.microsoft.com/office/drawing/2014/main" id="{6E5D7EB9-D5E5-499E-480A-A85797FC06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43000" y="2438400"/>
            <a:ext cx="1117600"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a:extLst>
              <a:ext uri="{FF2B5EF4-FFF2-40B4-BE49-F238E27FC236}">
                <a16:creationId xmlns:a16="http://schemas.microsoft.com/office/drawing/2014/main" id="{0F0C6AE1-4C48-97E6-7D43-DFAFBDD39D91}"/>
              </a:ext>
            </a:extLst>
          </p:cNvPr>
          <p:cNvSpPr>
            <a:spLocks noGrp="1" noChangeArrowheads="1"/>
          </p:cNvSpPr>
          <p:nvPr>
            <p:ph type="body" idx="1"/>
          </p:nvPr>
        </p:nvSpPr>
        <p:spPr>
          <a:xfrm>
            <a:off x="3810000" y="1219200"/>
            <a:ext cx="4876800" cy="4800600"/>
          </a:xfrm>
        </p:spPr>
        <p:txBody>
          <a:bodyPr/>
          <a:lstStyle/>
          <a:p>
            <a:pPr marL="0" indent="4763" algn="ctr" eaLnBrk="1" hangingPunct="1">
              <a:buFont typeface="Wingdings" panose="05000000000000000000" pitchFamily="2" charset="2"/>
              <a:buNone/>
              <a:defRPr/>
            </a:pPr>
            <a:r>
              <a:rPr lang="en-US" sz="4400" b="1" dirty="0"/>
              <a:t>Now Stephen, a man full of God’s grace and power, performed great wonders and signs among the people.</a:t>
            </a:r>
          </a:p>
        </p:txBody>
      </p:sp>
      <p:pic>
        <p:nvPicPr>
          <p:cNvPr id="14339" name="Picture 4" descr="ANd9GcSdwq7KHzqsea2nHPoFnI6aHiwaa2Zf-bE1W9cHMcGSaZCufwD7">
            <a:extLst>
              <a:ext uri="{FF2B5EF4-FFF2-40B4-BE49-F238E27FC236}">
                <a16:creationId xmlns:a16="http://schemas.microsoft.com/office/drawing/2014/main" id="{A2EFA665-99F5-E7FB-5A71-FA42F85A79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295400"/>
            <a:ext cx="312102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5" descr="MC900048045[1]">
            <a:extLst>
              <a:ext uri="{FF2B5EF4-FFF2-40B4-BE49-F238E27FC236}">
                <a16:creationId xmlns:a16="http://schemas.microsoft.com/office/drawing/2014/main" id="{365F307F-FFC1-99DE-5B8A-07154CBEEB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0"/>
            <a:ext cx="10969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AutoShape 7" descr="9k=">
            <a:extLst>
              <a:ext uri="{FF2B5EF4-FFF2-40B4-BE49-F238E27FC236}">
                <a16:creationId xmlns:a16="http://schemas.microsoft.com/office/drawing/2014/main" id="{722AD5CF-2208-07D2-0CFC-E63620C7D03F}"/>
              </a:ext>
            </a:extLst>
          </p:cNvPr>
          <p:cNvSpPr>
            <a:spLocks noChangeAspect="1" noChangeArrowheads="1"/>
          </p:cNvSpPr>
          <p:nvPr/>
        </p:nvSpPr>
        <p:spPr bwMode="auto">
          <a:xfrm>
            <a:off x="4067175" y="2781300"/>
            <a:ext cx="1009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buBlip>
                <a:blip r:embed="rId4"/>
              </a:buBlip>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14342" name="AutoShape 9" descr="9k=">
            <a:extLst>
              <a:ext uri="{FF2B5EF4-FFF2-40B4-BE49-F238E27FC236}">
                <a16:creationId xmlns:a16="http://schemas.microsoft.com/office/drawing/2014/main" id="{FD8C7EF2-61AD-DC39-492B-5BA75053C8C5}"/>
              </a:ext>
            </a:extLst>
          </p:cNvPr>
          <p:cNvSpPr>
            <a:spLocks noChangeAspect="1" noChangeArrowheads="1"/>
          </p:cNvSpPr>
          <p:nvPr/>
        </p:nvSpPr>
        <p:spPr bwMode="auto">
          <a:xfrm>
            <a:off x="4067175" y="2781300"/>
            <a:ext cx="1009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buBlip>
                <a:blip r:embed="rId4"/>
              </a:buBlip>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
        <p:nvSpPr>
          <p:cNvPr id="14343" name="AutoShape 11" descr="9k=">
            <a:extLst>
              <a:ext uri="{FF2B5EF4-FFF2-40B4-BE49-F238E27FC236}">
                <a16:creationId xmlns:a16="http://schemas.microsoft.com/office/drawing/2014/main" id="{FB27BEC3-35B2-BB53-F29A-BD9364D4D082}"/>
              </a:ext>
            </a:extLst>
          </p:cNvPr>
          <p:cNvSpPr>
            <a:spLocks noChangeAspect="1" noChangeArrowheads="1"/>
          </p:cNvSpPr>
          <p:nvPr/>
        </p:nvSpPr>
        <p:spPr bwMode="auto">
          <a:xfrm>
            <a:off x="4067175" y="2781300"/>
            <a:ext cx="10096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Font typeface="Wingdings" panose="05000000000000000000" pitchFamily="2" charset="2"/>
              <a:buBlip>
                <a:blip r:embed="rId4"/>
              </a:buBlip>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FontTx/>
              <a:buNone/>
            </a:pPr>
            <a:endParaRPr lang="en-US" altLang="en-US" sz="1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7" descr="cyrene">
            <a:extLst>
              <a:ext uri="{FF2B5EF4-FFF2-40B4-BE49-F238E27FC236}">
                <a16:creationId xmlns:a16="http://schemas.microsoft.com/office/drawing/2014/main" id="{59CB89C0-6B38-B524-51D6-692D9F4390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0"/>
            <a:ext cx="6858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Text Box 8">
            <a:extLst>
              <a:ext uri="{FF2B5EF4-FFF2-40B4-BE49-F238E27FC236}">
                <a16:creationId xmlns:a16="http://schemas.microsoft.com/office/drawing/2014/main" id="{CF02821D-ECF4-E5B9-CE75-7A2F1DFBB233}"/>
              </a:ext>
            </a:extLst>
          </p:cNvPr>
          <p:cNvSpPr txBox="1">
            <a:spLocks noChangeArrowheads="1"/>
          </p:cNvSpPr>
          <p:nvPr/>
        </p:nvSpPr>
        <p:spPr bwMode="auto">
          <a:xfrm>
            <a:off x="7772400" y="19812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ClrTx/>
              <a:buFontTx/>
              <a:buNone/>
            </a:pPr>
            <a:r>
              <a:rPr lang="en-US" altLang="en-US" sz="1800" b="1"/>
              <a:t>Cilicia</a:t>
            </a:r>
          </a:p>
        </p:txBody>
      </p:sp>
      <p:sp>
        <p:nvSpPr>
          <p:cNvPr id="58371" name="Rectangle 3">
            <a:extLst>
              <a:ext uri="{FF2B5EF4-FFF2-40B4-BE49-F238E27FC236}">
                <a16:creationId xmlns:a16="http://schemas.microsoft.com/office/drawing/2014/main" id="{7ED86E48-BF61-1336-1151-5C10444E4C71}"/>
              </a:ext>
            </a:extLst>
          </p:cNvPr>
          <p:cNvSpPr>
            <a:spLocks noGrp="1" noChangeArrowheads="1"/>
          </p:cNvSpPr>
          <p:nvPr>
            <p:ph type="body" idx="1"/>
          </p:nvPr>
        </p:nvSpPr>
        <p:spPr>
          <a:xfrm>
            <a:off x="152400" y="381000"/>
            <a:ext cx="4419600" cy="6096000"/>
          </a:xfrm>
          <a:solidFill>
            <a:schemeClr val="bg1">
              <a:alpha val="50000"/>
            </a:schemeClr>
          </a:solidFill>
        </p:spPr>
        <p:txBody>
          <a:bodyPr/>
          <a:lstStyle/>
          <a:p>
            <a:pPr marL="0" indent="4763" eaLnBrk="1" hangingPunct="1">
              <a:lnSpc>
                <a:spcPct val="80000"/>
              </a:lnSpc>
              <a:buFont typeface="Wingdings" panose="05000000000000000000" pitchFamily="2" charset="2"/>
              <a:buNone/>
              <a:defRPr/>
            </a:pPr>
            <a:r>
              <a:rPr lang="en-US" sz="3600" b="1" dirty="0"/>
              <a:t>Opposition arose, however, from members of the Synagogue of the Freedmen (as it was called)—Jews of Cyrene and Alexandria as well as the provinces of Cilicia and Asia—who began to argue with Stephen.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a:extLst>
              <a:ext uri="{FF2B5EF4-FFF2-40B4-BE49-F238E27FC236}">
                <a16:creationId xmlns:a16="http://schemas.microsoft.com/office/drawing/2014/main" id="{C28C44E6-BD3F-0E4B-0D90-5D9BF223E75D}"/>
              </a:ext>
            </a:extLst>
          </p:cNvPr>
          <p:cNvSpPr>
            <a:spLocks noGrp="1" noChangeArrowheads="1"/>
          </p:cNvSpPr>
          <p:nvPr>
            <p:ph type="body" idx="1"/>
          </p:nvPr>
        </p:nvSpPr>
        <p:spPr>
          <a:xfrm>
            <a:off x="685800" y="381000"/>
            <a:ext cx="7696200" cy="2209800"/>
          </a:xfrm>
        </p:spPr>
        <p:txBody>
          <a:bodyPr/>
          <a:lstStyle/>
          <a:p>
            <a:pPr marL="0" indent="4763" algn="ctr" eaLnBrk="1" hangingPunct="1">
              <a:lnSpc>
                <a:spcPct val="80000"/>
              </a:lnSpc>
              <a:buClr>
                <a:schemeClr val="tx1"/>
              </a:buClr>
              <a:buFont typeface="Wingdings" panose="05000000000000000000" pitchFamily="2" charset="2"/>
              <a:buNone/>
              <a:defRPr/>
            </a:pPr>
            <a:r>
              <a:rPr lang="en-US" b="1" dirty="0"/>
              <a:t>But they could not stand up against the wisdom the Spirit gave him as he spoke. Then they secretly persuaded some men to say,</a:t>
            </a:r>
            <a:endParaRPr lang="en-US" dirty="0"/>
          </a:p>
        </p:txBody>
      </p:sp>
      <p:pic>
        <p:nvPicPr>
          <p:cNvPr id="16387" name="Picture 4" descr="ANd9GcSdwq7KHzqsea2nHPoFnI6aHiwaa2Zf-bE1W9cHMcGSaZCufwD7">
            <a:extLst>
              <a:ext uri="{FF2B5EF4-FFF2-40B4-BE49-F238E27FC236}">
                <a16:creationId xmlns:a16="http://schemas.microsoft.com/office/drawing/2014/main" id="{8A6767D5-BA3A-55D8-6FF0-FA62F1A5FF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581400"/>
            <a:ext cx="2046288"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5" descr="MC900048045[1]">
            <a:extLst>
              <a:ext uri="{FF2B5EF4-FFF2-40B4-BE49-F238E27FC236}">
                <a16:creationId xmlns:a16="http://schemas.microsoft.com/office/drawing/2014/main" id="{95C70BAB-1A34-CE33-ACA5-643CEAFA8E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590800"/>
            <a:ext cx="8191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7" descr="ANd9GcShLQhKgzeSYLVZ0rLzEVUeopln-pwOhSPPWaMLUghEHZGMjnT4">
            <a:extLst>
              <a:ext uri="{FF2B5EF4-FFF2-40B4-BE49-F238E27FC236}">
                <a16:creationId xmlns:a16="http://schemas.microsoft.com/office/drawing/2014/main" id="{5D26B135-98B3-824D-6BD2-414F5806BB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2667000"/>
            <a:ext cx="771525"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9" descr="ANd9GcTRF85vo-MZ5kvy2NvakX4x9HTALWqaxHVMZl4NajLPH8ZQrWZsXw">
            <a:extLst>
              <a:ext uri="{FF2B5EF4-FFF2-40B4-BE49-F238E27FC236}">
                <a16:creationId xmlns:a16="http://schemas.microsoft.com/office/drawing/2014/main" id="{4580A634-F17C-AEEA-D1F3-9C91F87A1B7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800" y="3124200"/>
            <a:ext cx="3810000" cy="326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8" descr="ANd9GcTPCuBYjh2q79Jpt9_9q0PCJ8iREv2avRS6A_2lzBjM0pIyJLz6">
            <a:extLst>
              <a:ext uri="{FF2B5EF4-FFF2-40B4-BE49-F238E27FC236}">
                <a16:creationId xmlns:a16="http://schemas.microsoft.com/office/drawing/2014/main" id="{22317D82-E710-1027-ADC7-2FBD2C2066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9144000" cy="685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66" name="Rectangle 2">
            <a:extLst>
              <a:ext uri="{FF2B5EF4-FFF2-40B4-BE49-F238E27FC236}">
                <a16:creationId xmlns:a16="http://schemas.microsoft.com/office/drawing/2014/main" id="{EFAEB2FB-9081-6C38-F52F-EB81AFEF38D2}"/>
              </a:ext>
            </a:extLst>
          </p:cNvPr>
          <p:cNvSpPr>
            <a:spLocks noGrp="1" noChangeArrowheads="1"/>
          </p:cNvSpPr>
          <p:nvPr>
            <p:ph type="body" idx="1"/>
          </p:nvPr>
        </p:nvSpPr>
        <p:spPr>
          <a:xfrm>
            <a:off x="228600" y="228600"/>
            <a:ext cx="8763000" cy="1676400"/>
          </a:xfrm>
        </p:spPr>
        <p:txBody>
          <a:bodyPr/>
          <a:lstStyle/>
          <a:p>
            <a:pPr marL="0" indent="4763" algn="ctr" eaLnBrk="1" hangingPunct="1">
              <a:lnSpc>
                <a:spcPct val="80000"/>
              </a:lnSpc>
              <a:buClr>
                <a:schemeClr val="tx1"/>
              </a:buClr>
              <a:buFont typeface="Wingdings" panose="05000000000000000000" pitchFamily="2" charset="2"/>
              <a:buNone/>
              <a:defRPr/>
            </a:pPr>
            <a:r>
              <a:rPr lang="en-US" sz="4000" b="1" dirty="0"/>
              <a:t>“We have heard Stephen speak blasphemous words against Moses and against God.”</a:t>
            </a:r>
            <a:endParaRPr lang="en-US" sz="4000" dirty="0"/>
          </a:p>
        </p:txBody>
      </p:sp>
      <p:sp>
        <p:nvSpPr>
          <p:cNvPr id="62474" name="Rectangle 10">
            <a:extLst>
              <a:ext uri="{FF2B5EF4-FFF2-40B4-BE49-F238E27FC236}">
                <a16:creationId xmlns:a16="http://schemas.microsoft.com/office/drawing/2014/main" id="{AD81A552-BBAE-2DB4-1931-02F6EB8D7C8A}"/>
              </a:ext>
            </a:extLst>
          </p:cNvPr>
          <p:cNvSpPr>
            <a:spLocks noChangeArrowheads="1"/>
          </p:cNvSpPr>
          <p:nvPr/>
        </p:nvSpPr>
        <p:spPr bwMode="auto">
          <a:xfrm>
            <a:off x="0" y="5105400"/>
            <a:ext cx="9144000" cy="1143000"/>
          </a:xfrm>
          <a:prstGeom prst="rect">
            <a:avLst/>
          </a:prstGeom>
          <a:solidFill>
            <a:srgbClr val="99FF66">
              <a:alpha val="50000"/>
            </a:srgbClr>
          </a:solidFill>
          <a:ln w="9525">
            <a:noFill/>
            <a:miter lim="800000"/>
            <a:headEnd/>
            <a:tailEnd/>
          </a:ln>
          <a:effectLst/>
        </p:spPr>
        <p:txBody>
          <a:bodyPr/>
          <a:lstStyle/>
          <a:p>
            <a:pPr indent="4763" algn="ctr" eaLnBrk="1" hangingPunct="1">
              <a:lnSpc>
                <a:spcPct val="80000"/>
              </a:lnSpc>
              <a:spcBef>
                <a:spcPct val="20000"/>
              </a:spcBef>
              <a:buClr>
                <a:schemeClr val="tx1"/>
              </a:buClr>
              <a:buFont typeface="Wingdings" pitchFamily="2" charset="2"/>
              <a:buNone/>
              <a:defRPr/>
            </a:pPr>
            <a:r>
              <a:rPr lang="en-US" sz="4000" b="1" dirty="0">
                <a:solidFill>
                  <a:schemeClr val="accent5">
                    <a:lumMod val="10000"/>
                  </a:schemeClr>
                </a:solidFill>
                <a:effectLst>
                  <a:outerShdw blurRad="38100" dist="38100" dir="2700000" algn="tl">
                    <a:srgbClr val="FFFFFF"/>
                  </a:outerShdw>
                </a:effectLst>
                <a:latin typeface="Arial" charset="0"/>
                <a:cs typeface="Arial" charset="0"/>
              </a:rPr>
              <a:t>blasphemy</a:t>
            </a:r>
            <a:r>
              <a:rPr lang="en-US" sz="4000" dirty="0">
                <a:solidFill>
                  <a:schemeClr val="accent5">
                    <a:lumMod val="10000"/>
                  </a:schemeClr>
                </a:solidFill>
                <a:effectLst>
                  <a:outerShdw blurRad="38100" dist="38100" dir="2700000" algn="tl">
                    <a:srgbClr val="FFFFFF"/>
                  </a:outerShdw>
                </a:effectLst>
                <a:latin typeface="Arial" charset="0"/>
                <a:cs typeface="Arial" charset="0"/>
              </a:rPr>
              <a:t> – </a:t>
            </a:r>
            <a:r>
              <a:rPr lang="en-US" sz="4000" dirty="0">
                <a:solidFill>
                  <a:schemeClr val="accent5">
                    <a:lumMod val="10000"/>
                  </a:schemeClr>
                </a:solidFill>
                <a:latin typeface="Arial" charset="0"/>
                <a:cs typeface="Arial" charset="0"/>
              </a:rPr>
              <a:t>the act of insulting or showing contempt or lack of reverence for God.</a:t>
            </a:r>
            <a:endParaRPr lang="en-US" sz="4000" dirty="0">
              <a:solidFill>
                <a:schemeClr val="accent5">
                  <a:lumMod val="10000"/>
                </a:schemeClr>
              </a:solidFill>
              <a:effectLst>
                <a:outerShdw blurRad="38100" dist="38100" dir="2700000" algn="tl">
                  <a:srgbClr val="FFFFFF"/>
                </a:outerShdw>
              </a:effectLst>
              <a:latin typeface="Arial" charset="0"/>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a:extLst>
              <a:ext uri="{FF2B5EF4-FFF2-40B4-BE49-F238E27FC236}">
                <a16:creationId xmlns:a16="http://schemas.microsoft.com/office/drawing/2014/main" id="{2BC5B132-147C-2236-5065-5184913AF11B}"/>
              </a:ext>
            </a:extLst>
          </p:cNvPr>
          <p:cNvSpPr>
            <a:spLocks noGrp="1" noChangeArrowheads="1"/>
          </p:cNvSpPr>
          <p:nvPr>
            <p:ph type="body" idx="1"/>
          </p:nvPr>
        </p:nvSpPr>
        <p:spPr>
          <a:xfrm>
            <a:off x="6096000" y="304800"/>
            <a:ext cx="2819400" cy="6324600"/>
          </a:xfrm>
        </p:spPr>
        <p:txBody>
          <a:bodyPr/>
          <a:lstStyle/>
          <a:p>
            <a:pPr marL="0" indent="4763" eaLnBrk="1" hangingPunct="1">
              <a:lnSpc>
                <a:spcPct val="90000"/>
              </a:lnSpc>
              <a:buFont typeface="Wingdings" panose="05000000000000000000" pitchFamily="2" charset="2"/>
              <a:buNone/>
              <a:defRPr/>
            </a:pPr>
            <a:r>
              <a:rPr lang="en-US" sz="3400" b="1" dirty="0"/>
              <a:t>So they stirred up the people and the elders and the teachers of the law. They seized Stephen and brought him before the Sanhedrin.</a:t>
            </a:r>
            <a:endParaRPr lang="en-US" sz="3400" dirty="0"/>
          </a:p>
        </p:txBody>
      </p:sp>
      <p:pic>
        <p:nvPicPr>
          <p:cNvPr id="18435" name="Picture 5" descr="ANd9GcS1JOwcochWFwLfWTDydpTBs0Y9SLtOedvJv_mkTOw1EmW0a0u1rw">
            <a:extLst>
              <a:ext uri="{FF2B5EF4-FFF2-40B4-BE49-F238E27FC236}">
                <a16:creationId xmlns:a16="http://schemas.microsoft.com/office/drawing/2014/main" id="{6D7838DC-5909-EA21-A47A-575D4DE83C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1356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a:extLst>
              <a:ext uri="{FF2B5EF4-FFF2-40B4-BE49-F238E27FC236}">
                <a16:creationId xmlns:a16="http://schemas.microsoft.com/office/drawing/2014/main" id="{1E0D70E9-7557-5EBB-3834-515803D11564}"/>
              </a:ext>
            </a:extLst>
          </p:cNvPr>
          <p:cNvSpPr>
            <a:spLocks noGrp="1" noChangeArrowheads="1"/>
          </p:cNvSpPr>
          <p:nvPr>
            <p:ph type="body" idx="1"/>
          </p:nvPr>
        </p:nvSpPr>
        <p:spPr>
          <a:xfrm>
            <a:off x="0" y="304800"/>
            <a:ext cx="3124200" cy="3200400"/>
          </a:xfrm>
        </p:spPr>
        <p:txBody>
          <a:bodyPr/>
          <a:lstStyle/>
          <a:p>
            <a:pPr marL="0" indent="4763" algn="ctr" eaLnBrk="1" hangingPunct="1">
              <a:lnSpc>
                <a:spcPct val="80000"/>
              </a:lnSpc>
              <a:buClr>
                <a:schemeClr val="tx1"/>
              </a:buClr>
              <a:buFont typeface="Wingdings" panose="05000000000000000000" pitchFamily="2" charset="2"/>
              <a:buNone/>
              <a:defRPr/>
            </a:pPr>
            <a:r>
              <a:rPr lang="en-US" sz="3600" b="1" dirty="0"/>
              <a:t>They produced false witnesses,</a:t>
            </a:r>
          </a:p>
          <a:p>
            <a:pPr marL="0" indent="4763" algn="ctr" eaLnBrk="1" hangingPunct="1">
              <a:lnSpc>
                <a:spcPct val="80000"/>
              </a:lnSpc>
              <a:buClr>
                <a:schemeClr val="tx1"/>
              </a:buClr>
              <a:buFont typeface="Wingdings" panose="05000000000000000000" pitchFamily="2" charset="2"/>
              <a:buNone/>
              <a:defRPr/>
            </a:pPr>
            <a:r>
              <a:rPr lang="en-US" sz="3600" b="1" dirty="0"/>
              <a:t>who testified,</a:t>
            </a:r>
            <a:endParaRPr lang="en-US" sz="2400" dirty="0"/>
          </a:p>
        </p:txBody>
      </p:sp>
      <p:pic>
        <p:nvPicPr>
          <p:cNvPr id="19459" name="Picture 4" descr="ANd9GcS1JOwcochWFwLfWTDydpTBs0Y9SLtOedvJv_mkTOw1EmW0a0u1rw">
            <a:extLst>
              <a:ext uri="{FF2B5EF4-FFF2-40B4-BE49-F238E27FC236}">
                <a16:creationId xmlns:a16="http://schemas.microsoft.com/office/drawing/2014/main" id="{50235C0D-E365-041B-B37E-5D7F1F9F6A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08313" y="0"/>
            <a:ext cx="61356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5" name="AutoShape 5">
            <a:extLst>
              <a:ext uri="{FF2B5EF4-FFF2-40B4-BE49-F238E27FC236}">
                <a16:creationId xmlns:a16="http://schemas.microsoft.com/office/drawing/2014/main" id="{6CB5CCDA-E968-0BA1-B494-187FB6544D13}"/>
              </a:ext>
            </a:extLst>
          </p:cNvPr>
          <p:cNvSpPr>
            <a:spLocks noChangeArrowheads="1"/>
          </p:cNvSpPr>
          <p:nvPr/>
        </p:nvSpPr>
        <p:spPr bwMode="auto">
          <a:xfrm>
            <a:off x="2286000" y="3810000"/>
            <a:ext cx="3429000" cy="2819400"/>
          </a:xfrm>
          <a:prstGeom prst="wedgeRoundRectCallout">
            <a:avLst>
              <a:gd name="adj1" fmla="val 89630"/>
              <a:gd name="adj2" fmla="val -38569"/>
              <a:gd name="adj3" fmla="val 16667"/>
            </a:avLst>
          </a:prstGeom>
          <a:solidFill>
            <a:schemeClr val="hlink"/>
          </a:solidFill>
          <a:ln w="9525">
            <a:solidFill>
              <a:schemeClr val="tx1"/>
            </a:solidFill>
            <a:miter lim="800000"/>
            <a:headEnd/>
            <a:tailEnd/>
          </a:ln>
          <a:effectLst/>
        </p:spPr>
        <p:txBody>
          <a:bodyPr/>
          <a:lstStyle/>
          <a:p>
            <a:pPr algn="ctr" eaLnBrk="1" hangingPunct="1">
              <a:defRPr/>
            </a:pPr>
            <a:r>
              <a:rPr lang="en-US" sz="2400" b="1" dirty="0">
                <a:solidFill>
                  <a:schemeClr val="accent5">
                    <a:lumMod val="10000"/>
                  </a:schemeClr>
                </a:solidFill>
                <a:effectLst>
                  <a:outerShdw blurRad="38100" dist="38100" dir="2700000" algn="tl">
                    <a:srgbClr val="000000">
                      <a:alpha val="43137"/>
                    </a:srgbClr>
                  </a:outerShdw>
                </a:effectLst>
                <a:latin typeface="Arial" charset="0"/>
                <a:cs typeface="Arial" charset="0"/>
              </a:rPr>
              <a:t>For we have heard him say that this Jesus of Nazareth will destroy this place and change the customs Moses handed down to us.</a:t>
            </a:r>
            <a:endParaRPr lang="en-US" sz="2400" b="1" dirty="0">
              <a:solidFill>
                <a:schemeClr val="accent5">
                  <a:lumMod val="10000"/>
                </a:schemeClr>
              </a:solidFill>
              <a:effectLst>
                <a:outerShdw blurRad="38100" dist="38100" dir="2700000" algn="tl">
                  <a:srgbClr val="000000">
                    <a:alpha val="43137"/>
                  </a:srgbClr>
                </a:outerShdw>
              </a:effectLst>
              <a:latin typeface="Comic Sans MS" pitchFamily="66" charset="0"/>
              <a:cs typeface="Arial" charset="0"/>
            </a:endParaRPr>
          </a:p>
        </p:txBody>
      </p:sp>
      <p:sp>
        <p:nvSpPr>
          <p:cNvPr id="61447" name="AutoShape 7">
            <a:extLst>
              <a:ext uri="{FF2B5EF4-FFF2-40B4-BE49-F238E27FC236}">
                <a16:creationId xmlns:a16="http://schemas.microsoft.com/office/drawing/2014/main" id="{B7442B05-D0D8-CF84-3FCF-F458B792692D}"/>
              </a:ext>
            </a:extLst>
          </p:cNvPr>
          <p:cNvSpPr>
            <a:spLocks noChangeArrowheads="1"/>
          </p:cNvSpPr>
          <p:nvPr/>
        </p:nvSpPr>
        <p:spPr bwMode="auto">
          <a:xfrm>
            <a:off x="5486400" y="0"/>
            <a:ext cx="3657600" cy="2971800"/>
          </a:xfrm>
          <a:prstGeom prst="wedgeEllipseCallout">
            <a:avLst>
              <a:gd name="adj1" fmla="val 30037"/>
              <a:gd name="adj2" fmla="val 89796"/>
            </a:avLst>
          </a:prstGeom>
          <a:solidFill>
            <a:schemeClr val="hlink"/>
          </a:solidFill>
          <a:ln w="9525">
            <a:solidFill>
              <a:schemeClr val="tx1"/>
            </a:solidFill>
            <a:miter lim="800000"/>
            <a:headEnd/>
            <a:tailEnd/>
          </a:ln>
          <a:effectLst/>
        </p:spPr>
        <p:txBody>
          <a:bodyPr/>
          <a:lstStyle/>
          <a:p>
            <a:pPr algn="ctr" eaLnBrk="1" hangingPunct="1">
              <a:defRPr/>
            </a:pPr>
            <a:r>
              <a:rPr lang="en-US" sz="2400" b="1" dirty="0">
                <a:solidFill>
                  <a:schemeClr val="accent5">
                    <a:lumMod val="10000"/>
                  </a:schemeClr>
                </a:solidFill>
                <a:effectLst>
                  <a:outerShdw blurRad="38100" dist="38100" dir="2700000" algn="tl">
                    <a:srgbClr val="000000">
                      <a:alpha val="43137"/>
                    </a:srgbClr>
                  </a:outerShdw>
                </a:effectLst>
                <a:latin typeface="Arial" charset="0"/>
                <a:cs typeface="Arial" charset="0"/>
              </a:rPr>
              <a:t>This fellow never stops speaking against this holy place and against the law. </a:t>
            </a:r>
            <a:endParaRPr lang="en-US" sz="2400" b="1" dirty="0">
              <a:solidFill>
                <a:schemeClr val="accent5">
                  <a:lumMod val="10000"/>
                </a:schemeClr>
              </a:solidFill>
              <a:effectLst>
                <a:outerShdw blurRad="38100" dist="38100" dir="2700000" algn="tl">
                  <a:srgbClr val="000000">
                    <a:alpha val="43137"/>
                  </a:srgbClr>
                </a:outerShdw>
              </a:effectLst>
              <a:latin typeface="Comic Sans MS" pitchFamily="66" charset="0"/>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a:extLst>
              <a:ext uri="{FF2B5EF4-FFF2-40B4-BE49-F238E27FC236}">
                <a16:creationId xmlns:a16="http://schemas.microsoft.com/office/drawing/2014/main" id="{1D7BA96D-99B1-F638-EF95-A5E1B4E34191}"/>
              </a:ext>
            </a:extLst>
          </p:cNvPr>
          <p:cNvSpPr>
            <a:spLocks noGrp="1" noChangeArrowheads="1"/>
          </p:cNvSpPr>
          <p:nvPr>
            <p:ph type="body" idx="1"/>
          </p:nvPr>
        </p:nvSpPr>
        <p:spPr>
          <a:xfrm>
            <a:off x="228600" y="3581400"/>
            <a:ext cx="4495800" cy="3276600"/>
          </a:xfrm>
        </p:spPr>
        <p:txBody>
          <a:bodyPr/>
          <a:lstStyle/>
          <a:p>
            <a:pPr marL="0" indent="4763" eaLnBrk="1" hangingPunct="1">
              <a:buFont typeface="Wingdings" panose="05000000000000000000" pitchFamily="2" charset="2"/>
              <a:buNone/>
              <a:defRPr/>
            </a:pPr>
            <a:r>
              <a:rPr lang="en-US" b="1" dirty="0"/>
              <a:t>All who were sitting in the Sanhedrin looked intently at Stephen, and they saw that his face was like the face of an angel.</a:t>
            </a:r>
            <a:endParaRPr lang="en-US" dirty="0"/>
          </a:p>
        </p:txBody>
      </p:sp>
      <p:pic>
        <p:nvPicPr>
          <p:cNvPr id="20483" name="Picture 4" descr="ANd9GcSdwq7KHzqsea2nHPoFnI6aHiwaa2Zf-bE1W9cHMcGSaZCufwD7">
            <a:extLst>
              <a:ext uri="{FF2B5EF4-FFF2-40B4-BE49-F238E27FC236}">
                <a16:creationId xmlns:a16="http://schemas.microsoft.com/office/drawing/2014/main" id="{11986319-314A-1A47-8B47-497D311533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828800"/>
            <a:ext cx="3378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Picture 6" descr="angel">
            <a:extLst>
              <a:ext uri="{FF2B5EF4-FFF2-40B4-BE49-F238E27FC236}">
                <a16:creationId xmlns:a16="http://schemas.microsoft.com/office/drawing/2014/main" id="{36B52DE5-EC72-479E-282D-627B2C6F3E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1600200"/>
            <a:ext cx="1200150" cy="103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5" name="Picture 8" descr="ANd9GcSgPsfTAebxSNCZpxUETS-Wp9KhNKZkpT97Cs_JY_Q5RjnJGO0n">
            <a:extLst>
              <a:ext uri="{FF2B5EF4-FFF2-40B4-BE49-F238E27FC236}">
                <a16:creationId xmlns:a16="http://schemas.microsoft.com/office/drawing/2014/main" id="{7C3CA181-9584-611B-AF43-0545E8BCF31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28600"/>
            <a:ext cx="4191000" cy="325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descr="ANd9GcS1JOwcochWFwLfWTDydpTBs0Y9SLtOedvJv_mkTOw1EmW0a0u1rw">
            <a:extLst>
              <a:ext uri="{FF2B5EF4-FFF2-40B4-BE49-F238E27FC236}">
                <a16:creationId xmlns:a16="http://schemas.microsoft.com/office/drawing/2014/main" id="{AED4B521-CC7F-424A-1EC8-670BCF4D47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1356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AutoShape 4">
            <a:extLst>
              <a:ext uri="{FF2B5EF4-FFF2-40B4-BE49-F238E27FC236}">
                <a16:creationId xmlns:a16="http://schemas.microsoft.com/office/drawing/2014/main" id="{6D95D7CE-04AD-22D1-ED05-4DABCA55ED78}"/>
              </a:ext>
            </a:extLst>
          </p:cNvPr>
          <p:cNvSpPr>
            <a:spLocks noChangeArrowheads="1"/>
          </p:cNvSpPr>
          <p:nvPr/>
        </p:nvSpPr>
        <p:spPr bwMode="auto">
          <a:xfrm>
            <a:off x="3200400" y="1371600"/>
            <a:ext cx="5943600" cy="5105400"/>
          </a:xfrm>
          <a:prstGeom prst="wedgeRoundRectCallout">
            <a:avLst>
              <a:gd name="adj1" fmla="val -64875"/>
              <a:gd name="adj2" fmla="val -50157"/>
              <a:gd name="adj3" fmla="val 16667"/>
            </a:avLst>
          </a:prstGeom>
          <a:solidFill>
            <a:schemeClr val="bg2"/>
          </a:solidFill>
          <a:ln w="9525">
            <a:solidFill>
              <a:schemeClr val="tx1"/>
            </a:solidFill>
            <a:miter lim="800000"/>
            <a:headEnd/>
            <a:tailEnd/>
          </a:ln>
          <a:effectLst/>
        </p:spPr>
        <p:txBody>
          <a:bodyPr anchor="ctr"/>
          <a:lstStyle/>
          <a:p>
            <a:pPr algn="ctr" eaLnBrk="1" hangingPunct="1">
              <a:defRPr/>
            </a:pPr>
            <a:r>
              <a:rPr lang="en-US" sz="2400" b="1" dirty="0">
                <a:latin typeface="Arial" charset="0"/>
                <a:cs typeface="Arial" charset="0"/>
              </a:rPr>
              <a:t>You stiff-necked people! Your hearts and ears are still uncircumcised. You are just like your ancestors: You always resist the Holy Spirit!</a:t>
            </a:r>
            <a:r>
              <a:rPr lang="en-US" sz="2400" b="1" baseline="30000" dirty="0">
                <a:latin typeface="Arial" charset="0"/>
                <a:cs typeface="Arial" charset="0"/>
              </a:rPr>
              <a:t> </a:t>
            </a:r>
            <a:r>
              <a:rPr lang="en-US" sz="2400" b="1" dirty="0">
                <a:latin typeface="Arial" charset="0"/>
                <a:cs typeface="Arial" charset="0"/>
              </a:rPr>
              <a:t>Was there ever a prophet your ancestors did not persecute? They even killed those who predicted the coming of the Righteous One. And now you have betrayed and </a:t>
            </a:r>
            <a:r>
              <a:rPr lang="en-US" sz="2400" b="1">
                <a:latin typeface="Arial" charset="0"/>
                <a:cs typeface="Arial" charset="0"/>
              </a:rPr>
              <a:t>murdered him—you </a:t>
            </a:r>
            <a:r>
              <a:rPr lang="en-US" sz="2400" b="1" dirty="0">
                <a:latin typeface="Arial" charset="0"/>
                <a:cs typeface="Arial" charset="0"/>
              </a:rPr>
              <a:t>who have received the law that was given through angels but have not obeyed </a:t>
            </a:r>
            <a:r>
              <a:rPr lang="en-US" sz="2400" b="1">
                <a:latin typeface="Arial" charset="0"/>
                <a:cs typeface="Arial" charset="0"/>
              </a:rPr>
              <a:t>it.</a:t>
            </a:r>
            <a:endParaRPr lang="en-US" sz="3200" b="1" dirty="0">
              <a:solidFill>
                <a:schemeClr val="tx2"/>
              </a:solidFill>
              <a:effectLst>
                <a:outerShdw blurRad="38100" dist="38100" dir="2700000" algn="tl">
                  <a:srgbClr val="000000"/>
                </a:outerShdw>
              </a:effectLst>
              <a:latin typeface="Comic Sans MS" pitchFamily="66"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C923CDC-0BD5-35B2-40B1-63CB62781296}"/>
              </a:ext>
            </a:extLst>
          </p:cNvPr>
          <p:cNvSpPr>
            <a:spLocks noGrp="1" noChangeArrowheads="1"/>
          </p:cNvSpPr>
          <p:nvPr>
            <p:ph type="ctrTitle"/>
          </p:nvPr>
        </p:nvSpPr>
        <p:spPr>
          <a:xfrm>
            <a:off x="685800" y="350838"/>
            <a:ext cx="7772400" cy="1736725"/>
          </a:xfrm>
        </p:spPr>
        <p:txBody>
          <a:bodyPr/>
          <a:lstStyle/>
          <a:p>
            <a:pPr eaLnBrk="1" hangingPunct="1">
              <a:defRPr/>
            </a:pPr>
            <a:r>
              <a:rPr lang="en-US" sz="7200" b="1" dirty="0"/>
              <a:t>The Truth</a:t>
            </a:r>
          </a:p>
        </p:txBody>
      </p:sp>
      <p:sp>
        <p:nvSpPr>
          <p:cNvPr id="2051" name="Rectangle 3">
            <a:extLst>
              <a:ext uri="{FF2B5EF4-FFF2-40B4-BE49-F238E27FC236}">
                <a16:creationId xmlns:a16="http://schemas.microsoft.com/office/drawing/2014/main" id="{05F939AD-580F-280C-1230-399A91A23095}"/>
              </a:ext>
            </a:extLst>
          </p:cNvPr>
          <p:cNvSpPr>
            <a:spLocks noGrp="1" noChangeArrowheads="1"/>
          </p:cNvSpPr>
          <p:nvPr>
            <p:ph type="subTitle" idx="1"/>
          </p:nvPr>
        </p:nvSpPr>
        <p:spPr>
          <a:xfrm>
            <a:off x="1371600" y="3021013"/>
            <a:ext cx="6400800" cy="1752600"/>
          </a:xfrm>
        </p:spPr>
        <p:txBody>
          <a:bodyPr/>
          <a:lstStyle/>
          <a:p>
            <a:pPr eaLnBrk="1" hangingPunct="1">
              <a:defRPr/>
            </a:pPr>
            <a:r>
              <a:rPr lang="en-US" sz="4400" b="1" dirty="0"/>
              <a:t>God is with us even in times of persecution!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a:extLst>
              <a:ext uri="{FF2B5EF4-FFF2-40B4-BE49-F238E27FC236}">
                <a16:creationId xmlns:a16="http://schemas.microsoft.com/office/drawing/2014/main" id="{4FD2F98E-03BC-4682-3B62-0CD9EF801AE3}"/>
              </a:ext>
            </a:extLst>
          </p:cNvPr>
          <p:cNvSpPr>
            <a:spLocks noGrp="1" noChangeArrowheads="1"/>
          </p:cNvSpPr>
          <p:nvPr>
            <p:ph type="body" idx="1"/>
          </p:nvPr>
        </p:nvSpPr>
        <p:spPr>
          <a:xfrm>
            <a:off x="609600" y="4495800"/>
            <a:ext cx="8229600" cy="2133600"/>
          </a:xfrm>
        </p:spPr>
        <p:txBody>
          <a:bodyPr/>
          <a:lstStyle/>
          <a:p>
            <a:pPr marL="0" indent="4763" algn="ctr" eaLnBrk="1" hangingPunct="1">
              <a:buFont typeface="Wingdings" panose="05000000000000000000" pitchFamily="2" charset="2"/>
              <a:buNone/>
              <a:defRPr/>
            </a:pPr>
            <a:r>
              <a:rPr lang="en-US" sz="3600" b="1" dirty="0"/>
              <a:t>When the members of the Sanhedrin heard this, they were furious and gnashed their teeth at him. </a:t>
            </a:r>
            <a:endParaRPr lang="en-US" sz="3600" dirty="0"/>
          </a:p>
        </p:txBody>
      </p:sp>
      <p:pic>
        <p:nvPicPr>
          <p:cNvPr id="22531" name="Picture 5" descr="MC900390988[1]">
            <a:extLst>
              <a:ext uri="{FF2B5EF4-FFF2-40B4-BE49-F238E27FC236}">
                <a16:creationId xmlns:a16="http://schemas.microsoft.com/office/drawing/2014/main" id="{085D78EC-FCA7-D604-BE03-07579B2CFB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762000"/>
            <a:ext cx="20828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2" name="Picture 6" descr="MC900078823[1]">
            <a:extLst>
              <a:ext uri="{FF2B5EF4-FFF2-40B4-BE49-F238E27FC236}">
                <a16:creationId xmlns:a16="http://schemas.microsoft.com/office/drawing/2014/main" id="{06664600-72BA-DCBA-FDB3-3CEC7DF180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219200"/>
            <a:ext cx="2847975"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8" descr="MC900048598[1]">
            <a:extLst>
              <a:ext uri="{FF2B5EF4-FFF2-40B4-BE49-F238E27FC236}">
                <a16:creationId xmlns:a16="http://schemas.microsoft.com/office/drawing/2014/main" id="{698902CC-14C5-326F-DF8A-DE5648F8B6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2286000"/>
            <a:ext cx="1819275" cy="176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9" descr="MC900239201[1]">
            <a:extLst>
              <a:ext uri="{FF2B5EF4-FFF2-40B4-BE49-F238E27FC236}">
                <a16:creationId xmlns:a16="http://schemas.microsoft.com/office/drawing/2014/main" id="{B11D7175-8C15-642A-B6E9-93235E1616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152400"/>
            <a:ext cx="1312863"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4" descr="ANd9GcS1JOwcochWFwLfWTDydpTBs0Y9SLtOedvJv_mkTOw1EmW0a0u1rw">
            <a:extLst>
              <a:ext uri="{FF2B5EF4-FFF2-40B4-BE49-F238E27FC236}">
                <a16:creationId xmlns:a16="http://schemas.microsoft.com/office/drawing/2014/main" id="{3C0A9244-50BC-CE76-BAE2-FF7361D7BE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1356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5" name="Picture 5" descr="MC900048045[1]">
            <a:extLst>
              <a:ext uri="{FF2B5EF4-FFF2-40B4-BE49-F238E27FC236}">
                <a16:creationId xmlns:a16="http://schemas.microsoft.com/office/drawing/2014/main" id="{B63A2BF8-BADB-AFE8-518D-4349EC3BE3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52400"/>
            <a:ext cx="8191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9" descr="ANd9GcSyfrf9AsFX5_EbQWVM_z_Am484RSmVfu96_hlh14dUZCIz9IOlrQ">
            <a:extLst>
              <a:ext uri="{FF2B5EF4-FFF2-40B4-BE49-F238E27FC236}">
                <a16:creationId xmlns:a16="http://schemas.microsoft.com/office/drawing/2014/main" id="{8F9A4EBC-C678-4091-BA8B-B63CFB1CAF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0"/>
            <a:ext cx="4800600" cy="359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10" descr="MC900203096[1]">
            <a:extLst>
              <a:ext uri="{FF2B5EF4-FFF2-40B4-BE49-F238E27FC236}">
                <a16:creationId xmlns:a16="http://schemas.microsoft.com/office/drawing/2014/main" id="{B0FD83DC-CAFE-32E1-61D2-9062946324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0"/>
            <a:ext cx="765175"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39" name="Rectangle 3">
            <a:extLst>
              <a:ext uri="{FF2B5EF4-FFF2-40B4-BE49-F238E27FC236}">
                <a16:creationId xmlns:a16="http://schemas.microsoft.com/office/drawing/2014/main" id="{0B5B9E4E-C0C8-90CE-5A4B-8347A8F49427}"/>
              </a:ext>
            </a:extLst>
          </p:cNvPr>
          <p:cNvSpPr>
            <a:spLocks noGrp="1" noChangeArrowheads="1"/>
          </p:cNvSpPr>
          <p:nvPr>
            <p:ph type="body" idx="1"/>
          </p:nvPr>
        </p:nvSpPr>
        <p:spPr>
          <a:xfrm>
            <a:off x="5943600" y="2590800"/>
            <a:ext cx="3200400" cy="4267200"/>
          </a:xfrm>
        </p:spPr>
        <p:txBody>
          <a:bodyPr anchor="ctr"/>
          <a:lstStyle/>
          <a:p>
            <a:pPr marL="0" indent="4763" algn="ctr" eaLnBrk="1" hangingPunct="1">
              <a:lnSpc>
                <a:spcPct val="80000"/>
              </a:lnSpc>
              <a:buFont typeface="Wingdings" panose="05000000000000000000" pitchFamily="2" charset="2"/>
              <a:buNone/>
              <a:defRPr/>
            </a:pPr>
            <a:r>
              <a:rPr lang="en-US" b="1" dirty="0"/>
              <a:t>But Stephen, full of the Holy Spirit, looked up to heaven and saw the glory of God, and Jesus standing at the right hand of God.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ANd9GcS1JOwcochWFwLfWTDydpTBs0Y9SLtOedvJv_mkTOw1EmW0a0u1rw">
            <a:extLst>
              <a:ext uri="{FF2B5EF4-FFF2-40B4-BE49-F238E27FC236}">
                <a16:creationId xmlns:a16="http://schemas.microsoft.com/office/drawing/2014/main" id="{48ABD8C8-F389-20E3-E19F-59BC8BA655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1356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9" name="Picture 3" descr="MC900048045[1]">
            <a:extLst>
              <a:ext uri="{FF2B5EF4-FFF2-40B4-BE49-F238E27FC236}">
                <a16:creationId xmlns:a16="http://schemas.microsoft.com/office/drawing/2014/main" id="{C0630AE8-EE1E-8148-53B0-50DED993C3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52400"/>
            <a:ext cx="8191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4" descr="ANd9GcSyfrf9AsFX5_EbQWVM_z_Am484RSmVfu96_hlh14dUZCIz9IOlrQ">
            <a:extLst>
              <a:ext uri="{FF2B5EF4-FFF2-40B4-BE49-F238E27FC236}">
                <a16:creationId xmlns:a16="http://schemas.microsoft.com/office/drawing/2014/main" id="{88B069BF-301D-A1C4-558A-232DAEEC5A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0"/>
            <a:ext cx="4800600" cy="359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5" descr="MC900203096[1]">
            <a:extLst>
              <a:ext uri="{FF2B5EF4-FFF2-40B4-BE49-F238E27FC236}">
                <a16:creationId xmlns:a16="http://schemas.microsoft.com/office/drawing/2014/main" id="{E59BB3B9-C877-241A-20AD-C89D20CDF3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0"/>
            <a:ext cx="765175"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6" name="Rectangle 6">
            <a:extLst>
              <a:ext uri="{FF2B5EF4-FFF2-40B4-BE49-F238E27FC236}">
                <a16:creationId xmlns:a16="http://schemas.microsoft.com/office/drawing/2014/main" id="{E08920DE-1347-8D47-5329-454181DC637A}"/>
              </a:ext>
            </a:extLst>
          </p:cNvPr>
          <p:cNvSpPr>
            <a:spLocks noGrp="1" noChangeArrowheads="1"/>
          </p:cNvSpPr>
          <p:nvPr>
            <p:ph type="body" idx="1"/>
          </p:nvPr>
        </p:nvSpPr>
        <p:spPr>
          <a:xfrm>
            <a:off x="6096000" y="3581400"/>
            <a:ext cx="3048000" cy="3276600"/>
          </a:xfrm>
        </p:spPr>
        <p:txBody>
          <a:bodyPr/>
          <a:lstStyle/>
          <a:p>
            <a:pPr marL="0" indent="4763" algn="ctr" eaLnBrk="1" hangingPunct="1">
              <a:lnSpc>
                <a:spcPct val="80000"/>
              </a:lnSpc>
              <a:buClr>
                <a:schemeClr val="tx1"/>
              </a:buClr>
              <a:buFont typeface="Wingdings" panose="05000000000000000000" pitchFamily="2" charset="2"/>
              <a:buNone/>
              <a:defRPr/>
            </a:pPr>
            <a:r>
              <a:rPr lang="en-US" b="1" dirty="0"/>
              <a:t>“Look,” he said, “I see heaven open and the Son of Man standing at the right hand of God.”</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a:extLst>
              <a:ext uri="{FF2B5EF4-FFF2-40B4-BE49-F238E27FC236}">
                <a16:creationId xmlns:a16="http://schemas.microsoft.com/office/drawing/2014/main" id="{49980134-7523-B6C8-88E4-F79DBCABA40B}"/>
              </a:ext>
            </a:extLst>
          </p:cNvPr>
          <p:cNvSpPr>
            <a:spLocks noGrp="1" noChangeArrowheads="1"/>
          </p:cNvSpPr>
          <p:nvPr>
            <p:ph type="body" idx="1"/>
          </p:nvPr>
        </p:nvSpPr>
        <p:spPr>
          <a:xfrm>
            <a:off x="533400" y="4724400"/>
            <a:ext cx="8229600" cy="2133600"/>
          </a:xfrm>
        </p:spPr>
        <p:txBody>
          <a:bodyPr/>
          <a:lstStyle/>
          <a:p>
            <a:pPr marL="0" indent="4763" algn="ctr" eaLnBrk="1" hangingPunct="1">
              <a:buFont typeface="Wingdings" panose="05000000000000000000" pitchFamily="2" charset="2"/>
              <a:buNone/>
              <a:defRPr/>
            </a:pPr>
            <a:r>
              <a:rPr lang="en-US" b="1" baseline="30000" dirty="0"/>
              <a:t> </a:t>
            </a:r>
            <a:r>
              <a:rPr lang="en-US" b="1" dirty="0"/>
              <a:t>At this they covered their ears and, yelling at the top of their voices, they all rushed at him,</a:t>
            </a:r>
            <a:r>
              <a:rPr lang="en-US" b="1" baseline="30000" dirty="0"/>
              <a:t> </a:t>
            </a:r>
            <a:r>
              <a:rPr lang="en-US" b="1" dirty="0"/>
              <a:t>dragged him out of the city and began to stone him.</a:t>
            </a:r>
            <a:endParaRPr lang="en-US" dirty="0"/>
          </a:p>
        </p:txBody>
      </p:sp>
      <p:pic>
        <p:nvPicPr>
          <p:cNvPr id="25603" name="Picture 5" descr="Stoning+Stephen">
            <a:extLst>
              <a:ext uri="{FF2B5EF4-FFF2-40B4-BE49-F238E27FC236}">
                <a16:creationId xmlns:a16="http://schemas.microsoft.com/office/drawing/2014/main" id="{AADA3149-CE79-FC56-B461-F506158BD1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0"/>
            <a:ext cx="59436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A3A5BE02-9CCA-1D31-F464-99E41F1A0C69}"/>
              </a:ext>
            </a:extLst>
          </p:cNvPr>
          <p:cNvSpPr>
            <a:spLocks noGrp="1" noChangeArrowheads="1"/>
          </p:cNvSpPr>
          <p:nvPr>
            <p:ph type="body" idx="1"/>
          </p:nvPr>
        </p:nvSpPr>
        <p:spPr>
          <a:xfrm>
            <a:off x="533400" y="4876800"/>
            <a:ext cx="8229600" cy="1219200"/>
          </a:xfrm>
        </p:spPr>
        <p:txBody>
          <a:bodyPr/>
          <a:lstStyle/>
          <a:p>
            <a:pPr marL="0" indent="4763" algn="ctr" eaLnBrk="1" hangingPunct="1">
              <a:buClr>
                <a:schemeClr val="tx1"/>
              </a:buClr>
              <a:buFont typeface="Wingdings" panose="05000000000000000000" pitchFamily="2" charset="2"/>
              <a:buNone/>
              <a:defRPr/>
            </a:pPr>
            <a:r>
              <a:rPr lang="en-US" sz="2800" b="1" dirty="0"/>
              <a:t> Meanwhile, the witnesses laid their coats at the feet of a young man named Saul.</a:t>
            </a:r>
            <a:endParaRPr lang="en-US" sz="2800" dirty="0"/>
          </a:p>
        </p:txBody>
      </p:sp>
      <p:pic>
        <p:nvPicPr>
          <p:cNvPr id="26627" name="Picture 3" descr="Stoning+Stephen">
            <a:extLst>
              <a:ext uri="{FF2B5EF4-FFF2-40B4-BE49-F238E27FC236}">
                <a16:creationId xmlns:a16="http://schemas.microsoft.com/office/drawing/2014/main" id="{C3094722-FEBB-A48F-84A0-FC1A9C482F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0"/>
            <a:ext cx="59436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Line 5">
            <a:extLst>
              <a:ext uri="{FF2B5EF4-FFF2-40B4-BE49-F238E27FC236}">
                <a16:creationId xmlns:a16="http://schemas.microsoft.com/office/drawing/2014/main" id="{50D9B324-FCBC-061F-0A6B-6D3037916BBB}"/>
              </a:ext>
            </a:extLst>
          </p:cNvPr>
          <p:cNvSpPr>
            <a:spLocks noChangeShapeType="1"/>
          </p:cNvSpPr>
          <p:nvPr/>
        </p:nvSpPr>
        <p:spPr bwMode="auto">
          <a:xfrm flipH="1" flipV="1">
            <a:off x="6629400" y="3048000"/>
            <a:ext cx="533400" cy="2362200"/>
          </a:xfrm>
          <a:prstGeom prst="line">
            <a:avLst/>
          </a:prstGeom>
          <a:noFill/>
          <a:ln w="38100">
            <a:solidFill>
              <a:srgbClr val="FF0000"/>
            </a:solidFill>
            <a:round/>
            <a:headEnd/>
            <a:tailEnd type="triangle" w="med" len="lg"/>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9C79F546-4420-E31E-38A2-05350264395B}"/>
              </a:ext>
            </a:extLst>
          </p:cNvPr>
          <p:cNvSpPr>
            <a:spLocks noGrp="1" noChangeArrowheads="1"/>
          </p:cNvSpPr>
          <p:nvPr>
            <p:ph type="body" idx="1"/>
          </p:nvPr>
        </p:nvSpPr>
        <p:spPr>
          <a:xfrm>
            <a:off x="533400" y="4133850"/>
            <a:ext cx="8229600" cy="2133600"/>
          </a:xfrm>
        </p:spPr>
        <p:txBody>
          <a:bodyPr/>
          <a:lstStyle/>
          <a:p>
            <a:pPr marL="0" indent="231775" algn="ctr" eaLnBrk="1" hangingPunct="1">
              <a:buClr>
                <a:schemeClr val="tx1"/>
              </a:buClr>
              <a:buFont typeface="Wingdings" panose="05000000000000000000" pitchFamily="2" charset="2"/>
              <a:buNone/>
              <a:defRPr/>
            </a:pPr>
            <a:r>
              <a:rPr lang="en-US" sz="2800" b="1" dirty="0"/>
              <a:t>While they were stoning him, Stephen prayed, "Lord Jesus, receive my spirit." Then he fell on his knees and cried out, "Lord, do not hold this sin against them." When he had said this, he fell asleep. And Saul approved of their killing him.</a:t>
            </a:r>
            <a:endParaRPr lang="en-US" sz="2800" dirty="0"/>
          </a:p>
        </p:txBody>
      </p:sp>
      <p:pic>
        <p:nvPicPr>
          <p:cNvPr id="27651" name="Picture 3" descr="Stoning+Stephen">
            <a:extLst>
              <a:ext uri="{FF2B5EF4-FFF2-40B4-BE49-F238E27FC236}">
                <a16:creationId xmlns:a16="http://schemas.microsoft.com/office/drawing/2014/main" id="{BEB4C702-C97C-7074-AE2B-7908A40599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3100" y="-190500"/>
            <a:ext cx="5410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6" descr="ANd9GcQDBcEcbpT7Tj70riwdiv2-ES29VZWe8Wzkb9Dk_z7pna6eMqiziw">
            <a:extLst>
              <a:ext uri="{FF2B5EF4-FFF2-40B4-BE49-F238E27FC236}">
                <a16:creationId xmlns:a16="http://schemas.microsoft.com/office/drawing/2014/main" id="{DE69CD01-CF2F-B490-C6BF-B4E216A3A8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30313"/>
            <a:ext cx="9144000" cy="562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59" name="Rectangle 3">
            <a:extLst>
              <a:ext uri="{FF2B5EF4-FFF2-40B4-BE49-F238E27FC236}">
                <a16:creationId xmlns:a16="http://schemas.microsoft.com/office/drawing/2014/main" id="{80F0449E-2221-888F-7D2D-E6545AC04251}"/>
              </a:ext>
            </a:extLst>
          </p:cNvPr>
          <p:cNvSpPr>
            <a:spLocks noGrp="1" noChangeArrowheads="1"/>
          </p:cNvSpPr>
          <p:nvPr>
            <p:ph type="body" idx="1"/>
          </p:nvPr>
        </p:nvSpPr>
        <p:spPr>
          <a:xfrm>
            <a:off x="304800" y="0"/>
            <a:ext cx="8686800" cy="2133600"/>
          </a:xfrm>
          <a:solidFill>
            <a:schemeClr val="bg1">
              <a:alpha val="50000"/>
            </a:schemeClr>
          </a:solidFill>
        </p:spPr>
        <p:txBody>
          <a:bodyPr/>
          <a:lstStyle/>
          <a:p>
            <a:pPr marL="0" indent="4763" algn="ctr" eaLnBrk="1" hangingPunct="1">
              <a:buFont typeface="Wingdings" panose="05000000000000000000" pitchFamily="2" charset="2"/>
              <a:buNone/>
              <a:defRPr/>
            </a:pPr>
            <a:r>
              <a:rPr lang="en-US" b="1" dirty="0"/>
              <a:t>On that day a great persecution broke out against the church in Jerusalem, and all except the apostles were scattered throughout Judea and Samaria.</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4EE3D4B9-BBA9-9751-60C1-9D1E3D0B1B17}"/>
              </a:ext>
            </a:extLst>
          </p:cNvPr>
          <p:cNvSpPr>
            <a:spLocks noGrp="1" noChangeArrowheads="1"/>
          </p:cNvSpPr>
          <p:nvPr>
            <p:ph type="body" idx="1"/>
          </p:nvPr>
        </p:nvSpPr>
        <p:spPr>
          <a:xfrm>
            <a:off x="609600" y="5410200"/>
            <a:ext cx="8229600" cy="1143000"/>
          </a:xfrm>
        </p:spPr>
        <p:txBody>
          <a:bodyPr/>
          <a:lstStyle/>
          <a:p>
            <a:pPr marL="0" indent="4763" algn="ctr" eaLnBrk="1" hangingPunct="1">
              <a:buFont typeface="Wingdings" panose="05000000000000000000" pitchFamily="2" charset="2"/>
              <a:buNone/>
              <a:defRPr/>
            </a:pPr>
            <a:r>
              <a:rPr lang="en-US" sz="3600" b="1" dirty="0"/>
              <a:t>Godly men buried Stephen and mourned deeply for him.</a:t>
            </a:r>
            <a:endParaRPr lang="en-US" sz="3600" dirty="0"/>
          </a:p>
        </p:txBody>
      </p:sp>
      <p:pic>
        <p:nvPicPr>
          <p:cNvPr id="29699" name="Picture 5" descr="MC900245783[1]">
            <a:extLst>
              <a:ext uri="{FF2B5EF4-FFF2-40B4-BE49-F238E27FC236}">
                <a16:creationId xmlns:a16="http://schemas.microsoft.com/office/drawing/2014/main" id="{E043E472-C0D7-2FAF-ED32-23787378CD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95400"/>
            <a:ext cx="3943350" cy="3487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23" descr="MC900194008[1]">
            <a:extLst>
              <a:ext uri="{FF2B5EF4-FFF2-40B4-BE49-F238E27FC236}">
                <a16:creationId xmlns:a16="http://schemas.microsoft.com/office/drawing/2014/main" id="{7922ADA9-9152-07E3-B6BF-32B1195DDC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0"/>
            <a:ext cx="427831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25" descr="MC900194008[1]">
            <a:extLst>
              <a:ext uri="{FF2B5EF4-FFF2-40B4-BE49-F238E27FC236}">
                <a16:creationId xmlns:a16="http://schemas.microsoft.com/office/drawing/2014/main" id="{21DEE444-A4B3-B125-CFB5-B8A34344E9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0"/>
            <a:ext cx="427831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24" descr="MC900194008[1]">
            <a:extLst>
              <a:ext uri="{FF2B5EF4-FFF2-40B4-BE49-F238E27FC236}">
                <a16:creationId xmlns:a16="http://schemas.microsoft.com/office/drawing/2014/main" id="{65CF23DD-6F8C-D3A2-D15B-B0419D43C7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838200"/>
            <a:ext cx="427831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9DE158AF-07A5-381D-C372-E15222BF0317}"/>
              </a:ext>
            </a:extLst>
          </p:cNvPr>
          <p:cNvSpPr>
            <a:spLocks noGrp="1" noChangeArrowheads="1"/>
          </p:cNvSpPr>
          <p:nvPr>
            <p:ph type="body" idx="1"/>
          </p:nvPr>
        </p:nvSpPr>
        <p:spPr>
          <a:xfrm>
            <a:off x="457200" y="304800"/>
            <a:ext cx="8229600" cy="1676400"/>
          </a:xfrm>
        </p:spPr>
        <p:txBody>
          <a:bodyPr/>
          <a:lstStyle/>
          <a:p>
            <a:pPr marL="0" indent="4763" algn="ctr" eaLnBrk="1" hangingPunct="1">
              <a:lnSpc>
                <a:spcPct val="80000"/>
              </a:lnSpc>
              <a:buClr>
                <a:schemeClr val="tx1"/>
              </a:buClr>
              <a:buFont typeface="Wingdings" panose="05000000000000000000" pitchFamily="2" charset="2"/>
              <a:buNone/>
              <a:defRPr/>
            </a:pPr>
            <a:r>
              <a:rPr lang="en-US" b="1" baseline="30000" dirty="0"/>
              <a:t> </a:t>
            </a:r>
            <a:r>
              <a:rPr lang="en-US" b="1" dirty="0"/>
              <a:t>But Saul began to destroy the church. Going from house to house, he dragged off both men and women and put them in prison.</a:t>
            </a:r>
            <a:endParaRPr lang="en-US" dirty="0"/>
          </a:p>
        </p:txBody>
      </p:sp>
      <p:pic>
        <p:nvPicPr>
          <p:cNvPr id="30723" name="Picture 6" descr="MC900433839[1]">
            <a:extLst>
              <a:ext uri="{FF2B5EF4-FFF2-40B4-BE49-F238E27FC236}">
                <a16:creationId xmlns:a16="http://schemas.microsoft.com/office/drawing/2014/main" id="{C559F50C-8C16-8A08-3331-6491029B75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25908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7" descr="MC900431627[1]">
            <a:extLst>
              <a:ext uri="{FF2B5EF4-FFF2-40B4-BE49-F238E27FC236}">
                <a16:creationId xmlns:a16="http://schemas.microsoft.com/office/drawing/2014/main" id="{7340DEA0-0967-B694-E367-A30F055088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67000"/>
            <a:ext cx="20955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15" descr="saul">
            <a:extLst>
              <a:ext uri="{FF2B5EF4-FFF2-40B4-BE49-F238E27FC236}">
                <a16:creationId xmlns:a16="http://schemas.microsoft.com/office/drawing/2014/main" id="{01F783C9-5ED1-ECA3-F190-A3AB31F8ED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1981200"/>
            <a:ext cx="1787525"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12" descr="MC900391034[1]">
            <a:extLst>
              <a:ext uri="{FF2B5EF4-FFF2-40B4-BE49-F238E27FC236}">
                <a16:creationId xmlns:a16="http://schemas.microsoft.com/office/drawing/2014/main" id="{21D40DA7-E1A8-0B60-9801-617ABA919F6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9800" y="2362200"/>
            <a:ext cx="256698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FD4C72C-3743-1437-1D36-511C2745EFD6}"/>
              </a:ext>
            </a:extLst>
          </p:cNvPr>
          <p:cNvSpPr>
            <a:spLocks noGrp="1" noChangeArrowheads="1"/>
          </p:cNvSpPr>
          <p:nvPr>
            <p:ph type="ctrTitle"/>
          </p:nvPr>
        </p:nvSpPr>
        <p:spPr>
          <a:xfrm>
            <a:off x="685800" y="350838"/>
            <a:ext cx="7772400" cy="1736725"/>
          </a:xfrm>
        </p:spPr>
        <p:txBody>
          <a:bodyPr/>
          <a:lstStyle/>
          <a:p>
            <a:pPr eaLnBrk="1" hangingPunct="1">
              <a:defRPr/>
            </a:pPr>
            <a:r>
              <a:rPr lang="en-US" sz="7200" b="1" dirty="0"/>
              <a:t>James 1:12</a:t>
            </a:r>
          </a:p>
        </p:txBody>
      </p:sp>
      <p:sp>
        <p:nvSpPr>
          <p:cNvPr id="2051" name="Rectangle 3">
            <a:extLst>
              <a:ext uri="{FF2B5EF4-FFF2-40B4-BE49-F238E27FC236}">
                <a16:creationId xmlns:a16="http://schemas.microsoft.com/office/drawing/2014/main" id="{CC3C4D59-5A93-78FA-7CB7-D20257C8D2E2}"/>
              </a:ext>
            </a:extLst>
          </p:cNvPr>
          <p:cNvSpPr>
            <a:spLocks noGrp="1" noChangeArrowheads="1"/>
          </p:cNvSpPr>
          <p:nvPr>
            <p:ph type="subTitle" idx="1"/>
          </p:nvPr>
        </p:nvSpPr>
        <p:spPr>
          <a:xfrm>
            <a:off x="304800" y="2362200"/>
            <a:ext cx="8534400" cy="1752600"/>
          </a:xfrm>
        </p:spPr>
        <p:txBody>
          <a:bodyPr/>
          <a:lstStyle/>
          <a:p>
            <a:pPr eaLnBrk="1" hangingPunct="1">
              <a:defRPr/>
            </a:pPr>
            <a:r>
              <a:rPr lang="en-US" sz="4000" b="1" dirty="0"/>
              <a:t>"Blessed is the one who perseveres under trial because, having stood the test, that person will receive the crown of life that the Lord has promised to those who love him."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5" descr="MP900444234[1]">
            <a:extLst>
              <a:ext uri="{FF2B5EF4-FFF2-40B4-BE49-F238E27FC236}">
                <a16:creationId xmlns:a16="http://schemas.microsoft.com/office/drawing/2014/main" id="{302438DC-0127-D9C4-5965-651DA6B85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863975"/>
            <a:ext cx="5562600"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7" name="Picture 26" descr="MP900444234[1]">
            <a:extLst>
              <a:ext uri="{FF2B5EF4-FFF2-40B4-BE49-F238E27FC236}">
                <a16:creationId xmlns:a16="http://schemas.microsoft.com/office/drawing/2014/main" id="{AF80161D-5500-34D6-FD27-EFA2D3B48A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63975"/>
            <a:ext cx="5562600"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27" descr="MP900444234[1]">
            <a:extLst>
              <a:ext uri="{FF2B5EF4-FFF2-40B4-BE49-F238E27FC236}">
                <a16:creationId xmlns:a16="http://schemas.microsoft.com/office/drawing/2014/main" id="{34E13113-3633-E015-6E68-D5A912DB75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1752600"/>
            <a:ext cx="5562600"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24" descr="MP900444234[1]">
            <a:extLst>
              <a:ext uri="{FF2B5EF4-FFF2-40B4-BE49-F238E27FC236}">
                <a16:creationId xmlns:a16="http://schemas.microsoft.com/office/drawing/2014/main" id="{AE42C6FE-5738-DC1E-F681-3556B75D3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38400"/>
            <a:ext cx="5562600"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23" descr="MP900444234[1]">
            <a:extLst>
              <a:ext uri="{FF2B5EF4-FFF2-40B4-BE49-F238E27FC236}">
                <a16:creationId xmlns:a16="http://schemas.microsoft.com/office/drawing/2014/main" id="{AC5BED5A-948E-2650-B38E-06A416A219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0"/>
            <a:ext cx="5562600"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5" descr="MP900444234[1]">
            <a:extLst>
              <a:ext uri="{FF2B5EF4-FFF2-40B4-BE49-F238E27FC236}">
                <a16:creationId xmlns:a16="http://schemas.microsoft.com/office/drawing/2014/main" id="{4909C52F-66B1-AC23-BDC6-5CEDA93239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562600" cy="299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5" name="Rectangle 3">
            <a:extLst>
              <a:ext uri="{FF2B5EF4-FFF2-40B4-BE49-F238E27FC236}">
                <a16:creationId xmlns:a16="http://schemas.microsoft.com/office/drawing/2014/main" id="{809A6450-E786-18D1-3DBE-E86E82B4A764}"/>
              </a:ext>
            </a:extLst>
          </p:cNvPr>
          <p:cNvSpPr>
            <a:spLocks noGrp="1" noChangeArrowheads="1"/>
          </p:cNvSpPr>
          <p:nvPr>
            <p:ph type="body" idx="1"/>
          </p:nvPr>
        </p:nvSpPr>
        <p:spPr>
          <a:xfrm>
            <a:off x="228600" y="4419600"/>
            <a:ext cx="8686800" cy="2133600"/>
          </a:xfrm>
          <a:solidFill>
            <a:schemeClr val="bg1">
              <a:lumMod val="50000"/>
              <a:alpha val="50000"/>
            </a:schemeClr>
          </a:solidFill>
        </p:spPr>
        <p:txBody>
          <a:bodyPr/>
          <a:lstStyle/>
          <a:p>
            <a:pPr marL="0" indent="4763" algn="ctr" eaLnBrk="1" hangingPunct="1">
              <a:lnSpc>
                <a:spcPct val="80000"/>
              </a:lnSpc>
              <a:buFont typeface="Wingdings" panose="05000000000000000000" pitchFamily="2" charset="2"/>
              <a:buNone/>
              <a:defRPr/>
            </a:pPr>
            <a:r>
              <a:rPr lang="en-US" b="1" dirty="0"/>
              <a:t>In those days when the number of disciples was increasing, the Hellenistic Jews among them complained against the Hebraic Jews because their widows were being overlooked in the daily distribution of food.</a:t>
            </a:r>
          </a:p>
        </p:txBody>
      </p:sp>
      <p:pic>
        <p:nvPicPr>
          <p:cNvPr id="6153" name="Picture 10" descr="MC900089618[1]">
            <a:extLst>
              <a:ext uri="{FF2B5EF4-FFF2-40B4-BE49-F238E27FC236}">
                <a16:creationId xmlns:a16="http://schemas.microsoft.com/office/drawing/2014/main" id="{4D8B065B-80D2-2F5B-85BC-0F9700A49E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609600"/>
            <a:ext cx="5105400" cy="331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4" name="Text Box 28">
            <a:extLst>
              <a:ext uri="{FF2B5EF4-FFF2-40B4-BE49-F238E27FC236}">
                <a16:creationId xmlns:a16="http://schemas.microsoft.com/office/drawing/2014/main" id="{6565CB7F-781F-D5F8-38B0-D44BB178D065}"/>
              </a:ext>
            </a:extLst>
          </p:cNvPr>
          <p:cNvSpPr txBox="1">
            <a:spLocks noChangeArrowheads="1"/>
          </p:cNvSpPr>
          <p:nvPr/>
        </p:nvSpPr>
        <p:spPr bwMode="auto">
          <a:xfrm>
            <a:off x="2362200" y="3048000"/>
            <a:ext cx="4800600" cy="1190625"/>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Font typeface="Wingdings" panose="05000000000000000000" pitchFamily="2" charset="2"/>
              <a:buBlip>
                <a:blip r:embed="rId4"/>
              </a:buBlip>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4"/>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4"/>
              </a:buBlip>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ClrTx/>
              <a:buFontTx/>
              <a:buNone/>
            </a:pPr>
            <a:r>
              <a:rPr lang="en-US" altLang="en-US" sz="3600"/>
              <a:t>widow – woman whose husband died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0DB548D3-CC2D-D620-6934-E5A6D3308478}"/>
              </a:ext>
            </a:extLst>
          </p:cNvPr>
          <p:cNvSpPr>
            <a:spLocks noGrp="1" noChangeArrowheads="1"/>
          </p:cNvSpPr>
          <p:nvPr>
            <p:ph type="body" idx="1"/>
          </p:nvPr>
        </p:nvSpPr>
        <p:spPr>
          <a:xfrm>
            <a:off x="457200" y="228600"/>
            <a:ext cx="3352800" cy="4038600"/>
          </a:xfrm>
        </p:spPr>
        <p:txBody>
          <a:bodyPr/>
          <a:lstStyle/>
          <a:p>
            <a:pPr marL="0" indent="4763" eaLnBrk="1" hangingPunct="1">
              <a:lnSpc>
                <a:spcPct val="90000"/>
              </a:lnSpc>
              <a:buFont typeface="Wingdings" panose="05000000000000000000" pitchFamily="2" charset="2"/>
              <a:buNone/>
              <a:defRPr/>
            </a:pPr>
            <a:r>
              <a:rPr lang="en-US" sz="4000" b="1" dirty="0">
                <a:solidFill>
                  <a:schemeClr val="folHlink"/>
                </a:solidFill>
              </a:rPr>
              <a:t>Grecian Jews</a:t>
            </a:r>
            <a:r>
              <a:rPr lang="en-US" sz="4000" dirty="0"/>
              <a:t> - </a:t>
            </a:r>
            <a:r>
              <a:rPr lang="en-US" sz="2800" dirty="0"/>
              <a:t>speak mainly Greek, used to live outside of Judea and Galilee but settled in Jerusalem</a:t>
            </a:r>
          </a:p>
        </p:txBody>
      </p:sp>
      <p:sp>
        <p:nvSpPr>
          <p:cNvPr id="50179" name="Text Box 3">
            <a:extLst>
              <a:ext uri="{FF2B5EF4-FFF2-40B4-BE49-F238E27FC236}">
                <a16:creationId xmlns:a16="http://schemas.microsoft.com/office/drawing/2014/main" id="{AF787A3C-BC6D-8047-D7F4-6C5239219285}"/>
              </a:ext>
            </a:extLst>
          </p:cNvPr>
          <p:cNvSpPr txBox="1">
            <a:spLocks noChangeArrowheads="1"/>
          </p:cNvSpPr>
          <p:nvPr/>
        </p:nvSpPr>
        <p:spPr bwMode="auto">
          <a:xfrm>
            <a:off x="490538" y="4724400"/>
            <a:ext cx="8458200" cy="1784350"/>
          </a:xfrm>
          <a:prstGeom prst="rect">
            <a:avLst/>
          </a:prstGeom>
          <a:noFill/>
          <a:ln w="9525">
            <a:noFill/>
            <a:miter lim="800000"/>
            <a:headEnd/>
            <a:tailEnd/>
          </a:ln>
          <a:effectLst/>
        </p:spPr>
        <p:txBody>
          <a:bodyPr>
            <a:spAutoFit/>
          </a:bodyPr>
          <a:lstStyle/>
          <a:p>
            <a:pPr eaLnBrk="1" hangingPunct="1">
              <a:spcBef>
                <a:spcPct val="20000"/>
              </a:spcBef>
              <a:buClr>
                <a:schemeClr val="hlink"/>
              </a:buClr>
              <a:buFont typeface="Wingdings" pitchFamily="2" charset="2"/>
              <a:buNone/>
              <a:defRPr/>
            </a:pPr>
            <a:r>
              <a:rPr lang="en-US" sz="4000" b="1" dirty="0">
                <a:solidFill>
                  <a:srgbClr val="FF33CC"/>
                </a:solidFill>
                <a:effectLst>
                  <a:outerShdw blurRad="38100" dist="38100" dir="2700000" algn="tl">
                    <a:srgbClr val="000000"/>
                  </a:outerShdw>
                </a:effectLst>
                <a:latin typeface="Arial" charset="0"/>
                <a:cs typeface="Arial" charset="0"/>
              </a:rPr>
              <a:t>Hebraic Jews</a:t>
            </a:r>
            <a:r>
              <a:rPr lang="en-US" sz="4000" dirty="0">
                <a:effectLst>
                  <a:outerShdw blurRad="38100" dist="38100" dir="2700000" algn="tl">
                    <a:srgbClr val="000000"/>
                  </a:outerShdw>
                </a:effectLst>
                <a:latin typeface="Arial" charset="0"/>
                <a:cs typeface="Arial" charset="0"/>
              </a:rPr>
              <a:t> -</a:t>
            </a:r>
            <a:r>
              <a:rPr lang="en-US" sz="2800" dirty="0">
                <a:effectLst>
                  <a:outerShdw blurRad="38100" dist="38100" dir="2700000" algn="tl">
                    <a:srgbClr val="000000"/>
                  </a:outerShdw>
                </a:effectLst>
                <a:latin typeface="Arial" charset="0"/>
                <a:cs typeface="Arial" charset="0"/>
              </a:rPr>
              <a:t> speak mainly Aramaic and were born in Jerusalem or Judea</a:t>
            </a:r>
          </a:p>
          <a:p>
            <a:pPr eaLnBrk="1" hangingPunct="1">
              <a:spcBef>
                <a:spcPct val="50000"/>
              </a:spcBef>
              <a:defRPr/>
            </a:pPr>
            <a:endParaRPr lang="en-US" sz="2800" dirty="0">
              <a:latin typeface="Arial" charset="0"/>
              <a:cs typeface="Arial" charset="0"/>
            </a:endParaRPr>
          </a:p>
        </p:txBody>
      </p:sp>
      <p:pic>
        <p:nvPicPr>
          <p:cNvPr id="7172" name="Picture 5" descr="Samaria+Map">
            <a:extLst>
              <a:ext uri="{FF2B5EF4-FFF2-40B4-BE49-F238E27FC236}">
                <a16:creationId xmlns:a16="http://schemas.microsoft.com/office/drawing/2014/main" id="{48867EB2-83A3-CA34-9029-131164196C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228600"/>
            <a:ext cx="5334000" cy="439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3" name="Line 6">
            <a:extLst>
              <a:ext uri="{FF2B5EF4-FFF2-40B4-BE49-F238E27FC236}">
                <a16:creationId xmlns:a16="http://schemas.microsoft.com/office/drawing/2014/main" id="{AFA560BF-6069-4102-B872-2D6325E9E7BF}"/>
              </a:ext>
            </a:extLst>
          </p:cNvPr>
          <p:cNvSpPr>
            <a:spLocks noChangeShapeType="1"/>
          </p:cNvSpPr>
          <p:nvPr/>
        </p:nvSpPr>
        <p:spPr bwMode="auto">
          <a:xfrm flipV="1">
            <a:off x="3886200" y="3429000"/>
            <a:ext cx="1752600" cy="1600200"/>
          </a:xfrm>
          <a:prstGeom prst="line">
            <a:avLst/>
          </a:prstGeom>
          <a:noFill/>
          <a:ln w="25400">
            <a:solidFill>
              <a:srgbClr val="FF33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4" name="Line 7">
            <a:extLst>
              <a:ext uri="{FF2B5EF4-FFF2-40B4-BE49-F238E27FC236}">
                <a16:creationId xmlns:a16="http://schemas.microsoft.com/office/drawing/2014/main" id="{2FC0EBE1-8CC8-E2E9-BFBC-80A03727A0C2}"/>
              </a:ext>
            </a:extLst>
          </p:cNvPr>
          <p:cNvSpPr>
            <a:spLocks noChangeShapeType="1"/>
          </p:cNvSpPr>
          <p:nvPr/>
        </p:nvSpPr>
        <p:spPr bwMode="auto">
          <a:xfrm flipV="1">
            <a:off x="2438400" y="381000"/>
            <a:ext cx="4800600" cy="304800"/>
          </a:xfrm>
          <a:prstGeom prst="line">
            <a:avLst/>
          </a:prstGeom>
          <a:noFill/>
          <a:ln w="25400">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5" name="Line 8">
            <a:extLst>
              <a:ext uri="{FF2B5EF4-FFF2-40B4-BE49-F238E27FC236}">
                <a16:creationId xmlns:a16="http://schemas.microsoft.com/office/drawing/2014/main" id="{03280061-E951-FB1D-2CD2-8EE820B3E671}"/>
              </a:ext>
            </a:extLst>
          </p:cNvPr>
          <p:cNvSpPr>
            <a:spLocks noChangeShapeType="1"/>
          </p:cNvSpPr>
          <p:nvPr/>
        </p:nvSpPr>
        <p:spPr bwMode="auto">
          <a:xfrm>
            <a:off x="2438400" y="685800"/>
            <a:ext cx="5105400" cy="381000"/>
          </a:xfrm>
          <a:prstGeom prst="line">
            <a:avLst/>
          </a:prstGeom>
          <a:noFill/>
          <a:ln w="25400">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6" name="Line 9">
            <a:extLst>
              <a:ext uri="{FF2B5EF4-FFF2-40B4-BE49-F238E27FC236}">
                <a16:creationId xmlns:a16="http://schemas.microsoft.com/office/drawing/2014/main" id="{C32142A2-CA49-E9BD-255D-4C8CDB8E0B49}"/>
              </a:ext>
            </a:extLst>
          </p:cNvPr>
          <p:cNvSpPr>
            <a:spLocks noChangeShapeType="1"/>
          </p:cNvSpPr>
          <p:nvPr/>
        </p:nvSpPr>
        <p:spPr bwMode="auto">
          <a:xfrm>
            <a:off x="2438400" y="685800"/>
            <a:ext cx="5638800" cy="2743200"/>
          </a:xfrm>
          <a:prstGeom prst="line">
            <a:avLst/>
          </a:prstGeom>
          <a:noFill/>
          <a:ln w="25400">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a:extLst>
              <a:ext uri="{FF2B5EF4-FFF2-40B4-BE49-F238E27FC236}">
                <a16:creationId xmlns:a16="http://schemas.microsoft.com/office/drawing/2014/main" id="{F031E63F-322D-EB20-833C-4BC167550C13}"/>
              </a:ext>
            </a:extLst>
          </p:cNvPr>
          <p:cNvSpPr>
            <a:spLocks noGrp="1" noChangeArrowheads="1"/>
          </p:cNvSpPr>
          <p:nvPr>
            <p:ph type="body" idx="1"/>
          </p:nvPr>
        </p:nvSpPr>
        <p:spPr>
          <a:xfrm>
            <a:off x="381000" y="304800"/>
            <a:ext cx="7924800" cy="1143000"/>
          </a:xfrm>
        </p:spPr>
        <p:txBody>
          <a:bodyPr/>
          <a:lstStyle/>
          <a:p>
            <a:pPr marL="0" indent="4763" eaLnBrk="1" hangingPunct="1">
              <a:buFont typeface="Wingdings" panose="05000000000000000000" pitchFamily="2" charset="2"/>
              <a:buNone/>
              <a:defRPr/>
            </a:pPr>
            <a:r>
              <a:rPr lang="en-US" b="1" dirty="0"/>
              <a:t>So the Twelve gathered all the disciples together and said,</a:t>
            </a:r>
          </a:p>
        </p:txBody>
      </p:sp>
      <p:pic>
        <p:nvPicPr>
          <p:cNvPr id="8195" name="Picture 4" descr="ANd9GcS2pmfvtDmvenRFalRUUtd8bfCzoYx45qHTdoZXhchQU2be8Om1GA">
            <a:extLst>
              <a:ext uri="{FF2B5EF4-FFF2-40B4-BE49-F238E27FC236}">
                <a16:creationId xmlns:a16="http://schemas.microsoft.com/office/drawing/2014/main" id="{058F12BB-E5B7-2ED4-0879-FE9996CC9F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048000"/>
            <a:ext cx="4495800" cy="286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AutoShape 5">
            <a:extLst>
              <a:ext uri="{FF2B5EF4-FFF2-40B4-BE49-F238E27FC236}">
                <a16:creationId xmlns:a16="http://schemas.microsoft.com/office/drawing/2014/main" id="{4286B90C-A749-75AE-C144-F97C45DD0DE4}"/>
              </a:ext>
            </a:extLst>
          </p:cNvPr>
          <p:cNvSpPr>
            <a:spLocks noChangeArrowheads="1"/>
          </p:cNvSpPr>
          <p:nvPr/>
        </p:nvSpPr>
        <p:spPr bwMode="auto">
          <a:xfrm>
            <a:off x="228600" y="2438400"/>
            <a:ext cx="4191000" cy="3657600"/>
          </a:xfrm>
          <a:prstGeom prst="wedgeRectCallout">
            <a:avLst>
              <a:gd name="adj1" fmla="val 70301"/>
              <a:gd name="adj2" fmla="val -16972"/>
            </a:avLst>
          </a:prstGeom>
          <a:solidFill>
            <a:schemeClr val="accent1"/>
          </a:solidFill>
          <a:ln w="9525">
            <a:solidFill>
              <a:schemeClr val="tx1"/>
            </a:solidFill>
            <a:miter lim="800000"/>
            <a:headEnd/>
            <a:tailEnd/>
          </a:ln>
        </p:spPr>
        <p:txBody>
          <a:bodyPr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9pPr>
          </a:lstStyle>
          <a:p>
            <a:pPr algn="ctr" eaLnBrk="1" hangingPunct="1">
              <a:lnSpc>
                <a:spcPct val="90000"/>
              </a:lnSpc>
              <a:buFont typeface="Wingdings" panose="05000000000000000000" pitchFamily="2" charset="2"/>
              <a:buNone/>
            </a:pPr>
            <a:r>
              <a:rPr lang="en-US" altLang="en-US" sz="3600" b="1"/>
              <a:t>It would not be right for us to neglect the ministry of the word of God in order to wait on tables.</a:t>
            </a:r>
            <a:endParaRPr lang="en-US" altLang="en-US" sz="3600" b="1">
              <a:latin typeface="Comic Sans MS" panose="030F0702030302020204"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ANd9GcS2pmfvtDmvenRFalRUUtd8bfCzoYx45qHTdoZXhchQU2be8Om1GA">
            <a:extLst>
              <a:ext uri="{FF2B5EF4-FFF2-40B4-BE49-F238E27FC236}">
                <a16:creationId xmlns:a16="http://schemas.microsoft.com/office/drawing/2014/main" id="{91F1EFD5-504B-BFA2-E9AA-CE5E09839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0"/>
            <a:ext cx="4495800" cy="286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AutoShape 5">
            <a:extLst>
              <a:ext uri="{FF2B5EF4-FFF2-40B4-BE49-F238E27FC236}">
                <a16:creationId xmlns:a16="http://schemas.microsoft.com/office/drawing/2014/main" id="{3328B38B-7BA2-55AA-F7EA-CDFA85DAD642}"/>
              </a:ext>
            </a:extLst>
          </p:cNvPr>
          <p:cNvSpPr>
            <a:spLocks noChangeArrowheads="1"/>
          </p:cNvSpPr>
          <p:nvPr/>
        </p:nvSpPr>
        <p:spPr bwMode="auto">
          <a:xfrm>
            <a:off x="304800" y="2057400"/>
            <a:ext cx="6248400" cy="3200400"/>
          </a:xfrm>
          <a:prstGeom prst="wedgeRoundRectCallout">
            <a:avLst>
              <a:gd name="adj1" fmla="val 14074"/>
              <a:gd name="adj2" fmla="val -87056"/>
              <a:gd name="adj3" fmla="val 16667"/>
            </a:avLst>
          </a:prstGeom>
          <a:solidFill>
            <a:schemeClr val="accent1"/>
          </a:solidFill>
          <a:ln w="9525">
            <a:solidFill>
              <a:schemeClr val="tx1"/>
            </a:solidFill>
            <a:miter lim="800000"/>
            <a:headEnd/>
            <a:tailEnd/>
          </a:ln>
        </p:spPr>
        <p:txBody>
          <a:bodyPr anchor="ct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FontTx/>
              <a:buNone/>
            </a:pPr>
            <a:r>
              <a:rPr lang="en-US" altLang="en-US" sz="2800"/>
              <a:t>Brothers and sisters, choose seven men from among you who are known to be full of the Spirit and wisdom. We will turn this responsibility over to them and will give our attention to prayer and the ministry of the word.</a:t>
            </a:r>
            <a:endParaRPr lang="en-US" altLang="en-US" sz="2800">
              <a:latin typeface="Comic Sans MS" panose="030F0702030302020204" pitchFamily="66" charset="0"/>
            </a:endParaRPr>
          </a:p>
        </p:txBody>
      </p:sp>
      <p:pic>
        <p:nvPicPr>
          <p:cNvPr id="9220" name="Picture 9" descr="MC900048045[1]">
            <a:extLst>
              <a:ext uri="{FF2B5EF4-FFF2-40B4-BE49-F238E27FC236}">
                <a16:creationId xmlns:a16="http://schemas.microsoft.com/office/drawing/2014/main" id="{4C015380-CEC3-D2C0-796C-64780B570C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2590800"/>
            <a:ext cx="109696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10" descr="MC900435236[1]">
            <a:extLst>
              <a:ext uri="{FF2B5EF4-FFF2-40B4-BE49-F238E27FC236}">
                <a16:creationId xmlns:a16="http://schemas.microsoft.com/office/drawing/2014/main" id="{E2770D13-41DB-D50E-783B-5AC770609F0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16900" y="2743200"/>
            <a:ext cx="927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WordArt 12">
            <a:extLst>
              <a:ext uri="{FF2B5EF4-FFF2-40B4-BE49-F238E27FC236}">
                <a16:creationId xmlns:a16="http://schemas.microsoft.com/office/drawing/2014/main" id="{C36A6AB8-D312-06F6-BBA5-159E76D11A99}"/>
              </a:ext>
            </a:extLst>
          </p:cNvPr>
          <p:cNvSpPr>
            <a:spLocks noChangeArrowheads="1" noChangeShapeType="1" noTextEdit="1"/>
          </p:cNvSpPr>
          <p:nvPr/>
        </p:nvSpPr>
        <p:spPr bwMode="auto">
          <a:xfrm rot="5400000">
            <a:off x="6411912" y="1208088"/>
            <a:ext cx="987425" cy="70485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rgbClr val="FFFF00"/>
                </a:solidFill>
                <a:latin typeface="Arial Black" panose="020B0A04020102020204" pitchFamily="34" charset="0"/>
              </a:rPr>
              <a:t>7</a:t>
            </a:r>
          </a:p>
        </p:txBody>
      </p:sp>
      <p:sp>
        <p:nvSpPr>
          <p:cNvPr id="9223" name="WordArt 13">
            <a:extLst>
              <a:ext uri="{FF2B5EF4-FFF2-40B4-BE49-F238E27FC236}">
                <a16:creationId xmlns:a16="http://schemas.microsoft.com/office/drawing/2014/main" id="{27FBC562-349B-99ED-54C0-9205FCB0A970}"/>
              </a:ext>
            </a:extLst>
          </p:cNvPr>
          <p:cNvSpPr>
            <a:spLocks noChangeArrowheads="1" noChangeShapeType="1" noTextEdit="1"/>
          </p:cNvSpPr>
          <p:nvPr/>
        </p:nvSpPr>
        <p:spPr bwMode="auto">
          <a:xfrm rot="5400000">
            <a:off x="7326312" y="2960688"/>
            <a:ext cx="987425" cy="70485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tx2"/>
                </a:solidFill>
                <a:latin typeface="Arial Black" panose="020B0A04020102020204" pitchFamily="34" charset="0"/>
              </a:rPr>
              <a:t>+</a:t>
            </a:r>
          </a:p>
        </p:txBody>
      </p:sp>
      <p:pic>
        <p:nvPicPr>
          <p:cNvPr id="9224" name="Picture 14" descr="MC900078717[1]">
            <a:extLst>
              <a:ext uri="{FF2B5EF4-FFF2-40B4-BE49-F238E27FC236}">
                <a16:creationId xmlns:a16="http://schemas.microsoft.com/office/drawing/2014/main" id="{31A050A3-3C51-901C-76DD-4337FC1328B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91400" y="838200"/>
            <a:ext cx="757238" cy="1506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16" descr="MC900057248[1]">
            <a:extLst>
              <a:ext uri="{FF2B5EF4-FFF2-40B4-BE49-F238E27FC236}">
                <a16:creationId xmlns:a16="http://schemas.microsoft.com/office/drawing/2014/main" id="{B8A194FB-0CE2-1523-2021-88E6A9436D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33600" y="5073650"/>
            <a:ext cx="117475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6" name="WordArt 17">
            <a:extLst>
              <a:ext uri="{FF2B5EF4-FFF2-40B4-BE49-F238E27FC236}">
                <a16:creationId xmlns:a16="http://schemas.microsoft.com/office/drawing/2014/main" id="{7093AF3B-D782-4E78-BC30-7D71D9EBD847}"/>
              </a:ext>
            </a:extLst>
          </p:cNvPr>
          <p:cNvSpPr>
            <a:spLocks noChangeArrowheads="1" noChangeShapeType="1" noTextEdit="1"/>
          </p:cNvSpPr>
          <p:nvPr/>
        </p:nvSpPr>
        <p:spPr bwMode="auto">
          <a:xfrm rot="5400000">
            <a:off x="3440112" y="5627688"/>
            <a:ext cx="987425" cy="70485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tx2"/>
                </a:solidFill>
                <a:latin typeface="Arial Black" panose="020B0A04020102020204" pitchFamily="34" charset="0"/>
              </a:rPr>
              <a:t>+</a:t>
            </a:r>
          </a:p>
        </p:txBody>
      </p:sp>
      <p:pic>
        <p:nvPicPr>
          <p:cNvPr id="9227" name="Picture 22" descr="MC900304937[1]">
            <a:extLst>
              <a:ext uri="{FF2B5EF4-FFF2-40B4-BE49-F238E27FC236}">
                <a16:creationId xmlns:a16="http://schemas.microsoft.com/office/drawing/2014/main" id="{4BFB881D-5060-4577-9230-D6A2EFC1098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0" y="5027613"/>
            <a:ext cx="1238250" cy="183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359760D6-B00D-8BF1-B3D7-AF01EE4F76E6}"/>
              </a:ext>
            </a:extLst>
          </p:cNvPr>
          <p:cNvSpPr>
            <a:spLocks noGrp="1" noChangeArrowheads="1"/>
          </p:cNvSpPr>
          <p:nvPr>
            <p:ph type="body" idx="1"/>
          </p:nvPr>
        </p:nvSpPr>
        <p:spPr>
          <a:xfrm>
            <a:off x="228600" y="609600"/>
            <a:ext cx="8686800" cy="1447800"/>
          </a:xfrm>
        </p:spPr>
        <p:txBody>
          <a:bodyPr/>
          <a:lstStyle/>
          <a:p>
            <a:pPr marL="0" indent="4763" algn="ctr" eaLnBrk="1" hangingPunct="1">
              <a:lnSpc>
                <a:spcPct val="80000"/>
              </a:lnSpc>
              <a:buClr>
                <a:schemeClr val="tx1"/>
              </a:buClr>
              <a:buFont typeface="Wingdings" panose="05000000000000000000" pitchFamily="2" charset="2"/>
              <a:buNone/>
              <a:defRPr/>
            </a:pPr>
            <a:r>
              <a:rPr lang="en-US" sz="3600" b="1" dirty="0"/>
              <a:t>This proposal pleased</a:t>
            </a:r>
          </a:p>
          <a:p>
            <a:pPr marL="0" indent="4763" algn="ctr" eaLnBrk="1" hangingPunct="1">
              <a:lnSpc>
                <a:spcPct val="80000"/>
              </a:lnSpc>
              <a:buClr>
                <a:schemeClr val="tx1"/>
              </a:buClr>
              <a:buFont typeface="Wingdings" panose="05000000000000000000" pitchFamily="2" charset="2"/>
              <a:buNone/>
              <a:defRPr/>
            </a:pPr>
            <a:r>
              <a:rPr lang="en-US" sz="3600" b="1" dirty="0"/>
              <a:t>the whole group.</a:t>
            </a:r>
            <a:endParaRPr lang="en-US" sz="2800" b="1" dirty="0"/>
          </a:p>
        </p:txBody>
      </p:sp>
      <p:pic>
        <p:nvPicPr>
          <p:cNvPr id="10243" name="Picture 5" descr="MP900422879[1]">
            <a:extLst>
              <a:ext uri="{FF2B5EF4-FFF2-40B4-BE49-F238E27FC236}">
                <a16:creationId xmlns:a16="http://schemas.microsoft.com/office/drawing/2014/main" id="{4AFD495A-C525-84FE-8CCE-7EFC44AC85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57538"/>
            <a:ext cx="5486400" cy="370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AutoShape 6">
            <a:extLst>
              <a:ext uri="{FF2B5EF4-FFF2-40B4-BE49-F238E27FC236}">
                <a16:creationId xmlns:a16="http://schemas.microsoft.com/office/drawing/2014/main" id="{A363B336-6EAB-4FE7-1CE5-D794A2451A74}"/>
              </a:ext>
            </a:extLst>
          </p:cNvPr>
          <p:cNvSpPr>
            <a:spLocks noChangeArrowheads="1"/>
          </p:cNvSpPr>
          <p:nvPr/>
        </p:nvSpPr>
        <p:spPr bwMode="auto">
          <a:xfrm>
            <a:off x="5334000" y="2667000"/>
            <a:ext cx="3810000" cy="1905000"/>
          </a:xfrm>
          <a:prstGeom prst="wedgeEllipseCallout">
            <a:avLst>
              <a:gd name="adj1" fmla="val -48792"/>
              <a:gd name="adj2" fmla="val 83333"/>
            </a:avLst>
          </a:prstGeom>
          <a:solidFill>
            <a:schemeClr val="accent1"/>
          </a:solidFill>
          <a:ln w="9525">
            <a:solidFill>
              <a:schemeClr val="tx1"/>
            </a:solidFill>
            <a:miter lim="800000"/>
            <a:headEnd/>
            <a:tailEnd/>
          </a:ln>
        </p:spPr>
        <p:txBody>
          <a:bodyPr/>
          <a:lstStyle>
            <a:lvl1pPr>
              <a:spcBef>
                <a:spcPct val="20000"/>
              </a:spcBef>
              <a:buClr>
                <a:schemeClr val="hlink"/>
              </a:buClr>
              <a:buFont typeface="Wingdings" panose="05000000000000000000" pitchFamily="2" charset="2"/>
              <a:buBlip>
                <a:blip r:embed="rId3"/>
              </a:buBlip>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3"/>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3"/>
              </a:buBlip>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FontTx/>
              <a:buNone/>
            </a:pPr>
            <a:r>
              <a:rPr lang="en-US" altLang="en-US" sz="4800" b="1">
                <a:latin typeface="Bodoni MT Black" panose="02070A03080606020203" pitchFamily="18" charset="0"/>
              </a:rPr>
              <a:t>Great idea!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6">
            <a:extLst>
              <a:ext uri="{FF2B5EF4-FFF2-40B4-BE49-F238E27FC236}">
                <a16:creationId xmlns:a16="http://schemas.microsoft.com/office/drawing/2014/main" id="{3DC4762A-1260-A185-931A-4A634B4FA783}"/>
              </a:ext>
            </a:extLst>
          </p:cNvPr>
          <p:cNvSpPr txBox="1">
            <a:spLocks noChangeArrowheads="1"/>
          </p:cNvSpPr>
          <p:nvPr/>
        </p:nvSpPr>
        <p:spPr bwMode="auto">
          <a:xfrm>
            <a:off x="1066800" y="457200"/>
            <a:ext cx="6934200" cy="590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prstDash val="sysDot"/>
                <a:miter lim="800000"/>
                <a:headEnd/>
                <a:tailEnd/>
              </a14:hiddenLine>
            </a:ext>
          </a:extLst>
        </p:spPr>
        <p:txBody>
          <a:bodyPr>
            <a:spAutoFit/>
          </a:bodyPr>
          <a:lstStyle>
            <a:lvl1pPr marL="347663" indent="-347663">
              <a:spcBef>
                <a:spcPct val="20000"/>
              </a:spcBef>
              <a:buClr>
                <a:schemeClr val="hlink"/>
              </a:buClr>
              <a:buFont typeface="Wingdings" panose="05000000000000000000" pitchFamily="2" charset="2"/>
              <a:buBlip>
                <a:blip r:embed="rId2"/>
              </a:buBlip>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50000"/>
              <a:buFont typeface="Wingdings" panose="05000000000000000000" pitchFamily="2" charset="2"/>
              <a:buChar char="n"/>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Font typeface="Wingdings" panose="05000000000000000000" pitchFamily="2" charset="2"/>
              <a:buBlip>
                <a:blip r:embed="rId2"/>
              </a:buBlip>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50000"/>
              <a:buFont typeface="Wingdings" panose="05000000000000000000" pitchFamily="2" charset="2"/>
              <a:buChar char="n"/>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Font typeface="Wingdings" panose="05000000000000000000" pitchFamily="2" charset="2"/>
              <a:buBlip>
                <a:blip r:embed="rId2"/>
              </a:buBlip>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Blip>
                <a:blip r:embed="rId2"/>
              </a:buBlip>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spcAft>
                <a:spcPct val="50000"/>
              </a:spcAft>
              <a:buClrTx/>
              <a:buFontTx/>
              <a:buNone/>
            </a:pPr>
            <a:r>
              <a:rPr lang="en-US" altLang="en-US" sz="2800" b="1" u="sng"/>
              <a:t>The Seven Chosen:</a:t>
            </a:r>
          </a:p>
          <a:p>
            <a:pPr eaLnBrk="1" hangingPunct="1">
              <a:spcBef>
                <a:spcPct val="0"/>
              </a:spcBef>
              <a:spcAft>
                <a:spcPct val="50000"/>
              </a:spcAft>
              <a:buClrTx/>
              <a:buFont typeface="Wingdings" panose="05000000000000000000" pitchFamily="2" charset="2"/>
              <a:buChar char="v"/>
            </a:pPr>
            <a:r>
              <a:rPr lang="en-US" altLang="en-US" sz="2800" b="1"/>
              <a:t>Stephen, a man full of faith and of the Holy Spirit</a:t>
            </a:r>
          </a:p>
          <a:p>
            <a:pPr eaLnBrk="1" hangingPunct="1">
              <a:spcBef>
                <a:spcPct val="0"/>
              </a:spcBef>
              <a:spcAft>
                <a:spcPct val="50000"/>
              </a:spcAft>
              <a:buClrTx/>
              <a:buFont typeface="Wingdings" panose="05000000000000000000" pitchFamily="2" charset="2"/>
              <a:buChar char="v"/>
            </a:pPr>
            <a:r>
              <a:rPr lang="en-US" altLang="en-US" sz="2800" b="1"/>
              <a:t>Philip</a:t>
            </a:r>
          </a:p>
          <a:p>
            <a:pPr eaLnBrk="1" hangingPunct="1">
              <a:spcBef>
                <a:spcPct val="0"/>
              </a:spcBef>
              <a:spcAft>
                <a:spcPct val="50000"/>
              </a:spcAft>
              <a:buClrTx/>
              <a:buFont typeface="Wingdings" panose="05000000000000000000" pitchFamily="2" charset="2"/>
              <a:buChar char="v"/>
            </a:pPr>
            <a:r>
              <a:rPr lang="en-US" altLang="en-US" sz="2800" b="1"/>
              <a:t>Procorus</a:t>
            </a:r>
          </a:p>
          <a:p>
            <a:pPr eaLnBrk="1" hangingPunct="1">
              <a:spcBef>
                <a:spcPct val="0"/>
              </a:spcBef>
              <a:spcAft>
                <a:spcPct val="50000"/>
              </a:spcAft>
              <a:buClrTx/>
              <a:buFont typeface="Wingdings" panose="05000000000000000000" pitchFamily="2" charset="2"/>
              <a:buChar char="v"/>
            </a:pPr>
            <a:r>
              <a:rPr lang="en-US" altLang="en-US" sz="2800" b="1"/>
              <a:t>Nicanor</a:t>
            </a:r>
          </a:p>
          <a:p>
            <a:pPr eaLnBrk="1" hangingPunct="1">
              <a:spcBef>
                <a:spcPct val="0"/>
              </a:spcBef>
              <a:spcAft>
                <a:spcPct val="50000"/>
              </a:spcAft>
              <a:buClrTx/>
              <a:buFont typeface="Wingdings" panose="05000000000000000000" pitchFamily="2" charset="2"/>
              <a:buChar char="v"/>
            </a:pPr>
            <a:r>
              <a:rPr lang="en-US" altLang="en-US" sz="2800" b="1"/>
              <a:t>Timon</a:t>
            </a:r>
          </a:p>
          <a:p>
            <a:pPr eaLnBrk="1" hangingPunct="1">
              <a:spcBef>
                <a:spcPct val="0"/>
              </a:spcBef>
              <a:spcAft>
                <a:spcPct val="50000"/>
              </a:spcAft>
              <a:buClrTx/>
              <a:buFont typeface="Wingdings" panose="05000000000000000000" pitchFamily="2" charset="2"/>
              <a:buChar char="v"/>
            </a:pPr>
            <a:r>
              <a:rPr lang="en-US" altLang="en-US" sz="2800" b="1"/>
              <a:t>Parmenas</a:t>
            </a:r>
          </a:p>
          <a:p>
            <a:pPr eaLnBrk="1" hangingPunct="1">
              <a:spcBef>
                <a:spcPct val="0"/>
              </a:spcBef>
              <a:spcAft>
                <a:spcPct val="50000"/>
              </a:spcAft>
              <a:buClrTx/>
              <a:buFont typeface="Wingdings" panose="05000000000000000000" pitchFamily="2" charset="2"/>
              <a:buChar char="v"/>
            </a:pPr>
            <a:r>
              <a:rPr lang="en-US" altLang="en-US" sz="2800" b="1"/>
              <a:t>Nicolas from Antioch, a convert to Judaism.</a:t>
            </a:r>
          </a:p>
        </p:txBody>
      </p:sp>
    </p:spTree>
  </p:cSld>
  <p:clrMapOvr>
    <a:masterClrMapping/>
  </p:clrMapOvr>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Balance</Template>
  <TotalTime>360</TotalTime>
  <Words>834</Words>
  <Application>Microsoft Office PowerPoint</Application>
  <PresentationFormat>On-screen Show (4:3)</PresentationFormat>
  <Paragraphs>51</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Wingdings</vt:lpstr>
      <vt:lpstr>Aptos</vt:lpstr>
      <vt:lpstr>Comic Sans MS</vt:lpstr>
      <vt:lpstr>Bodoni MT Black</vt:lpstr>
      <vt:lpstr>Digital Dots</vt:lpstr>
      <vt:lpstr>Dig Site 4</vt:lpstr>
      <vt:lpstr>The Truth</vt:lpstr>
      <vt:lpstr>James 1:12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 Site 4</dc:title>
  <dc:creator>Robin Gulley</dc:creator>
  <cp:lastModifiedBy>A L</cp:lastModifiedBy>
  <cp:revision>22</cp:revision>
  <dcterms:created xsi:type="dcterms:W3CDTF">2012-09-07T23:15:06Z</dcterms:created>
  <dcterms:modified xsi:type="dcterms:W3CDTF">2024-09-21T23:28:47Z</dcterms:modified>
</cp:coreProperties>
</file>