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</a:t>
            </a:r>
            <a:r>
              <a:rPr lang="en-US" sz="6000" b="1"/>
              <a:t>Site 8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2C2B0-26F2-4687-A73D-1E983519D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“does not show favoritism but accepts from every nation the one who fears him and does what is right”? (10:34-35)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BECA0-9332-490A-893E-09B286BAC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401302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2C2B0-26F2-4687-A73D-1E983519D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“does not show favoritism but accepts from every nation the one who fears him and does what is right”? (10:34-35)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BECA0-9332-490A-893E-09B286BAC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605097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6EE5B-1CBB-4C52-8EA5-2487D674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With what did God anoint Jesus?  (10:38)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0CCB6-C1A6-459B-A88E-1EBC119D7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oil and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the Holy Spirit and 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015578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6EE5B-1CBB-4C52-8EA5-2487D674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With what did God anoint Jesus?  (10:38)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0CCB6-C1A6-459B-A88E-1EBC119D7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oil and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With the Holy Spirit and 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83859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5D59B-F39B-4321-91DC-AABE12C1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go around doing good?  (10:38)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3B40E-6AE2-4758-A3E9-DAF89D33C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was very strong and smart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had special powers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God was with Him</a:t>
            </a:r>
          </a:p>
        </p:txBody>
      </p:sp>
    </p:spTree>
    <p:extLst>
      <p:ext uri="{BB962C8B-B14F-4D97-AF65-F5344CB8AC3E}">
        <p14:creationId xmlns:p14="http://schemas.microsoft.com/office/powerpoint/2010/main" val="1986965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5D59B-F39B-4321-91DC-AABE12C1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go around doing good?  (10:38)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3B40E-6AE2-4758-A3E9-DAF89D33C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was very strong and smart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had special powers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God was with Him</a:t>
            </a:r>
          </a:p>
        </p:txBody>
      </p:sp>
    </p:spTree>
    <p:extLst>
      <p:ext uri="{BB962C8B-B14F-4D97-AF65-F5344CB8AC3E}">
        <p14:creationId xmlns:p14="http://schemas.microsoft.com/office/powerpoint/2010/main" val="310834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90088-EA2E-40A1-9A5A-D29890123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did God do to Jesus?  (10:40)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71FBB-2A95-43C4-A1E7-9E3B6EBA5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Raised Him from the dead on the third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Caused Him to be seen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28064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90088-EA2E-40A1-9A5A-D29890123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did God do to Jesus?  (10:40)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71FBB-2A95-43C4-A1E7-9E3B6EBA5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Raised Him from the dead on the third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Caused Him to be seen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005817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29678-1A35-42A7-83F3-8FAD1F9B6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Peter, who testified that everyone who believes in Jesus receives forgiveness of sins?  (10:43)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8D004-3680-485C-AE97-028E4043B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prophets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Jews</a:t>
            </a:r>
          </a:p>
        </p:txBody>
      </p:sp>
    </p:spTree>
    <p:extLst>
      <p:ext uri="{BB962C8B-B14F-4D97-AF65-F5344CB8AC3E}">
        <p14:creationId xmlns:p14="http://schemas.microsoft.com/office/powerpoint/2010/main" val="131219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29678-1A35-42A7-83F3-8FAD1F9B6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Peter, who testified that everyone who believes in Jesus receives forgiveness of sins?  (10:43)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8D004-3680-485C-AE97-028E4043B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the prophets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Jews</a:t>
            </a:r>
          </a:p>
        </p:txBody>
      </p:sp>
    </p:spTree>
    <p:extLst>
      <p:ext uri="{BB962C8B-B14F-4D97-AF65-F5344CB8AC3E}">
        <p14:creationId xmlns:p14="http://schemas.microsoft.com/office/powerpoint/2010/main" val="422916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3F368-0EB6-48ED-9FAC-E19E38C1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expecting Peter when he arrived in Caesarea?  (10:24)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DFE59-4AF7-4F03-B23A-6ED3371BF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Simon, the tanner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whole 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Cornelius</a:t>
            </a:r>
          </a:p>
        </p:txBody>
      </p:sp>
    </p:spTree>
    <p:extLst>
      <p:ext uri="{BB962C8B-B14F-4D97-AF65-F5344CB8AC3E}">
        <p14:creationId xmlns:p14="http://schemas.microsoft.com/office/powerpoint/2010/main" val="1280315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9F705-3B12-40EE-963F-33480795B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Cornelius, his relatives, and his friends while Peter was talking to them?  (10:44)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20B07-1EC7-44BA-8164-2A8931461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Jesus appeared.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Holy Spirit came on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47430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9F705-3B12-40EE-963F-33480795B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Cornelius, his relatives, and his friends while Peter was talking to them?  (10:44)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20B07-1EC7-44BA-8164-2A8931461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Jesus appeared.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 Holy Spirit came on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58625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3A97E-2AA4-462F-8A51-3E5E8EEAD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84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believers who had come with Peter feel about the gift of the Holy Spirit being poured out on the Gentiles?  (10:45)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9A08C-460D-4149-A5D7-D8F4A8FEB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angry.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astonished.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afraid.</a:t>
            </a:r>
          </a:p>
        </p:txBody>
      </p:sp>
    </p:spTree>
    <p:extLst>
      <p:ext uri="{BB962C8B-B14F-4D97-AF65-F5344CB8AC3E}">
        <p14:creationId xmlns:p14="http://schemas.microsoft.com/office/powerpoint/2010/main" val="6653821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3A97E-2AA4-462F-8A51-3E5E8EEAD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84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believers who had come with Peter feel about the gift of the Holy Spirit being poured out on the Gentiles?  (10:45)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9A08C-460D-4149-A5D7-D8F4A8FEB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angry.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astonished.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afraid.</a:t>
            </a:r>
          </a:p>
        </p:txBody>
      </p:sp>
    </p:spTree>
    <p:extLst>
      <p:ext uri="{BB962C8B-B14F-4D97-AF65-F5344CB8AC3E}">
        <p14:creationId xmlns:p14="http://schemas.microsoft.com/office/powerpoint/2010/main" val="631276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9AFF3-B978-408B-99F4-803280829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hear when the gift of the Holy Spirit was given to the Gentiles at Cornelius’s house?  (10:46)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B1A17-7D76-45D0-9764-ADFCEE42E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sound of thunder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voice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Gentiles speaking in tongues and praising God</a:t>
            </a:r>
          </a:p>
        </p:txBody>
      </p:sp>
    </p:spTree>
    <p:extLst>
      <p:ext uri="{BB962C8B-B14F-4D97-AF65-F5344CB8AC3E}">
        <p14:creationId xmlns:p14="http://schemas.microsoft.com/office/powerpoint/2010/main" val="55924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9AFF3-B978-408B-99F4-803280829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hear when the gift of the Holy Spirit was given to the Gentiles at Cornelius’s house?  (10:46)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B1A17-7D76-45D0-9764-ADFCEE42E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sound of thunder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voice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Gentiles speaking in tongues and praising God</a:t>
            </a:r>
          </a:p>
        </p:txBody>
      </p:sp>
    </p:spTree>
    <p:extLst>
      <p:ext uri="{BB962C8B-B14F-4D97-AF65-F5344CB8AC3E}">
        <p14:creationId xmlns:p14="http://schemas.microsoft.com/office/powerpoint/2010/main" val="9710822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6B21-F900-41FF-BF27-1B62C4302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name did Peter order that the Gentiles be baptized?  (10:48)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EF1F9-F04B-4DB7-BCBE-3E56DC925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name of Jesus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name of 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name of Cornelius</a:t>
            </a:r>
          </a:p>
        </p:txBody>
      </p:sp>
    </p:spTree>
    <p:extLst>
      <p:ext uri="{BB962C8B-B14F-4D97-AF65-F5344CB8AC3E}">
        <p14:creationId xmlns:p14="http://schemas.microsoft.com/office/powerpoint/2010/main" val="42768125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6B21-F900-41FF-BF27-1B62C4302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name did Peter order that the Gentiles be baptized?  (10:48)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EF1F9-F04B-4DB7-BCBE-3E56DC925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the name of Jesus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name of 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name of Cornelius</a:t>
            </a:r>
          </a:p>
        </p:txBody>
      </p:sp>
    </p:spTree>
    <p:extLst>
      <p:ext uri="{BB962C8B-B14F-4D97-AF65-F5344CB8AC3E}">
        <p14:creationId xmlns:p14="http://schemas.microsoft.com/office/powerpoint/2010/main" val="20528450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FA17E-C5A4-44F9-ABCA-80504BD15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To whom did the men from Cyprus and Cyrene begin to speak to, telling them of the good news about the Lord Jesus?  (11:20)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BED41-9CC9-4DD5-8F9A-0E80008B8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Greeks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Samaritans</a:t>
            </a:r>
          </a:p>
        </p:txBody>
      </p:sp>
    </p:spTree>
    <p:extLst>
      <p:ext uri="{BB962C8B-B14F-4D97-AF65-F5344CB8AC3E}">
        <p14:creationId xmlns:p14="http://schemas.microsoft.com/office/powerpoint/2010/main" val="13652370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FA17E-C5A4-44F9-ABCA-80504BD15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To whom did the men from Cyprus and Cyrene begin to speak to, telling them of the good news about the Lord Jesus?  (11:20)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BED41-9CC9-4DD5-8F9A-0E80008B8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Greeks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Samaritans</a:t>
            </a:r>
          </a:p>
        </p:txBody>
      </p:sp>
    </p:spTree>
    <p:extLst>
      <p:ext uri="{BB962C8B-B14F-4D97-AF65-F5344CB8AC3E}">
        <p14:creationId xmlns:p14="http://schemas.microsoft.com/office/powerpoint/2010/main" val="2455562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3F368-0EB6-48ED-9FAC-E19E38C1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expecting Peter when he arrived in Caesarea?  (10:24)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DFE59-4AF7-4F03-B23A-6ED3371BF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Simon, the tanner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whole 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Cornelius</a:t>
            </a:r>
          </a:p>
        </p:txBody>
      </p:sp>
    </p:spTree>
    <p:extLst>
      <p:ext uri="{BB962C8B-B14F-4D97-AF65-F5344CB8AC3E}">
        <p14:creationId xmlns:p14="http://schemas.microsoft.com/office/powerpoint/2010/main" val="32790762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65542-094D-4DB2-BE70-C6C69BEB3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Barnabas see when he arrived in Antioch?  (11:23)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C7B04-98A1-4C2B-AD68-CCAF9ADC5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the grace of God had done”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“An empty country, filled with sorrow”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“Healthy people and no sadness”</a:t>
            </a:r>
          </a:p>
        </p:txBody>
      </p:sp>
    </p:spTree>
    <p:extLst>
      <p:ext uri="{BB962C8B-B14F-4D97-AF65-F5344CB8AC3E}">
        <p14:creationId xmlns:p14="http://schemas.microsoft.com/office/powerpoint/2010/main" val="3183672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65542-094D-4DB2-BE70-C6C69BEB3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Barnabas see when he arrived in Antioch?  (11:23)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C7B04-98A1-4C2B-AD68-CCAF9ADC5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“What the grace of God had done”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“An empty country, filled with sorrow”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“Healthy people and no sadness”</a:t>
            </a:r>
          </a:p>
        </p:txBody>
      </p:sp>
    </p:spTree>
    <p:extLst>
      <p:ext uri="{BB962C8B-B14F-4D97-AF65-F5344CB8AC3E}">
        <p14:creationId xmlns:p14="http://schemas.microsoft.com/office/powerpoint/2010/main" val="42835224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366C5-574C-4DC3-B15D-217F20AD9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Barnabas encourage the believers in Antioch to do?  (11:23)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35462-79D4-4BED-9E45-CE6488D4D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move to another city”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remain true to the Lord with all their hearts”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preach only to the Jews”</a:t>
            </a:r>
          </a:p>
        </p:txBody>
      </p:sp>
    </p:spTree>
    <p:extLst>
      <p:ext uri="{BB962C8B-B14F-4D97-AF65-F5344CB8AC3E}">
        <p14:creationId xmlns:p14="http://schemas.microsoft.com/office/powerpoint/2010/main" val="444152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366C5-574C-4DC3-B15D-217F20AD9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Barnabas encourage the believers in Antioch to do?  (11:23)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35462-79D4-4BED-9E45-CE6488D4D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move to another city”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“To remain true to the Lord with all their hearts”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preach only to the Jews”</a:t>
            </a:r>
          </a:p>
        </p:txBody>
      </p:sp>
    </p:spTree>
    <p:extLst>
      <p:ext uri="{BB962C8B-B14F-4D97-AF65-F5344CB8AC3E}">
        <p14:creationId xmlns:p14="http://schemas.microsoft.com/office/powerpoint/2010/main" val="32970174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63E7E-DCB1-43B3-8C52-8D117FCFC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Barnabas go to Tarsus?  (11:25)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EFD04-3A80-435D-90E7-7D3FFC6D4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tell others the good news of Jesus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take a vacation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look for Saul</a:t>
            </a:r>
          </a:p>
        </p:txBody>
      </p:sp>
    </p:spTree>
    <p:extLst>
      <p:ext uri="{BB962C8B-B14F-4D97-AF65-F5344CB8AC3E}">
        <p14:creationId xmlns:p14="http://schemas.microsoft.com/office/powerpoint/2010/main" val="36836658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63E7E-DCB1-43B3-8C52-8D117FCFC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Barnabas go to Tarsus?  (11:25)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EFD04-3A80-435D-90E7-7D3FFC6D4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tell others the good news of Jesus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take a vacation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look for Saul</a:t>
            </a:r>
          </a:p>
        </p:txBody>
      </p:sp>
    </p:spTree>
    <p:extLst>
      <p:ext uri="{BB962C8B-B14F-4D97-AF65-F5344CB8AC3E}">
        <p14:creationId xmlns:p14="http://schemas.microsoft.com/office/powerpoint/2010/main" val="37223961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A19CC-D11C-4402-BDB9-81948C1E9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Barnabas and Saul meet with the church in Antioch?  (11:26)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518EF-29CB-4E5F-9530-AC175E70F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one year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a while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the rest of their lives</a:t>
            </a:r>
          </a:p>
        </p:txBody>
      </p:sp>
    </p:spTree>
    <p:extLst>
      <p:ext uri="{BB962C8B-B14F-4D97-AF65-F5344CB8AC3E}">
        <p14:creationId xmlns:p14="http://schemas.microsoft.com/office/powerpoint/2010/main" val="39110362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A19CC-D11C-4402-BDB9-81948C1E9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Barnabas and Saul meet with the church in Antioch?  (11:26)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518EF-29CB-4E5F-9530-AC175E70F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For one year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a while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the rest of their lives</a:t>
            </a:r>
          </a:p>
        </p:txBody>
      </p:sp>
    </p:spTree>
    <p:extLst>
      <p:ext uri="{BB962C8B-B14F-4D97-AF65-F5344CB8AC3E}">
        <p14:creationId xmlns:p14="http://schemas.microsoft.com/office/powerpoint/2010/main" val="32607755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70853-2D45-432E-A7C7-0782D9A03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disciples called at Antioch?  (11:26)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C37D2-236D-4A5A-9CAD-83C4599D6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Followers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Christians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 of Jesus</a:t>
            </a:r>
          </a:p>
        </p:txBody>
      </p:sp>
    </p:spTree>
    <p:extLst>
      <p:ext uri="{BB962C8B-B14F-4D97-AF65-F5344CB8AC3E}">
        <p14:creationId xmlns:p14="http://schemas.microsoft.com/office/powerpoint/2010/main" val="10499798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70853-2D45-432E-A7C7-0782D9A03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disciples called at Antioch?  (11:26)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C37D2-236D-4A5A-9CAD-83C4599D6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Followers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Christians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 of Jesus</a:t>
            </a:r>
          </a:p>
        </p:txBody>
      </p:sp>
    </p:spTree>
    <p:extLst>
      <p:ext uri="{BB962C8B-B14F-4D97-AF65-F5344CB8AC3E}">
        <p14:creationId xmlns:p14="http://schemas.microsoft.com/office/powerpoint/2010/main" val="396497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9DC43-DF45-4DC8-B65D-437C9782E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Cornelius do when Peter entered the house?  (10:25)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5BE38-18F0-4555-AFCE-57167E24E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offered Peter something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fell at Peter’s feet in reverence.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Peter a hug.</a:t>
            </a:r>
          </a:p>
        </p:txBody>
      </p:sp>
    </p:spTree>
    <p:extLst>
      <p:ext uri="{BB962C8B-B14F-4D97-AF65-F5344CB8AC3E}">
        <p14:creationId xmlns:p14="http://schemas.microsoft.com/office/powerpoint/2010/main" val="2394770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9DC43-DF45-4DC8-B65D-437C9782E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Cornelius do when Peter entered the house?  (10:25)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5BE38-18F0-4555-AFCE-57167E24E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offered Peter something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fell at Peter’s feet in reverence.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Peter a hug.</a:t>
            </a:r>
          </a:p>
        </p:txBody>
      </p:sp>
    </p:spTree>
    <p:extLst>
      <p:ext uri="{BB962C8B-B14F-4D97-AF65-F5344CB8AC3E}">
        <p14:creationId xmlns:p14="http://schemas.microsoft.com/office/powerpoint/2010/main" val="913472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4F245-C2F9-43F7-B1FD-20764C59B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“Stand up, I am only a man myself”?  (10:26)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72CA0-9AD3-445D-B582-A99AD5551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Cornelius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2861615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4F245-C2F9-43F7-B1FD-20764C59B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“Stand up, I am only a man myself”?  (10:26)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72CA0-9AD3-445D-B582-A99AD5551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Cornelius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446359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58105-4B6D-47E6-B9B4-6E94A6E5E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did God show Peter?  (10:28)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12B01-3CB0-4165-A128-D01C5E4C9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he should not call anyone unclean or impure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directions to get to Cornelius’s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Everything he needed to know</a:t>
            </a:r>
          </a:p>
        </p:txBody>
      </p:sp>
    </p:spTree>
    <p:extLst>
      <p:ext uri="{BB962C8B-B14F-4D97-AF65-F5344CB8AC3E}">
        <p14:creationId xmlns:p14="http://schemas.microsoft.com/office/powerpoint/2010/main" val="2620501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58105-4B6D-47E6-B9B4-6E94A6E5E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did God show Peter?  (10:28)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12B01-3CB0-4165-A128-D01C5E4C9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That he should not call anyone unclean or impure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directions to get to Cornelius’s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Everything he needed to know</a:t>
            </a:r>
          </a:p>
        </p:txBody>
      </p:sp>
    </p:spTree>
    <p:extLst>
      <p:ext uri="{BB962C8B-B14F-4D97-AF65-F5344CB8AC3E}">
        <p14:creationId xmlns:p14="http://schemas.microsoft.com/office/powerpoint/2010/main" val="39042326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1154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ACTS Dig Site 8</vt:lpstr>
      <vt:lpstr>Who was expecting Peter when he arrived in Caesarea?  (10:24)</vt:lpstr>
      <vt:lpstr>Who was expecting Peter when he arrived in Caesarea?  (10:24)</vt:lpstr>
      <vt:lpstr>What did Cornelius do when Peter entered the house?  (10:25)</vt:lpstr>
      <vt:lpstr>What did Cornelius do when Peter entered the house?  (10:25)</vt:lpstr>
      <vt:lpstr>Who said, “Stand up, I am only a man myself”?  (10:26)</vt:lpstr>
      <vt:lpstr>Who said, “Stand up, I am only a man myself”?  (10:26)</vt:lpstr>
      <vt:lpstr>What did God show Peter?  (10:28)</vt:lpstr>
      <vt:lpstr>What did God show Peter?  (10:28)</vt:lpstr>
      <vt:lpstr>Who “does not show favoritism but accepts from every nation the one who fears him and does what is right”? (10:34-35)</vt:lpstr>
      <vt:lpstr>Who “does not show favoritism but accepts from every nation the one who fears him and does what is right”? (10:34-35)</vt:lpstr>
      <vt:lpstr>With what did God anoint Jesus?  (10:38)</vt:lpstr>
      <vt:lpstr>With what did God anoint Jesus?  (10:38)</vt:lpstr>
      <vt:lpstr>How did Jesus go around doing good?  (10:38)</vt:lpstr>
      <vt:lpstr>How did Jesus go around doing good?  (10:38)</vt:lpstr>
      <vt:lpstr>What did God do to Jesus?  (10:40)</vt:lpstr>
      <vt:lpstr>What did God do to Jesus?  (10:40)</vt:lpstr>
      <vt:lpstr>According to Peter, who testified that everyone who believes in Jesus receives forgiveness of sins?  (10:43)</vt:lpstr>
      <vt:lpstr>According to Peter, who testified that everyone who believes in Jesus receives forgiveness of sins?  (10:43)</vt:lpstr>
      <vt:lpstr>What happened to Cornelius, his relatives, and his friends while Peter was talking to them?  (10:44)</vt:lpstr>
      <vt:lpstr>What happened to Cornelius, his relatives, and his friends while Peter was talking to them?  (10:44)</vt:lpstr>
      <vt:lpstr>How did the believers who had come with Peter feel about the gift of the Holy Spirit being poured out on the Gentiles?  (10:45)</vt:lpstr>
      <vt:lpstr>How did the believers who had come with Peter feel about the gift of the Holy Spirit being poured out on the Gentiles?  (10:45)</vt:lpstr>
      <vt:lpstr>What did Peter hear when the gift of the Holy Spirit was given to the Gentiles at Cornelius’s house?  (10:46)</vt:lpstr>
      <vt:lpstr>What did Peter hear when the gift of the Holy Spirit was given to the Gentiles at Cornelius’s house?  (10:46)</vt:lpstr>
      <vt:lpstr>In whose name did Peter order that the Gentiles be baptized?  (10:48)</vt:lpstr>
      <vt:lpstr>In whose name did Peter order that the Gentiles be baptized?  (10:48)</vt:lpstr>
      <vt:lpstr>To whom did the men from Cyprus and Cyrene begin to speak to, telling them of the good news about the Lord Jesus?  (11:20)</vt:lpstr>
      <vt:lpstr>To whom did the men from Cyprus and Cyrene begin to speak to, telling them of the good news about the Lord Jesus?  (11:20)</vt:lpstr>
      <vt:lpstr>What did Barnabas see when he arrived in Antioch?  (11:23)</vt:lpstr>
      <vt:lpstr>What did Barnabas see when he arrived in Antioch?  (11:23)</vt:lpstr>
      <vt:lpstr>What did Barnabas encourage the believers in Antioch to do?  (11:23)</vt:lpstr>
      <vt:lpstr>What did Barnabas encourage the believers in Antioch to do?  (11:23)</vt:lpstr>
      <vt:lpstr>Why did Barnabas go to Tarsus?  (11:25)</vt:lpstr>
      <vt:lpstr>Why did Barnabas go to Tarsus?  (11:25)</vt:lpstr>
      <vt:lpstr>How long did Barnabas and Saul meet with the church in Antioch?  (11:26)</vt:lpstr>
      <vt:lpstr>How long did Barnabas and Saul meet with the church in Antioch?  (11:26)</vt:lpstr>
      <vt:lpstr>What were the disciples called at Antioch?  (11:26)</vt:lpstr>
      <vt:lpstr>What were the disciples called at Antioch?  (11:26)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12</cp:revision>
  <dcterms:created xsi:type="dcterms:W3CDTF">2016-04-16T17:22:52Z</dcterms:created>
  <dcterms:modified xsi:type="dcterms:W3CDTF">2018-08-16T22:05:52Z</dcterms:modified>
</cp:coreProperties>
</file>