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592C-5019-4ED7-A588-DC11D66B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Saul got up from the ground?  (9:8)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4E95-AB6F-43F1-828E-ABA2D279C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couldn’t see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for the voice he had heard.</a:t>
            </a:r>
          </a:p>
        </p:txBody>
      </p:sp>
    </p:spTree>
    <p:extLst>
      <p:ext uri="{BB962C8B-B14F-4D97-AF65-F5344CB8AC3E}">
        <p14:creationId xmlns:p14="http://schemas.microsoft.com/office/powerpoint/2010/main" val="328681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592C-5019-4ED7-A588-DC11D66B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Saul got up from the ground?  (9:8)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4E95-AB6F-43F1-828E-ABA2D279C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couldn’t see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for the voice he had heard.</a:t>
            </a:r>
          </a:p>
        </p:txBody>
      </p:sp>
    </p:spTree>
    <p:extLst>
      <p:ext uri="{BB962C8B-B14F-4D97-AF65-F5344CB8AC3E}">
        <p14:creationId xmlns:p14="http://schemas.microsoft.com/office/powerpoint/2010/main" val="62915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4AD9-2B11-4996-96D4-0DFAD560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For how long was Saul blind?  (9:9)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CC85E-CA95-4D9D-B7CE-B2178E93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years</a:t>
            </a:r>
          </a:p>
        </p:txBody>
      </p:sp>
    </p:spTree>
    <p:extLst>
      <p:ext uri="{BB962C8B-B14F-4D97-AF65-F5344CB8AC3E}">
        <p14:creationId xmlns:p14="http://schemas.microsoft.com/office/powerpoint/2010/main" val="51725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4AD9-2B11-4996-96D4-0DFAD560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For how long was Saul blind?  (9:9)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CC85E-CA95-4D9D-B7CE-B2178E93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years</a:t>
            </a:r>
          </a:p>
        </p:txBody>
      </p:sp>
    </p:spTree>
    <p:extLst>
      <p:ext uri="{BB962C8B-B14F-4D97-AF65-F5344CB8AC3E}">
        <p14:creationId xmlns:p14="http://schemas.microsoft.com/office/powerpoint/2010/main" val="2029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6787-AA1E-4202-B38B-000C6FC4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Damascus, who did the Lord call to in a vision?  (9:10)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A9599-72D2-41E8-A73E-9C435441D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</p:txBody>
      </p:sp>
    </p:spTree>
    <p:extLst>
      <p:ext uri="{BB962C8B-B14F-4D97-AF65-F5344CB8AC3E}">
        <p14:creationId xmlns:p14="http://schemas.microsoft.com/office/powerpoint/2010/main" val="653128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6787-AA1E-4202-B38B-000C6FC4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Damascus, who did the Lord call to in a vision?  (9:10)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A9599-72D2-41E8-A73E-9C435441D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Ananias</a:t>
            </a:r>
          </a:p>
        </p:txBody>
      </p:sp>
    </p:spTree>
    <p:extLst>
      <p:ext uri="{BB962C8B-B14F-4D97-AF65-F5344CB8AC3E}">
        <p14:creationId xmlns:p14="http://schemas.microsoft.com/office/powerpoint/2010/main" val="366873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CA0E-848A-414B-8368-A32277FA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Ananias in Damascus to do? 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FD68-5214-4179-909B-B8508477D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house of Judas on Straight Street.”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for a man from Tarsus named Saul.”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4509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CA0E-848A-414B-8368-A32277FA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Ananias in Damascus to do? 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FD68-5214-4179-909B-B8508477D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house of Judas on Straight Street.”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for a man from Tarsus named Saul.”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66817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B0B2-855C-4912-A420-A38CD16A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 say when the Lord told him to go to Saul?  (9:12-14)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5FE47-E200-4015-AB66-92C5E7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“Here I am, Lord. I will obey.”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take someone else with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heard about this man, how he harmed the saints in Jerusalem, and that he is coming here to arrest all your followers.”</a:t>
            </a:r>
          </a:p>
        </p:txBody>
      </p:sp>
    </p:spTree>
    <p:extLst>
      <p:ext uri="{BB962C8B-B14F-4D97-AF65-F5344CB8AC3E}">
        <p14:creationId xmlns:p14="http://schemas.microsoft.com/office/powerpoint/2010/main" val="52322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B0B2-855C-4912-A420-A38CD16A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 say when the Lord told him to go to Saul?  (9:12-14)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5FE47-E200-4015-AB66-92C5E7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“Here I am, Lord. I will obey.”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take someone else with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have heard about this man, how he harmed the saints in Jerusalem, and that he is coming here to arrest all your followers.”</a:t>
            </a:r>
          </a:p>
        </p:txBody>
      </p:sp>
    </p:spTree>
    <p:extLst>
      <p:ext uri="{BB962C8B-B14F-4D97-AF65-F5344CB8AC3E}">
        <p14:creationId xmlns:p14="http://schemas.microsoft.com/office/powerpoint/2010/main" val="299898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58D9-8A5C-4130-8318-41D40151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breathing out murderous threats against the Lord’s disciples?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3A8E6-8D69-485D-A41D-3CDB8E69E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382144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C365-9570-4A0A-A5BD-412C304A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33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Who was the Lord’s chosen instrument to proclaim His name to the Gentiles, their kings, and the people of Israel?  (9:15)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B0C3-61A6-46E2-A19F-EE6EEA42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3690732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C365-9570-4A0A-A5BD-412C304A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33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Who was the Lord’s chosen instrument to proclaim His name to the Gentiles, their kings, and the people of Israel?  (9:15)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B0C3-61A6-46E2-A19F-EE6EEA42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33682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626C-C465-4464-9F81-E9A8490F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Ananias placed his hands on Saul?  (9:17-18)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BD6-80B0-462D-8F86-4B27C54A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“Saul’s sight was restored and he 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“Something like scales fell from Saul’s eyes, and he could see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“Saul arrested Ananias.”</a:t>
            </a:r>
          </a:p>
        </p:txBody>
      </p:sp>
    </p:spTree>
    <p:extLst>
      <p:ext uri="{BB962C8B-B14F-4D97-AF65-F5344CB8AC3E}">
        <p14:creationId xmlns:p14="http://schemas.microsoft.com/office/powerpoint/2010/main" val="1377757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626C-C465-4464-9F81-E9A8490F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Ananias placed his hands on Saul?  (9:17-18)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BD6-80B0-462D-8F86-4B27C54A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“Saul’s sight was restored and he 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“Something like scales fell from Saul’s eyes, and he could see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“Saul arrested Ananias.”</a:t>
            </a:r>
          </a:p>
        </p:txBody>
      </p:sp>
    </p:spTree>
    <p:extLst>
      <p:ext uri="{BB962C8B-B14F-4D97-AF65-F5344CB8AC3E}">
        <p14:creationId xmlns:p14="http://schemas.microsoft.com/office/powerpoint/2010/main" val="318442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C021-4FE0-419B-AAE4-E5684CD2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Saul could see again?  (9:18-19)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08C4B-32BA-423F-8BE7-C583F6F4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ate some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48688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C021-4FE0-419B-AAE4-E5684CD2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Saul could see again?  (9:18-19)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08C4B-32BA-423F-8BE7-C583F6F4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ate some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98539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1C38-C950-41A3-8AAD-1054627B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Saul begin to preach in the synagogues in Damascus that Jesus is the Son of God?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00C5-33F8-4766-AAF1-DBDC995B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preached in Damascus.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had received enough training.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once</a:t>
            </a:r>
          </a:p>
        </p:txBody>
      </p:sp>
    </p:spTree>
    <p:extLst>
      <p:ext uri="{BB962C8B-B14F-4D97-AF65-F5344CB8AC3E}">
        <p14:creationId xmlns:p14="http://schemas.microsoft.com/office/powerpoint/2010/main" val="2698514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1C38-C950-41A3-8AAD-1054627B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Saul begin to preach in the synagogues in Damascus that Jesus is the Son of God?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00C5-33F8-4766-AAF1-DBDC995B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preached in Damascus.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had received enough training.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once</a:t>
            </a:r>
          </a:p>
        </p:txBody>
      </p:sp>
    </p:spTree>
    <p:extLst>
      <p:ext uri="{BB962C8B-B14F-4D97-AF65-F5344CB8AC3E}">
        <p14:creationId xmlns:p14="http://schemas.microsoft.com/office/powerpoint/2010/main" val="4096257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7FC7-208E-4085-89AC-AAD0B4476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baffled the Jews living in Damascus by proving that Jesus is the Messiah?  (9:22)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C106-B821-4C81-9098-43DA27EB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817930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7FC7-208E-4085-89AC-AAD0B4476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baffled the Jews living in Damascus by proving that Jesus is the Messiah?  (9:22)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C106-B821-4C81-9098-43DA27EB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93262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58D9-8A5C-4130-8318-41D40151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breathing out murderous threats against the Lord’s disciples?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3A8E6-8D69-485D-A41D-3CDB8E69E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750473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70D67-D9B9-46E2-916B-8D650158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Saul was in Damascus, what did the Jews want to do to him?  (9:23)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C8E0-D198-42F1-AE45-43EA2EFC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move into 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Free him from prison</a:t>
            </a:r>
          </a:p>
        </p:txBody>
      </p:sp>
    </p:spTree>
    <p:extLst>
      <p:ext uri="{BB962C8B-B14F-4D97-AF65-F5344CB8AC3E}">
        <p14:creationId xmlns:p14="http://schemas.microsoft.com/office/powerpoint/2010/main" val="1968890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70D67-D9B9-46E2-916B-8D650158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Saul was in Damascus, what did the Jews want to do to him?  (9:23)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C8E0-D198-42F1-AE45-43EA2EFC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move into 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Free him from prison</a:t>
            </a:r>
          </a:p>
        </p:txBody>
      </p:sp>
    </p:spTree>
    <p:extLst>
      <p:ext uri="{BB962C8B-B14F-4D97-AF65-F5344CB8AC3E}">
        <p14:creationId xmlns:p14="http://schemas.microsoft.com/office/powerpoint/2010/main" val="3263997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8667-DBA6-40FD-BFD7-EE913EB2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took Saul to the apostles and told them about Saul?  (9:27)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C10A-B051-457F-B865-87A54B80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</p:txBody>
      </p:sp>
    </p:spTree>
    <p:extLst>
      <p:ext uri="{BB962C8B-B14F-4D97-AF65-F5344CB8AC3E}">
        <p14:creationId xmlns:p14="http://schemas.microsoft.com/office/powerpoint/2010/main" val="2987986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8667-DBA6-40FD-BFD7-EE913EB2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took Saul to the apostles and told them about Saul?  (9:27)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C10A-B051-457F-B865-87A54B80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</p:txBody>
      </p:sp>
    </p:spTree>
    <p:extLst>
      <p:ext uri="{BB962C8B-B14F-4D97-AF65-F5344CB8AC3E}">
        <p14:creationId xmlns:p14="http://schemas.microsoft.com/office/powerpoint/2010/main" val="3707859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6E87-721D-496A-A6D1-00C269DB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brothers send Saul when the Hellenistic Jews tried to kill him?  (9:29-30)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7713-2EEA-45BE-B817-58E5DCAC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Tarsus</a:t>
            </a:r>
          </a:p>
        </p:txBody>
      </p:sp>
    </p:spTree>
    <p:extLst>
      <p:ext uri="{BB962C8B-B14F-4D97-AF65-F5344CB8AC3E}">
        <p14:creationId xmlns:p14="http://schemas.microsoft.com/office/powerpoint/2010/main" val="1414205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6E87-721D-496A-A6D1-00C269DB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brothers send Saul when the Hellenistic Jews tried to kill him?  (9:29-30)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7713-2EEA-45BE-B817-58E5DCAC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Tarsus</a:t>
            </a:r>
          </a:p>
        </p:txBody>
      </p:sp>
    </p:spTree>
    <p:extLst>
      <p:ext uri="{BB962C8B-B14F-4D97-AF65-F5344CB8AC3E}">
        <p14:creationId xmlns:p14="http://schemas.microsoft.com/office/powerpoint/2010/main" val="1888399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2A9D-85B9-497C-ACB5-1C6B9147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church throughout Judea, Galilee and Samaria enjoy?  (9:31)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7D202-702D-409A-9140-51C3DFB39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time of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time of fear and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time of great revival</a:t>
            </a:r>
          </a:p>
        </p:txBody>
      </p:sp>
    </p:spTree>
    <p:extLst>
      <p:ext uri="{BB962C8B-B14F-4D97-AF65-F5344CB8AC3E}">
        <p14:creationId xmlns:p14="http://schemas.microsoft.com/office/powerpoint/2010/main" val="2269969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2A9D-85B9-497C-ACB5-1C6B9147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church throughout Judea, Galilee and Samaria enjoy?  (9:31)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7D202-702D-409A-9140-51C3DFB39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time of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time of fear and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time of great revival</a:t>
            </a:r>
          </a:p>
        </p:txBody>
      </p:sp>
    </p:spTree>
    <p:extLst>
      <p:ext uri="{BB962C8B-B14F-4D97-AF65-F5344CB8AC3E}">
        <p14:creationId xmlns:p14="http://schemas.microsoft.com/office/powerpoint/2010/main" val="4070148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C8BB-6150-4673-A7BF-ABE0579C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Finish this verse:  “Therefore, if anyone is in Christ, the new creation has come:  The old has gone,…”  </a:t>
            </a:r>
            <a:br>
              <a:rPr lang="en-US" sz="3800" dirty="0"/>
            </a:br>
            <a:r>
              <a:rPr lang="en-US" sz="3800" dirty="0"/>
              <a:t>(2 Corinthians 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7B1CA-48A3-4312-A98F-C812A92B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new is here!”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world is new!”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life is renewed!”</a:t>
            </a:r>
          </a:p>
        </p:txBody>
      </p:sp>
    </p:spTree>
    <p:extLst>
      <p:ext uri="{BB962C8B-B14F-4D97-AF65-F5344CB8AC3E}">
        <p14:creationId xmlns:p14="http://schemas.microsoft.com/office/powerpoint/2010/main" val="19231060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C8BB-6150-4673-A7BF-ABE0579C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Finish this verse:  “Therefore, if anyone is in Christ, the new creation has come:  The old has gone,…”  </a:t>
            </a:r>
            <a:br>
              <a:rPr lang="en-US" sz="3800" dirty="0"/>
            </a:br>
            <a:r>
              <a:rPr lang="en-US" sz="3800" dirty="0"/>
              <a:t>(2 Corinthians 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7B1CA-48A3-4312-A98F-C812A92B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the new is here!”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world is new!”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life is renewed!”</a:t>
            </a:r>
          </a:p>
        </p:txBody>
      </p:sp>
    </p:spTree>
    <p:extLst>
      <p:ext uri="{BB962C8B-B14F-4D97-AF65-F5344CB8AC3E}">
        <p14:creationId xmlns:p14="http://schemas.microsoft.com/office/powerpoint/2010/main" val="42720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1169-0737-4BA8-8699-E3175E93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Saul going when suddenly a light from heaven flashed around him?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A048-9047-49B5-A569-A07E8AEC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Damascus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Samaria</a:t>
            </a:r>
          </a:p>
        </p:txBody>
      </p:sp>
    </p:spTree>
    <p:extLst>
      <p:ext uri="{BB962C8B-B14F-4D97-AF65-F5344CB8AC3E}">
        <p14:creationId xmlns:p14="http://schemas.microsoft.com/office/powerpoint/2010/main" val="124411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1169-0737-4BA8-8699-E3175E93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Saul going when suddenly a light from heaven flashed around him?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A048-9047-49B5-A569-A07E8AEC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Damascus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Samaria</a:t>
            </a:r>
          </a:p>
        </p:txBody>
      </p:sp>
    </p:spTree>
    <p:extLst>
      <p:ext uri="{BB962C8B-B14F-4D97-AF65-F5344CB8AC3E}">
        <p14:creationId xmlns:p14="http://schemas.microsoft.com/office/powerpoint/2010/main" val="1067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FE87-8FD7-455A-A4B9-9E56A72A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“Saul, Saul, why do you persecute me?”  (9:4-5)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FAE7-8E27-41DA-9DE3-E8D7CA29D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392267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FE87-8FD7-455A-A4B9-9E56A72A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“Saul, Saul, why do you persecute me?”  (9:4-5)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FAE7-8E27-41DA-9DE3-E8D7CA29D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5847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E88C-B7B1-40F1-9FE6-2E01BF505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road to Damascus what did Jesus tell Saul to do?  (9:5-7)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41D2B-126C-4D43-A2C5-099CA2CA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up and go back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up and go into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9869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E88C-B7B1-40F1-9FE6-2E01BF505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road to Damascus what did Jesus tell Saul to do?  (9:5-7)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41D2B-126C-4D43-A2C5-099CA2CA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up and go back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Get up and go into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375173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1138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6</vt:lpstr>
      <vt:lpstr>Who was breathing out murderous threats against the Lord’s disciples?  (9:1)</vt:lpstr>
      <vt:lpstr>Who was breathing out murderous threats against the Lord’s disciples?  (9:1)</vt:lpstr>
      <vt:lpstr>Where was Saul going when suddenly a light from heaven flashed around him?  (9:3)</vt:lpstr>
      <vt:lpstr>Where was Saul going when suddenly a light from heaven flashed around him?  (9:3)</vt:lpstr>
      <vt:lpstr>Who said, “Saul, Saul, why do you persecute me?”  (9:4-5)</vt:lpstr>
      <vt:lpstr>Who said, “Saul, Saul, why do you persecute me?”  (9:4-5)</vt:lpstr>
      <vt:lpstr>On the road to Damascus what did Jesus tell Saul to do?  (9:5-7)</vt:lpstr>
      <vt:lpstr>On the road to Damascus what did Jesus tell Saul to do?  (9:5-7)</vt:lpstr>
      <vt:lpstr>What happened when Saul got up from the ground?  (9:8)</vt:lpstr>
      <vt:lpstr>What happened when Saul got up from the ground?  (9:8)</vt:lpstr>
      <vt:lpstr>For how long was Saul blind?  (9:9)</vt:lpstr>
      <vt:lpstr>For how long was Saul blind?  (9:9)</vt:lpstr>
      <vt:lpstr>In Damascus, who did the Lord call to in a vision?  (9:10)</vt:lpstr>
      <vt:lpstr>In Damascus, who did the Lord call to in a vision?  (9:10)</vt:lpstr>
      <vt:lpstr>What did the Lord tell Ananias in Damascus to do?  (9:11)</vt:lpstr>
      <vt:lpstr>What did the Lord tell Ananias in Damascus to do?  (9:11)</vt:lpstr>
      <vt:lpstr>What did Ananias say when the Lord told him to go to Saul?  (9:12-14)</vt:lpstr>
      <vt:lpstr>What did Ananias say when the Lord told him to go to Saul?  (9:12-14)</vt:lpstr>
      <vt:lpstr>Who was the Lord’s chosen instrument to proclaim His name to the Gentiles, their kings, and the people of Israel?  (9:15)</vt:lpstr>
      <vt:lpstr>Who was the Lord’s chosen instrument to proclaim His name to the Gentiles, their kings, and the people of Israel?  (9:15)</vt:lpstr>
      <vt:lpstr>What happened when Ananias placed his hands on Saul?  (9:17-18)</vt:lpstr>
      <vt:lpstr>What happened when Ananias placed his hands on Saul?  (9:17-18)</vt:lpstr>
      <vt:lpstr>What happened after Saul could see again?  (9:18-19)</vt:lpstr>
      <vt:lpstr>What happened after Saul could see again?  (9:18-19)</vt:lpstr>
      <vt:lpstr>When did Saul begin to preach in the synagogues in Damascus that Jesus is the Son of God?  (9:20)</vt:lpstr>
      <vt:lpstr>When did Saul begin to preach in the synagogues in Damascus that Jesus is the Son of God?  (9:20)</vt:lpstr>
      <vt:lpstr>Who baffled the Jews living in Damascus by proving that Jesus is the Messiah?  (9:22)</vt:lpstr>
      <vt:lpstr>Who baffled the Jews living in Damascus by proving that Jesus is the Messiah?  (9:22)</vt:lpstr>
      <vt:lpstr>When Saul was in Damascus, what did the Jews want to do to him?  (9:23)</vt:lpstr>
      <vt:lpstr>When Saul was in Damascus, what did the Jews want to do to him?  (9:23)</vt:lpstr>
      <vt:lpstr>Who took Saul to the apostles and told them about Saul?  (9:27)</vt:lpstr>
      <vt:lpstr>Who took Saul to the apostles and told them about Saul?  (9:27)</vt:lpstr>
      <vt:lpstr>Where did the brothers send Saul when the Hellenistic Jews tried to kill him?  (9:29-30)</vt:lpstr>
      <vt:lpstr>Where did the brothers send Saul when the Hellenistic Jews tried to kill him?  (9:29-30)</vt:lpstr>
      <vt:lpstr>What did the church throughout Judea, Galilee and Samaria enjoy?  (9:31)</vt:lpstr>
      <vt:lpstr>What did the church throughout Judea, Galilee and Samaria enjoy?  (9:31)</vt:lpstr>
      <vt:lpstr>Finish this verse:  “Therefore, if anyone is in Christ, the new creation has come:  The old has gone,…”   (2 Corinthians 5:17)</vt:lpstr>
      <vt:lpstr>Finish this verse:  “Therefore, if anyone is in Christ, the new creation has come:  The old has gone,…”   (2 Corinthians 5:17)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2018-07-30T23:48:58Z</dcterms:modified>
</cp:coreProperties>
</file>