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8/7/2024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3DEF-9BE2-4000-AF06-B1F4F657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had people followed Simon the sorcerer?  (8:9-11)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142B8-0E17-49A4-9900-1A4D2CA92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could heal them”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had amazed them for a long time with his sorcery”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gave them a lot of money”</a:t>
            </a:r>
          </a:p>
        </p:txBody>
      </p:sp>
    </p:spTree>
    <p:extLst>
      <p:ext uri="{BB962C8B-B14F-4D97-AF65-F5344CB8AC3E}">
        <p14:creationId xmlns:p14="http://schemas.microsoft.com/office/powerpoint/2010/main" val="350993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43DEF-9BE2-4000-AF06-B1F4F657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had people followed Simon the sorcerer?  (8:9-11)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142B8-0E17-49A4-9900-1A4D2CA92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could heal them”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“Because he had amazed them for a long time with his sorcery”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gave them a lot of money”</a:t>
            </a:r>
          </a:p>
        </p:txBody>
      </p:sp>
    </p:spTree>
    <p:extLst>
      <p:ext uri="{BB962C8B-B14F-4D97-AF65-F5344CB8AC3E}">
        <p14:creationId xmlns:p14="http://schemas.microsoft.com/office/powerpoint/2010/main" val="9062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5BD1-7689-40A6-9187-F7D4BBC6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baptized when they believed Philip as he preached the good news?  (8:12-13)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E0CF9-FD55-42D4-B42D-40742CEFF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Men and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9700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5BD1-7689-40A6-9187-F7D4BBC65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baptized when they believed Philip as he preached the good news?  (8:12-13)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E0CF9-FD55-42D4-B42D-40742CEFF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Men and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96912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BAD2-75E3-4487-B0EF-4FAE1E15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sent to Samaria?  (8:14)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AE195-2A65-4327-B574-CF85004EB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twelve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Peter</a:t>
            </a:r>
          </a:p>
        </p:txBody>
      </p:sp>
    </p:spTree>
    <p:extLst>
      <p:ext uri="{BB962C8B-B14F-4D97-AF65-F5344CB8AC3E}">
        <p14:creationId xmlns:p14="http://schemas.microsoft.com/office/powerpoint/2010/main" val="3589736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BBAD2-75E3-4487-B0EF-4FAE1E15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sent to Samaria?  (8:14)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AE195-2A65-4327-B574-CF85004EB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twelve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Peter</a:t>
            </a:r>
          </a:p>
        </p:txBody>
      </p:sp>
    </p:spTree>
    <p:extLst>
      <p:ext uri="{BB962C8B-B14F-4D97-AF65-F5344CB8AC3E}">
        <p14:creationId xmlns:p14="http://schemas.microsoft.com/office/powerpoint/2010/main" val="4200842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CFA1-F392-4ECF-BF25-2F9B897B6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receive when Peter and John placed their hands on them?  (8:17)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75E72-4292-44CB-988B-BF51EF183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gifts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Money</a:t>
            </a:r>
          </a:p>
        </p:txBody>
      </p:sp>
    </p:spTree>
    <p:extLst>
      <p:ext uri="{BB962C8B-B14F-4D97-AF65-F5344CB8AC3E}">
        <p14:creationId xmlns:p14="http://schemas.microsoft.com/office/powerpoint/2010/main" val="1214925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8CFA1-F392-4ECF-BF25-2F9B897B6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people receive when Peter and John placed their hands on them?  (8:17)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75E72-4292-44CB-988B-BF51EF183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Many gifts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Money</a:t>
            </a:r>
          </a:p>
        </p:txBody>
      </p:sp>
    </p:spTree>
    <p:extLst>
      <p:ext uri="{BB962C8B-B14F-4D97-AF65-F5344CB8AC3E}">
        <p14:creationId xmlns:p14="http://schemas.microsoft.com/office/powerpoint/2010/main" val="4264825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686F-5E0A-4843-A189-8B5A8D47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Simon offer to the apostles when he saw that the Spirit was given at the laying on of hands?  (8:18)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359F7-48AC-4767-B206-6881AD6F8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place to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val="2752098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3686F-5E0A-4843-A189-8B5A8D47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Simon offer to the apostles when he saw that the Spirit was given at the laying on of hands?  (8:18)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359F7-48AC-4767-B206-6881AD6F8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place to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val="384738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947B7-2948-42ED-A132-5DEBC756E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preached the word wherever they went?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A5996-0D85-4520-9BEA-20E0FE29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Only the Jews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Only the apostles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Believers who had been scattered</a:t>
            </a:r>
          </a:p>
        </p:txBody>
      </p:sp>
    </p:spTree>
    <p:extLst>
      <p:ext uri="{BB962C8B-B14F-4D97-AF65-F5344CB8AC3E}">
        <p14:creationId xmlns:p14="http://schemas.microsoft.com/office/powerpoint/2010/main" val="3195356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E20B6-D550-4229-BC50-139449AD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55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tell Simon the sorcerer to do after he tried to pay for the ability to give the Holy Spirit to others?  (8:18-22)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37A0-84FF-4EA3-B4EF-6D64710D5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28956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“Repent of this wickedness.”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“Pray to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38990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E20B6-D550-4229-BC50-139449AD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155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tell Simon the sorcerer to do after he tried to pay for the ability to give the Holy Spirit to others?  (8:18-22)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137A0-84FF-4EA3-B4EF-6D64710D5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16" y="28956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“Repent of this wickedness.”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“Pray to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09678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E50A-B11A-41A9-A653-DD77F62BE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was full of bitterness and captive to sin?  (8:23)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C0AB6-CB19-46D4-AEEA-9B1392E11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6762456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E50A-B11A-41A9-A653-DD77F62BE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was full of bitterness and captive to sin?  (8:23)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C0AB6-CB19-46D4-AEEA-9B1392E11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2233308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FA3A3-BE7F-4345-A60B-5B654A48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Philip meet on the road to Gaza?  (8:26-27)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526B-1B1F-47A4-90CD-554983DB6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Ethiopian eunuch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Kandake</a:t>
            </a:r>
            <a:r>
              <a:rPr lang="en-US" sz="4000" dirty="0"/>
              <a:t>, the queen of the Ethiopians</a:t>
            </a:r>
          </a:p>
        </p:txBody>
      </p:sp>
    </p:spTree>
    <p:extLst>
      <p:ext uri="{BB962C8B-B14F-4D97-AF65-F5344CB8AC3E}">
        <p14:creationId xmlns:p14="http://schemas.microsoft.com/office/powerpoint/2010/main" val="3511158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FA3A3-BE7F-4345-A60B-5B654A48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Philip meet on the road to Gaza?  (8:26-27)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1526B-1B1F-47A4-90CD-554983DB6C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Ethiopian eunuch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Kandake</a:t>
            </a:r>
            <a:r>
              <a:rPr lang="en-US" sz="4000" dirty="0"/>
              <a:t>, the queen of the Ethiopians</a:t>
            </a:r>
          </a:p>
        </p:txBody>
      </p:sp>
    </p:spTree>
    <p:extLst>
      <p:ext uri="{BB962C8B-B14F-4D97-AF65-F5344CB8AC3E}">
        <p14:creationId xmlns:p14="http://schemas.microsoft.com/office/powerpoint/2010/main" val="969210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6C48-3E66-4FAE-AFC2-441F531F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Ethiopian doing when Philip met him?  (8:28-30)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F57E3-F4B1-4BF2-BC9A-249280EC5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Taking a nap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Reading the Book of 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Begging for money</a:t>
            </a:r>
          </a:p>
        </p:txBody>
      </p:sp>
    </p:spTree>
    <p:extLst>
      <p:ext uri="{BB962C8B-B14F-4D97-AF65-F5344CB8AC3E}">
        <p14:creationId xmlns:p14="http://schemas.microsoft.com/office/powerpoint/2010/main" val="149901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6C48-3E66-4FAE-AFC2-441F531F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Ethiopian doing when Philip met him?  (8:28-30)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F57E3-F4B1-4BF2-BC9A-249280EC5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Taking a nap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Reading the Book of 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Begging for money</a:t>
            </a:r>
          </a:p>
        </p:txBody>
      </p:sp>
    </p:spTree>
    <p:extLst>
      <p:ext uri="{BB962C8B-B14F-4D97-AF65-F5344CB8AC3E}">
        <p14:creationId xmlns:p14="http://schemas.microsoft.com/office/powerpoint/2010/main" val="3549343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6EF9-A472-4655-AB3B-E018AFDD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told Philip to go to the Ethiopian’s chariot and stay near it?  (8:29)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2B2C0-2602-44D5-ACC1-590F94F2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10" y="2408237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1465017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46EF9-A472-4655-AB3B-E018AFDD5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told Philip to go to the Ethiopian’s chariot and stay near it?  (8:29)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2B2C0-2602-44D5-ACC1-590F94F24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10" y="2408237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of the Lord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</p:txBody>
      </p:sp>
    </p:spTree>
    <p:extLst>
      <p:ext uri="{BB962C8B-B14F-4D97-AF65-F5344CB8AC3E}">
        <p14:creationId xmlns:p14="http://schemas.microsoft.com/office/powerpoint/2010/main" val="5393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947B7-2948-42ED-A132-5DEBC756E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preached the word wherever they went?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A5996-0D85-4520-9BEA-20E0FE29E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Only the Jews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Only the apostles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Believers who had been scattered</a:t>
            </a:r>
          </a:p>
        </p:txBody>
      </p:sp>
    </p:spTree>
    <p:extLst>
      <p:ext uri="{BB962C8B-B14F-4D97-AF65-F5344CB8AC3E}">
        <p14:creationId xmlns:p14="http://schemas.microsoft.com/office/powerpoint/2010/main" val="1197370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76CA-8C63-4496-8078-F42E345A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Ethiopian want Philip to do?  (8:31, 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533F7-FEC1-4993-BF1F-2392992B1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Sit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Explain the scripture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821575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76CA-8C63-4496-8078-F42E345A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Ethiopian want Philip to do?  (8:31, 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533F7-FEC1-4993-BF1F-2392992B1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Sit with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Explain the scripture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969960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80A70-3B07-4154-86FC-CAC88072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Philip tell the Ethiopian about?  (8:35)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8726-55BD-4A39-AF40-A8C7C039D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10549140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80A70-3B07-4154-86FC-CAC880729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Philip tell the Ethiopian about?  (8:35)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8726-55BD-4A39-AF40-A8C7C039D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1882022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FB6F-63D1-43DA-8498-7DBA0C6C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they came to some water, what did the Ethiopian ask Philip?  (8:36)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4300A-3235-4CCA-BA27-2D634D722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“Look, here is water.  What can stand in the way of my being baptized?”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believe in baptism”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are you going?”</a:t>
            </a:r>
          </a:p>
        </p:txBody>
      </p:sp>
    </p:spTree>
    <p:extLst>
      <p:ext uri="{BB962C8B-B14F-4D97-AF65-F5344CB8AC3E}">
        <p14:creationId xmlns:p14="http://schemas.microsoft.com/office/powerpoint/2010/main" val="2823571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FB6F-63D1-43DA-8498-7DBA0C6C0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they came to some water, what did the Ethiopian ask Philip?  (8:36)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4300A-3235-4CCA-BA27-2D634D722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“Look, here is water.  What can stand in the way of my being baptized?”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believe in baptism”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are you going?”</a:t>
            </a:r>
          </a:p>
        </p:txBody>
      </p:sp>
    </p:spTree>
    <p:extLst>
      <p:ext uri="{BB962C8B-B14F-4D97-AF65-F5344CB8AC3E}">
        <p14:creationId xmlns:p14="http://schemas.microsoft.com/office/powerpoint/2010/main" val="35653229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0D9F8-067E-4669-A5AF-B2AF18B5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baptized the Ethiopian?  (8:38)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B74C8-75EA-4162-9DAB-350BF651D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5762730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0D9F8-067E-4669-A5AF-B2AF18B5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baptized the Ethiopian?  (8:38)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B74C8-75EA-4162-9DAB-350BF651D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Philip</a:t>
            </a:r>
          </a:p>
        </p:txBody>
      </p:sp>
    </p:spTree>
    <p:extLst>
      <p:ext uri="{BB962C8B-B14F-4D97-AF65-F5344CB8AC3E}">
        <p14:creationId xmlns:p14="http://schemas.microsoft.com/office/powerpoint/2010/main" val="28491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852F-AE4C-471A-B041-97915B3BE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Philip baptized the Ethiopian?  (8:38-39)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C7800-909A-4F5C-A863-CBA7CAE5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Spirit of the Lord took Philip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Ethiopian “went on his way rejoicing.”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666190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0852F-AE4C-471A-B041-97915B3BE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Philip baptized the Ethiopian?  (8:38-39)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C7800-909A-4F5C-A863-CBA7CAE5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Spirit of the Lord took Philip away.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Ethiopian “went on his way rejoicing.”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2502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D6CB-2514-4C17-A318-D37D4700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Philip do in Samaria?  (8:5)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A09BE-0556-4DF6-9B6B-ED5A75453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Got a job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Proclaimed about the Messiah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Practiced sorcery</a:t>
            </a:r>
          </a:p>
        </p:txBody>
      </p:sp>
    </p:spTree>
    <p:extLst>
      <p:ext uri="{BB962C8B-B14F-4D97-AF65-F5344CB8AC3E}">
        <p14:creationId xmlns:p14="http://schemas.microsoft.com/office/powerpoint/2010/main" val="36872023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762FA-AA3F-4220-9DE3-0E46B332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Ethiopian do after he was baptized?  (8:39)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3F2DC-E49C-4686-B32E-D0F5B5A19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“went on his way rejoicing.”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went away sad.”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6704511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762FA-AA3F-4220-9DE3-0E46B3324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Ethiopian do after he was baptized?  (8:39)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3F2DC-E49C-4686-B32E-D0F5B5A19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“went on his way rejoicing.”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went away sad.”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190472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EDCB-62B9-4D45-8DBF-B33460D4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“The unfolding of your words gives light; it gives understanding to…”  (Psalm 119:130)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DA1AE-2660-4FD1-8929-9D8F4887E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wise.”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confused.”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simple.”</a:t>
            </a:r>
          </a:p>
        </p:txBody>
      </p:sp>
    </p:spTree>
    <p:extLst>
      <p:ext uri="{BB962C8B-B14F-4D97-AF65-F5344CB8AC3E}">
        <p14:creationId xmlns:p14="http://schemas.microsoft.com/office/powerpoint/2010/main" val="34509875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8EDCB-62B9-4D45-8DBF-B33460D4B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“The unfolding of your words gives light; it gives understanding to…”  (Psalm 119:130)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DA1AE-2660-4FD1-8929-9D8F4887E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wise.”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confused.”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the simple.”</a:t>
            </a:r>
          </a:p>
        </p:txBody>
      </p:sp>
    </p:spTree>
    <p:extLst>
      <p:ext uri="{BB962C8B-B14F-4D97-AF65-F5344CB8AC3E}">
        <p14:creationId xmlns:p14="http://schemas.microsoft.com/office/powerpoint/2010/main" val="2957893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D6CB-2514-4C17-A318-D37D4700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Philip do in Samaria?  (8:5)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A09BE-0556-4DF6-9B6B-ED5A75453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Got a job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Proclaimed about the Messiah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Practiced sorcery</a:t>
            </a:r>
          </a:p>
        </p:txBody>
      </p:sp>
    </p:spTree>
    <p:extLst>
      <p:ext uri="{BB962C8B-B14F-4D97-AF65-F5344CB8AC3E}">
        <p14:creationId xmlns:p14="http://schemas.microsoft.com/office/powerpoint/2010/main" val="231995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8C855-432B-4241-B2DB-A298F1C1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crowds do when they heard Philip and saw the signs he performed?  (8:6)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C590-E2B3-4578-BFE6-A71F31F53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paid close attention to what he said.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everyone they knew about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ran away from him.</a:t>
            </a:r>
          </a:p>
        </p:txBody>
      </p:sp>
    </p:spTree>
    <p:extLst>
      <p:ext uri="{BB962C8B-B14F-4D97-AF65-F5344CB8AC3E}">
        <p14:creationId xmlns:p14="http://schemas.microsoft.com/office/powerpoint/2010/main" val="144203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8C855-432B-4241-B2DB-A298F1C14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crowds do when they heard Philip and saw the signs he performed?  (8:6)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C590-E2B3-4578-BFE6-A71F31F53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paid close attention to what he said.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told everyone they knew about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ran away from him.</a:t>
            </a:r>
          </a:p>
        </p:txBody>
      </p:sp>
    </p:spTree>
    <p:extLst>
      <p:ext uri="{BB962C8B-B14F-4D97-AF65-F5344CB8AC3E}">
        <p14:creationId xmlns:p14="http://schemas.microsoft.com/office/powerpoint/2010/main" val="41412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66C95-4905-4BC9-866D-FFF6DC77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practiced sorcery in Samaria?  (8:9)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87C6F-54A6-4C85-A2E8-95BF0D437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</p:txBody>
      </p:sp>
    </p:spTree>
    <p:extLst>
      <p:ext uri="{BB962C8B-B14F-4D97-AF65-F5344CB8AC3E}">
        <p14:creationId xmlns:p14="http://schemas.microsoft.com/office/powerpoint/2010/main" val="230345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66C95-4905-4BC9-866D-FFF6DC77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practiced sorcery in Samaria?  (8:9)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87C6F-54A6-4C85-A2E8-95BF0D437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Saul</a:t>
            </a:r>
          </a:p>
        </p:txBody>
      </p:sp>
    </p:spTree>
    <p:extLst>
      <p:ext uri="{BB962C8B-B14F-4D97-AF65-F5344CB8AC3E}">
        <p14:creationId xmlns:p14="http://schemas.microsoft.com/office/powerpoint/2010/main" val="31551606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1156</Words>
  <Application>Microsoft Office PowerPoint</Application>
  <PresentationFormat>On-screen Show (4:3)</PresentationFormat>
  <Paragraphs>170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1_Office Theme</vt:lpstr>
      <vt:lpstr>ACTS Dig Site 5</vt:lpstr>
      <vt:lpstr>Who preached the word wherever they went?  (8:4)</vt:lpstr>
      <vt:lpstr>Who preached the word wherever they went?  (8:4)</vt:lpstr>
      <vt:lpstr>What did Philip do in Samaria?  (8:5)</vt:lpstr>
      <vt:lpstr>What did Philip do in Samaria?  (8:5)</vt:lpstr>
      <vt:lpstr>What did the crowds do when they heard Philip and saw the signs he performed?  (8:6)</vt:lpstr>
      <vt:lpstr>What did the crowds do when they heard Philip and saw the signs he performed?  (8:6)</vt:lpstr>
      <vt:lpstr>Who practiced sorcery in Samaria?  (8:9)</vt:lpstr>
      <vt:lpstr>Who practiced sorcery in Samaria?  (8:9)</vt:lpstr>
      <vt:lpstr>Why had people followed Simon the sorcerer?  (8:9-11)</vt:lpstr>
      <vt:lpstr>Why had people followed Simon the sorcerer?  (8:9-11)</vt:lpstr>
      <vt:lpstr>Who was baptized when they believed Philip as he preached the good news?  (8:12-13)</vt:lpstr>
      <vt:lpstr>Who was baptized when they believed Philip as he preached the good news?  (8:12-13)</vt:lpstr>
      <vt:lpstr>Who was sent to Samaria?  (8:14)</vt:lpstr>
      <vt:lpstr>Who was sent to Samaria?  (8:14)</vt:lpstr>
      <vt:lpstr>What did the people receive when Peter and John placed their hands on them?  (8:17)</vt:lpstr>
      <vt:lpstr>What did the people receive when Peter and John placed their hands on them?  (8:17)</vt:lpstr>
      <vt:lpstr>What did Simon offer to the apostles when he saw that the Spirit was given at the laying on of hands?  (8:18)</vt:lpstr>
      <vt:lpstr>What did Simon offer to the apostles when he saw that the Spirit was given at the laying on of hands?  (8:18)</vt:lpstr>
      <vt:lpstr>What did Peter tell Simon the sorcerer to do after he tried to pay for the ability to give the Holy Spirit to others?  (8:18-22)</vt:lpstr>
      <vt:lpstr>What did Peter tell Simon the sorcerer to do after he tried to pay for the ability to give the Holy Spirit to others?  (8:18-22)</vt:lpstr>
      <vt:lpstr>Who did Peter say was full of bitterness and captive to sin?  (8:23)</vt:lpstr>
      <vt:lpstr>Who did Peter say was full of bitterness and captive to sin?  (8:23)</vt:lpstr>
      <vt:lpstr>Who did Philip meet on the road to Gaza?  (8:26-27)</vt:lpstr>
      <vt:lpstr>Who did Philip meet on the road to Gaza?  (8:26-27)</vt:lpstr>
      <vt:lpstr>What was the Ethiopian doing when Philip met him?  (8:28-30)</vt:lpstr>
      <vt:lpstr>What was the Ethiopian doing when Philip met him?  (8:28-30)</vt:lpstr>
      <vt:lpstr>Who told Philip to go to the Ethiopian’s chariot and stay near it?  (8:29)</vt:lpstr>
      <vt:lpstr>Who told Philip to go to the Ethiopian’s chariot and stay near it?  (8:29)</vt:lpstr>
      <vt:lpstr>What did the Ethiopian want Philip to do?  (8:31, 34)</vt:lpstr>
      <vt:lpstr>What did the Ethiopian want Philip to do?  (8:31, 34)</vt:lpstr>
      <vt:lpstr>Who did Philip tell the Ethiopian about?  (8:35)</vt:lpstr>
      <vt:lpstr>Who did Philip tell the Ethiopian about?  (8:35)</vt:lpstr>
      <vt:lpstr>When they came to some water, what did the Ethiopian ask Philip?  (8:36)</vt:lpstr>
      <vt:lpstr>When they came to some water, what did the Ethiopian ask Philip?  (8:36)</vt:lpstr>
      <vt:lpstr>Who baptized the Ethiopian?  (8:38)</vt:lpstr>
      <vt:lpstr>Who baptized the Ethiopian?  (8:38)</vt:lpstr>
      <vt:lpstr>What happened after Philip baptized the Ethiopian?  (8:38-39)</vt:lpstr>
      <vt:lpstr>What happened after Philip baptized the Ethiopian?  (8:38-39)</vt:lpstr>
      <vt:lpstr>What did the Ethiopian do after he was baptized?  (8:39)</vt:lpstr>
      <vt:lpstr>What did the Ethiopian do after he was baptized?  (8:39)</vt:lpstr>
      <vt:lpstr>Finish this verse:  “The unfolding of your words gives light; it gives understanding to…”  (Psalm 119:130)</vt:lpstr>
      <vt:lpstr>Finish this verse:  “The unfolding of your words gives light; it gives understanding to…”  (Psalm 119:130)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A L</cp:lastModifiedBy>
  <cp:revision>11</cp:revision>
  <dcterms:created xsi:type="dcterms:W3CDTF">2016-04-16T17:22:52Z</dcterms:created>
  <dcterms:modified xsi:type="dcterms:W3CDTF">2024-08-07T19:05:11Z</dcterms:modified>
</cp:coreProperties>
</file>