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8/16/2018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8/16/2018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8/16/2018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8/16/2018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8/16/2018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8/16/2018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8/16/2018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8/16/2018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8/16/2018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8/16/2018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8/16/2018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8/16/2018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Acts</a:t>
            </a:r>
            <a:br>
              <a:rPr lang="en-US" sz="6000" b="1" dirty="0"/>
            </a:br>
            <a:r>
              <a:rPr lang="en-US" sz="6000" b="1" dirty="0"/>
              <a:t>Dig Site 8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F5B27-D05E-44F5-BC1F-365FA5EBC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Peter tell Cornelius about Jesus and God?  (10:40, 43)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5B0A5A-3DC2-44B0-BA3B-1BBC684CDA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434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God raised Jesus from the dead and caused Him to be seen.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the prophets testify about Jesus.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“Everyone who believes in him receives forgiveness of sins through his name.”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8189359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F5B27-D05E-44F5-BC1F-365FA5EBC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Peter tell Cornelius about Jesus and God?  (10:40, 43)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5B0A5A-3DC2-44B0-BA3B-1BBC684CDA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434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God raised Jesus from the dead and caused Him to be seen.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the prophets testify about Jesus.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“Everyone who believes in him receives forgiveness of sins through his name.”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7654792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0F1F3-3586-4242-A3D6-B981B6830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saw Jesus after He was raised from the dead?  (10:41)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7F701-FBBD-44C9-98D6-9F3E4E982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the people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“Witnesses whom God had already chosen”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Jews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Jesus’ family only</a:t>
            </a:r>
          </a:p>
        </p:txBody>
      </p:sp>
    </p:spTree>
    <p:extLst>
      <p:ext uri="{BB962C8B-B14F-4D97-AF65-F5344CB8AC3E}">
        <p14:creationId xmlns:p14="http://schemas.microsoft.com/office/powerpoint/2010/main" val="29240578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0F1F3-3586-4242-A3D6-B981B6830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saw Jesus after He was raised from the dead?  (10:41)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7F701-FBBD-44C9-98D6-9F3E4E982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the people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“Witnesses whom God had already chosen”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Jews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Jesus’ family only</a:t>
            </a:r>
          </a:p>
        </p:txBody>
      </p:sp>
    </p:spTree>
    <p:extLst>
      <p:ext uri="{BB962C8B-B14F-4D97-AF65-F5344CB8AC3E}">
        <p14:creationId xmlns:p14="http://schemas.microsoft.com/office/powerpoint/2010/main" val="34782324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6369A-7577-4088-8FA7-7762C11BC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Jesus command of those who ate and drank with Him after He rose from the dead?  (10:41-42)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AA1E37-7568-4E12-9BAC-75592BFBB9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886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To preach and to testify about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heal and cast out demons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tear their clothes and mourn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celebrate and dance</a:t>
            </a:r>
          </a:p>
        </p:txBody>
      </p:sp>
    </p:spTree>
    <p:extLst>
      <p:ext uri="{BB962C8B-B14F-4D97-AF65-F5344CB8AC3E}">
        <p14:creationId xmlns:p14="http://schemas.microsoft.com/office/powerpoint/2010/main" val="41470741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6369A-7577-4088-8FA7-7762C11BC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Jesus command of those who ate and drank with Him after He rose from the dead?  (10:41-42)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AA1E37-7568-4E12-9BAC-75592BFBB9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886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To preach and to testify about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heal and cast out demons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tear their clothes and mourn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celebrate and dance</a:t>
            </a:r>
          </a:p>
        </p:txBody>
      </p:sp>
    </p:spTree>
    <p:extLst>
      <p:ext uri="{BB962C8B-B14F-4D97-AF65-F5344CB8AC3E}">
        <p14:creationId xmlns:p14="http://schemas.microsoft.com/office/powerpoint/2010/main" val="13201737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AB794-5145-4015-91CE-BE2882428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will receive forgiveness of sins through Jesus’ name?  (10:43)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ED33B5-7BE9-4A04-ACD9-272DEDA0B3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Only the Jews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Only the Gentiles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Everyone who believes in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Only those who ate and drank with Him after He rose</a:t>
            </a:r>
          </a:p>
        </p:txBody>
      </p:sp>
    </p:spTree>
    <p:extLst>
      <p:ext uri="{BB962C8B-B14F-4D97-AF65-F5344CB8AC3E}">
        <p14:creationId xmlns:p14="http://schemas.microsoft.com/office/powerpoint/2010/main" val="28970639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AB794-5145-4015-91CE-BE2882428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will receive forgiveness of sins through Jesus’ name?  (10:43)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ED33B5-7BE9-4A04-ACD9-272DEDA0B3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Only the Jews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Only the Gentiles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Everyone who believes in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Only those who ate and drank with Him after He rose</a:t>
            </a:r>
          </a:p>
        </p:txBody>
      </p:sp>
    </p:spTree>
    <p:extLst>
      <p:ext uri="{BB962C8B-B14F-4D97-AF65-F5344CB8AC3E}">
        <p14:creationId xmlns:p14="http://schemas.microsoft.com/office/powerpoint/2010/main" val="36495116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6FBAA-5921-416D-ACE9-8A14E124F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while Peter was still speaking with Cornelius?  (10:44)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532635-3A32-44F8-B507-032F2C870E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Jews got angry and left.”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“Heaven opened up and a dove landed on Peter’s shoulder.”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 large storm came and everyone got wet.”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Holy Spirit came on all who heard the message.”</a:t>
            </a:r>
          </a:p>
        </p:txBody>
      </p:sp>
    </p:spTree>
    <p:extLst>
      <p:ext uri="{BB962C8B-B14F-4D97-AF65-F5344CB8AC3E}">
        <p14:creationId xmlns:p14="http://schemas.microsoft.com/office/powerpoint/2010/main" val="8108444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6FBAA-5921-416D-ACE9-8A14E124F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while Peter was still speaking with Cornelius?  (10:44)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532635-3A32-44F8-B507-032F2C870E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Jews got angry and left.”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“Heaven opened up and a dove landed on Peter’s shoulder.”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 large storm came and everyone </a:t>
            </a:r>
            <a:r>
              <a:rPr lang="en-US" sz="4000"/>
              <a:t>got wet</a:t>
            </a:r>
            <a:r>
              <a:rPr lang="en-US" sz="4000" dirty="0"/>
              <a:t>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“The Holy Spirit came on all who heard the message.”</a:t>
            </a:r>
          </a:p>
        </p:txBody>
      </p:sp>
    </p:spTree>
    <p:extLst>
      <p:ext uri="{BB962C8B-B14F-4D97-AF65-F5344CB8AC3E}">
        <p14:creationId xmlns:p14="http://schemas.microsoft.com/office/powerpoint/2010/main" val="1229298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BD0E9-A81F-4A66-ACB8-005C823D5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/>
              <a:t>happened when Peter entered Cornelius’s house?  (10:25-26)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CC5658-B508-48AE-8A4E-91016B22D0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399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Cornelius met Peter.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Cornelius fell at Peter’s feet in reverence.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 said, “Stand up, I am only a man myself.”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134301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2A4AD-C589-4BF7-A0CE-7AEA4B782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were the believers who had come with Peter astonished?  (10:45-46)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085B68-8A31-4EE0-8F50-EC79345E38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the gift of the Holy Spirit was poured out even on Gentiles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they had never been in Caesarea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the Gentiles were kind people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0559245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2A4AD-C589-4BF7-A0CE-7AEA4B782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were the believers who had come with Peter astonished?  (10:45-46)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085B68-8A31-4EE0-8F50-EC79345E38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Because the gift of the Holy Spirit was poured out even on Gentiles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they had never been in Caesarea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the Gentiles were kind people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2381535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91BD3-E9BE-4CD9-82D4-AAEDFB0F3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could Cornelius and the other Gentiles be baptized?  (10:47)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C4E36F-EBB5-429B-82E9-867B473768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they had converted and become Jews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they had received the Holy Spirit just as the Jews had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they offered sacrifices at the synagogue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they were wealthy Gentiles and paid Peter to baptize them</a:t>
            </a:r>
          </a:p>
        </p:txBody>
      </p:sp>
    </p:spTree>
    <p:extLst>
      <p:ext uri="{BB962C8B-B14F-4D97-AF65-F5344CB8AC3E}">
        <p14:creationId xmlns:p14="http://schemas.microsoft.com/office/powerpoint/2010/main" val="33364854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91BD3-E9BE-4CD9-82D4-AAEDFB0F3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could Cornelius and the other Gentiles be baptized?  (10:47)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C4E36F-EBB5-429B-82E9-867B473768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they had converted and become Jews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Because they had received the Holy Spirit just as the Jews had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they offered sacrifices at the synagogue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they were wealthy Gentiles and paid Peter to baptize them</a:t>
            </a:r>
          </a:p>
        </p:txBody>
      </p:sp>
    </p:spTree>
    <p:extLst>
      <p:ext uri="{BB962C8B-B14F-4D97-AF65-F5344CB8AC3E}">
        <p14:creationId xmlns:p14="http://schemas.microsoft.com/office/powerpoint/2010/main" val="1664945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9C7E9-3AD8-46CB-890A-E3B1A3EC3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613" y="609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To where did “those who had been scattered by the persecution that broke out when Stephen was killed” travel?  (11:19)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195F4C-655C-4AAB-AD8B-8693FC9825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742" y="27432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To Phoenicia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To Cyprus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To Antioch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8940878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9C7E9-3AD8-46CB-890A-E3B1A3EC3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613" y="609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To where did “those who had been scattered by the persecution that broke out when Stephen was killed” travel?  (11:19)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195F4C-655C-4AAB-AD8B-8693FC9825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742" y="27432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To Phoenicia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To Cyprus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To Antioch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7976873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69280-B0DD-4081-85C7-192141688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What happened because the Lord’s hand was with those who told the good news about the Lord Jesus?  (11:19-21)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F77436-3463-4913-952D-F335845369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“A great number of people believed and turned to the Lord.”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“There was no more persecution.”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“Many people were converted to Judaism.”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“People lived longer and healthier lives.”</a:t>
            </a:r>
          </a:p>
        </p:txBody>
      </p:sp>
    </p:spTree>
    <p:extLst>
      <p:ext uri="{BB962C8B-B14F-4D97-AF65-F5344CB8AC3E}">
        <p14:creationId xmlns:p14="http://schemas.microsoft.com/office/powerpoint/2010/main" val="6189200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69280-B0DD-4081-85C7-192141688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What happened because the Lord’s hand was with those who told the good news about the Lord Jesus?  (11:19-21)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F77436-3463-4913-952D-F335845369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>
                <a:solidFill>
                  <a:srgbClr val="FFFF00"/>
                </a:solidFill>
              </a:rPr>
              <a:t>“A great number of people believed and turned to the Lord.”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“There was no more persecution.”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“Many people were converted to Judaism.”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“People lived longer and healthier lives.”</a:t>
            </a:r>
          </a:p>
        </p:txBody>
      </p:sp>
    </p:spTree>
    <p:extLst>
      <p:ext uri="{BB962C8B-B14F-4D97-AF65-F5344CB8AC3E}">
        <p14:creationId xmlns:p14="http://schemas.microsoft.com/office/powerpoint/2010/main" val="37635547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0E147-094E-47C0-85AF-481A80B16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is Barnabas described?  (11:24)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09D031-E72A-4CF4-A0AF-F77F65263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“An old man with a large family”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 good man, full of the Holy Spirit and faith”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 selfish and jealous man”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5606437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0E147-094E-47C0-85AF-481A80B16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is Barnabas described?  (11:24)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09D031-E72A-4CF4-A0AF-F77F65263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“An old man with a large family”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“A good man, full of the Holy Spirit and faith”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 selfish and jealous man”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253758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BD0E9-A81F-4A66-ACB8-005C823D5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/>
              <a:t>happened when Peter entered Cornelius’s house?  (10:25-26)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CC5658-B508-48AE-8A4E-91016B22D0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399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Cornelius met Peter.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Cornelius fell at Peter’s feet in reverence.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 said, “Stand up, I am only a man myself.”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5239772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0FD7A-399D-473D-82BF-AFF23FEB7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Barnabas do when he found Saul in Tarsus?  (11:25-26)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1DCC83-73C4-453A-A456-6FD0CCB5A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Told him everything he had seen and heard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Begged to stay with him in Tarsus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Brought him to Antioch to meet with the church and teach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Sent him back to Jerusalem to preach to the Gentiles</a:t>
            </a:r>
          </a:p>
        </p:txBody>
      </p:sp>
    </p:spTree>
    <p:extLst>
      <p:ext uri="{BB962C8B-B14F-4D97-AF65-F5344CB8AC3E}">
        <p14:creationId xmlns:p14="http://schemas.microsoft.com/office/powerpoint/2010/main" val="191391424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0FD7A-399D-473D-82BF-AFF23FEB7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Barnabas do when he found Saul in Tarsus?  (11:25-26)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1DCC83-73C4-453A-A456-6FD0CCB5A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Told him everything he had seen and heard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Begged to stay with him in Tarsus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Brought him to Antioch to meet with the church and teach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Sent him back to Jerusalem to preach to the Gentiles</a:t>
            </a:r>
          </a:p>
        </p:txBody>
      </p:sp>
    </p:spTree>
    <p:extLst>
      <p:ext uri="{BB962C8B-B14F-4D97-AF65-F5344CB8AC3E}">
        <p14:creationId xmlns:p14="http://schemas.microsoft.com/office/powerpoint/2010/main" val="6251209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E2F91-A1E2-4751-8EA1-BA07A57BB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Where were the disciples first called Christians?  (11:26)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EFE346-F1D8-4221-AF05-D036C3ADBA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Samaria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Tarsus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Jerusalem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Antioch</a:t>
            </a:r>
          </a:p>
        </p:txBody>
      </p:sp>
    </p:spTree>
    <p:extLst>
      <p:ext uri="{BB962C8B-B14F-4D97-AF65-F5344CB8AC3E}">
        <p14:creationId xmlns:p14="http://schemas.microsoft.com/office/powerpoint/2010/main" val="18146223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E2F91-A1E2-4751-8EA1-BA07A57BB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Where were the disciples first called Christians?  (11:26)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EFE346-F1D8-4221-AF05-D036C3ADBA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Samaria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Tarsus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Jerusalem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Antioch</a:t>
            </a:r>
          </a:p>
        </p:txBody>
      </p:sp>
    </p:spTree>
    <p:extLst>
      <p:ext uri="{BB962C8B-B14F-4D97-AF65-F5344CB8AC3E}">
        <p14:creationId xmlns:p14="http://schemas.microsoft.com/office/powerpoint/2010/main" val="18070541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73494-B7B3-44AB-8CB7-6C32965FF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837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Finish this verse:  “Then Peter began to speak:  ‘I now realize how true it is that God does not show favoritism but accepts…’”  (Acts 10:34-35)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B6D43E-17D5-4602-8A36-DD3A6054E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7338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“’… only those who are clean and are Jews.’”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“’… Gentile widows and orphans.’”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“’… from every nation the one who fears him and does what is right.’”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“’… those who have been baptized in the name of Jesus Christ.’”</a:t>
            </a:r>
          </a:p>
        </p:txBody>
      </p:sp>
    </p:spTree>
    <p:extLst>
      <p:ext uri="{BB962C8B-B14F-4D97-AF65-F5344CB8AC3E}">
        <p14:creationId xmlns:p14="http://schemas.microsoft.com/office/powerpoint/2010/main" val="28199761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73494-B7B3-44AB-8CB7-6C32965FF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837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Finish this verse:  “Then Peter began to speak:  ‘I now realize how true it is that God does not show favoritism but accepts…’”  (Acts 10:34-35)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B6D43E-17D5-4602-8A36-DD3A6054E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7338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“’… only those who are clean and are Jews.’”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“’… Gentile widows and orphans.’”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“’… from every nation the one who fears him and does what is right.’”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“’… those who have been baptized in the name of Jesus Christ.’”</a:t>
            </a:r>
          </a:p>
        </p:txBody>
      </p:sp>
    </p:spTree>
    <p:extLst>
      <p:ext uri="{BB962C8B-B14F-4D97-AF65-F5344CB8AC3E}">
        <p14:creationId xmlns:p14="http://schemas.microsoft.com/office/powerpoint/2010/main" val="4241410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7B028-78AF-400D-BC43-8E719E137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According to Peter, what was against Jewish law?  (10:28)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20189-41C6-41EE-ACD9-B47D1DE1AA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“For a Jew to associate with or visit a Gentile”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“For a Jew to marry another Jew”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“For a Jew to travel to Caesarea”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“For a Jew to go to the temple on Monday”</a:t>
            </a:r>
          </a:p>
        </p:txBody>
      </p:sp>
    </p:spTree>
    <p:extLst>
      <p:ext uri="{BB962C8B-B14F-4D97-AF65-F5344CB8AC3E}">
        <p14:creationId xmlns:p14="http://schemas.microsoft.com/office/powerpoint/2010/main" val="598204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7B028-78AF-400D-BC43-8E719E137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According to Peter, what was against Jewish law?  (10:28)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20189-41C6-41EE-ACD9-B47D1DE1AA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“For a Jew to associate with or visit a Gentile”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“For a Jew to marry another Jew”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“For a Jew to travel to Caesarea”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“For a Jew to go to the temple on Monday”</a:t>
            </a:r>
          </a:p>
        </p:txBody>
      </p:sp>
    </p:spTree>
    <p:extLst>
      <p:ext uri="{BB962C8B-B14F-4D97-AF65-F5344CB8AC3E}">
        <p14:creationId xmlns:p14="http://schemas.microsoft.com/office/powerpoint/2010/main" val="3462187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3D5EB-000D-43D2-BE88-426249FDF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Who does God accept?  (10:34-35)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69736C-972C-4B0D-8642-74178B5BEE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People from every nation who fear him and do what is right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Only the Jews who are clean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Gentile widows and orphans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Only Gentiles</a:t>
            </a:r>
          </a:p>
        </p:txBody>
      </p:sp>
    </p:spTree>
    <p:extLst>
      <p:ext uri="{BB962C8B-B14F-4D97-AF65-F5344CB8AC3E}">
        <p14:creationId xmlns:p14="http://schemas.microsoft.com/office/powerpoint/2010/main" val="4191632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3D5EB-000D-43D2-BE88-426249FDF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Who does God accept?  (10:34-35)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69736C-972C-4B0D-8642-74178B5BEE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People from every nation who fear him and do what is right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Only the Jews who are clean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Gentile widows and orphans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Only Gentiles</a:t>
            </a:r>
          </a:p>
        </p:txBody>
      </p:sp>
    </p:spTree>
    <p:extLst>
      <p:ext uri="{BB962C8B-B14F-4D97-AF65-F5344CB8AC3E}">
        <p14:creationId xmlns:p14="http://schemas.microsoft.com/office/powerpoint/2010/main" val="826737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8D500-B0BF-4213-A8AE-0C4D8FEBB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/>
              <a:t>What did Peter say Cornelius and the others knew?  (10:36-38)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997CE1-0700-4A21-AC1A-05928BA70E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530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message God sent to the people of Israel”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“How God anointed Jesus of Nazareth with the Holy Spirit and power”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How because God was with Him, Jesus “went around doing good and healing all who were under the power of the devil”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297487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8D500-B0BF-4213-A8AE-0C4D8FEBB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/>
              <a:t>What did Peter say Cornelius and the others knew?  (10:36-38)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997CE1-0700-4A21-AC1A-05928BA70E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530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message God sent to the people of Israel”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“How God anointed Jesus of Nazareth with the Holy Spirit and power”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How because God was with Him, Jesus “went around doing good and healing all who were under the power of the devil”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15234697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1576</Words>
  <Application>Microsoft Office PowerPoint</Application>
  <PresentationFormat>On-screen Show (4:3)</PresentationFormat>
  <Paragraphs>172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8" baseType="lpstr">
      <vt:lpstr>Arial</vt:lpstr>
      <vt:lpstr>Calibri</vt:lpstr>
      <vt:lpstr>1_Office Theme</vt:lpstr>
      <vt:lpstr>Acts Dig Site 8</vt:lpstr>
      <vt:lpstr>What happened when Peter entered Cornelius’s house?  (10:25-26)</vt:lpstr>
      <vt:lpstr>What happened when Peter entered Cornelius’s house?  (10:25-26)</vt:lpstr>
      <vt:lpstr>According to Peter, what was against Jewish law?  (10:28)</vt:lpstr>
      <vt:lpstr>According to Peter, what was against Jewish law?  (10:28)</vt:lpstr>
      <vt:lpstr>Who does God accept?  (10:34-35)</vt:lpstr>
      <vt:lpstr>Who does God accept?  (10:34-35)</vt:lpstr>
      <vt:lpstr>What did Peter say Cornelius and the others knew?  (10:36-38)</vt:lpstr>
      <vt:lpstr>What did Peter say Cornelius and the others knew?  (10:36-38)</vt:lpstr>
      <vt:lpstr>What did Peter tell Cornelius about Jesus and God?  (10:40, 43)</vt:lpstr>
      <vt:lpstr>What did Peter tell Cornelius about Jesus and God?  (10:40, 43)</vt:lpstr>
      <vt:lpstr>Who saw Jesus after He was raised from the dead?  (10:41)</vt:lpstr>
      <vt:lpstr>Who saw Jesus after He was raised from the dead?  (10:41)</vt:lpstr>
      <vt:lpstr>What did Jesus command of those who ate and drank with Him after He rose from the dead?  (10:41-42)</vt:lpstr>
      <vt:lpstr>What did Jesus command of those who ate and drank with Him after He rose from the dead?  (10:41-42)</vt:lpstr>
      <vt:lpstr>Who will receive forgiveness of sins through Jesus’ name?  (10:43)</vt:lpstr>
      <vt:lpstr>Who will receive forgiveness of sins through Jesus’ name?  (10:43)</vt:lpstr>
      <vt:lpstr>What happened while Peter was still speaking with Cornelius?  (10:44)</vt:lpstr>
      <vt:lpstr>What happened while Peter was still speaking with Cornelius?  (10:44)</vt:lpstr>
      <vt:lpstr>Why were the believers who had come with Peter astonished?  (10:45-46)</vt:lpstr>
      <vt:lpstr>Why were the believers who had come with Peter astonished?  (10:45-46)</vt:lpstr>
      <vt:lpstr>Why could Cornelius and the other Gentiles be baptized?  (10:47)</vt:lpstr>
      <vt:lpstr>Why could Cornelius and the other Gentiles be baptized?  (10:47)</vt:lpstr>
      <vt:lpstr>To where did “those who had been scattered by the persecution that broke out when Stephen was killed” travel?  (11:19)</vt:lpstr>
      <vt:lpstr>To where did “those who had been scattered by the persecution that broke out when Stephen was killed” travel?  (11:19)</vt:lpstr>
      <vt:lpstr>What happened because the Lord’s hand was with those who told the good news about the Lord Jesus?  (11:19-21)</vt:lpstr>
      <vt:lpstr>What happened because the Lord’s hand was with those who told the good news about the Lord Jesus?  (11:19-21)</vt:lpstr>
      <vt:lpstr>How is Barnabas described?  (11:24)</vt:lpstr>
      <vt:lpstr>How is Barnabas described?  (11:24)</vt:lpstr>
      <vt:lpstr>What did Barnabas do when he found Saul in Tarsus?  (11:25-26)</vt:lpstr>
      <vt:lpstr>What did Barnabas do when he found Saul in Tarsus?  (11:25-26)</vt:lpstr>
      <vt:lpstr>Where were the disciples first called Christians?  (11:26)</vt:lpstr>
      <vt:lpstr>Where were the disciples first called Christians?  (11:26)</vt:lpstr>
      <vt:lpstr>Finish this verse:  “Then Peter began to speak:  ‘I now realize how true it is that God does not show favoritism but accepts…’”  (Acts 10:34-35)</vt:lpstr>
      <vt:lpstr>Finish this verse:  “Then Peter began to speak:  ‘I now realize how true it is that God does not show favoritism but accepts…’”  (Acts 10:34-35)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6</dc:title>
  <dc:creator>Kathy Randels</dc:creator>
  <cp:lastModifiedBy>Kathy Randels</cp:lastModifiedBy>
  <cp:revision>18</cp:revision>
  <dcterms:created xsi:type="dcterms:W3CDTF">2016-04-21T15:09:06Z</dcterms:created>
  <dcterms:modified xsi:type="dcterms:W3CDTF">2018-08-16T21:45:05Z</dcterms:modified>
</cp:coreProperties>
</file>