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291" r:id="rId35"/>
    <p:sldId id="292" r:id="rId36"/>
    <p:sldId id="293" r:id="rId37"/>
    <p:sldId id="29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C59E7-8283-47EA-96D2-8DDA94627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men and women do when they believed Philip and his preaching?  (8:12)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51C28-7C18-468A-B6B9-10D70D599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Simon stoned.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all their money to the poor.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dedicated their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were baptized.</a:t>
            </a:r>
          </a:p>
        </p:txBody>
      </p:sp>
    </p:spTree>
    <p:extLst>
      <p:ext uri="{BB962C8B-B14F-4D97-AF65-F5344CB8AC3E}">
        <p14:creationId xmlns:p14="http://schemas.microsoft.com/office/powerpoint/2010/main" val="154509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C59E7-8283-47EA-96D2-8DDA94627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16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men and women do when they believed Philip and his preaching?  (8:12)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51C28-7C18-468A-B6B9-10D70D599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Simon stoned.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gave all their money to the poor.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dedicated their children.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were baptized.</a:t>
            </a:r>
          </a:p>
        </p:txBody>
      </p:sp>
    </p:spTree>
    <p:extLst>
      <p:ext uri="{BB962C8B-B14F-4D97-AF65-F5344CB8AC3E}">
        <p14:creationId xmlns:p14="http://schemas.microsoft.com/office/powerpoint/2010/main" val="3482603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9ACC1-3EE0-4081-AD9B-0CE5110A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Simon do after he heard Philip?  (8:13)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39C4B-ED54-491B-A626-8A2456660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believed.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baptized.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followed Philip everywhere.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41021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9ACC1-3EE0-4081-AD9B-0CE5110A6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Simon do after he heard Philip?  (8:13)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39C4B-ED54-491B-A626-8A2456660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believed.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was baptized.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followed Philip everywhere.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283072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0F595-A806-4680-965A-3485D44FF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and John pray for the new believers in Samaria?  (8:14-15)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362F5-4ADB-48F0-8E23-DEF19CD10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they might be baptized”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Philip would lead them into victory”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they might receive the Holy Spirit”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they would turn from their wicked ways”</a:t>
            </a:r>
          </a:p>
        </p:txBody>
      </p:sp>
    </p:spTree>
    <p:extLst>
      <p:ext uri="{BB962C8B-B14F-4D97-AF65-F5344CB8AC3E}">
        <p14:creationId xmlns:p14="http://schemas.microsoft.com/office/powerpoint/2010/main" val="964518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0F595-A806-4680-965A-3485D44FF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and John pray for the new believers in Samaria?  (8:14-15)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362F5-4ADB-48F0-8E23-DEF19CD10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they might be baptized”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Philip would lead them into victory”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“That they might receive the Holy Spirit”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“That they would turn from their wicked ways”</a:t>
            </a:r>
          </a:p>
        </p:txBody>
      </p:sp>
    </p:spTree>
    <p:extLst>
      <p:ext uri="{BB962C8B-B14F-4D97-AF65-F5344CB8AC3E}">
        <p14:creationId xmlns:p14="http://schemas.microsoft.com/office/powerpoint/2010/main" val="2338288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4A6F-1BB6-4BD2-85CE-A709E5C0E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name had the people of Samaria been baptized?  (8:16)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297C-33E2-4F9A-855F-620F918CD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Heavenly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743583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84A6F-1BB6-4BD2-85CE-A709E5C0E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whose name had the people of Samaria been baptized?  (8:16)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297C-33E2-4F9A-855F-620F918CD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Heavenly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Lord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the Baptist</a:t>
            </a:r>
          </a:p>
        </p:txBody>
      </p:sp>
    </p:spTree>
    <p:extLst>
      <p:ext uri="{BB962C8B-B14F-4D97-AF65-F5344CB8AC3E}">
        <p14:creationId xmlns:p14="http://schemas.microsoft.com/office/powerpoint/2010/main" val="3865332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9B7A-74C4-4824-A5E0-02BCE7F6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Simon want the apostles to give him?  (8:18-19)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CB032-E473-4DD6-AB30-66C94AAFD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ability so that everyone he laid his hands on would receive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Money for their room and food in 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secret of their ability to give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Food and a blessing</a:t>
            </a:r>
          </a:p>
        </p:txBody>
      </p:sp>
    </p:spTree>
    <p:extLst>
      <p:ext uri="{BB962C8B-B14F-4D97-AF65-F5344CB8AC3E}">
        <p14:creationId xmlns:p14="http://schemas.microsoft.com/office/powerpoint/2010/main" val="2534758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19B7A-74C4-4824-A5E0-02BCE7F6B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Simon want the apostles to give him?  (8:18-19)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CB032-E473-4DD6-AB30-66C94AAFD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ability so that everyone he laid his hands on would receive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Money for their room and food in 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secret of their ability to give 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Food and a blessing</a:t>
            </a:r>
          </a:p>
        </p:txBody>
      </p:sp>
    </p:spTree>
    <p:extLst>
      <p:ext uri="{BB962C8B-B14F-4D97-AF65-F5344CB8AC3E}">
        <p14:creationId xmlns:p14="http://schemas.microsoft.com/office/powerpoint/2010/main" val="168302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5A3C-D86D-45A7-B4AF-D86F66C79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those who had been scattered preach?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15241-8EE3-4920-BF11-DCB9701CB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their hometowns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Wherever they went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churches</a:t>
            </a:r>
          </a:p>
        </p:txBody>
      </p:sp>
    </p:spTree>
    <p:extLst>
      <p:ext uri="{BB962C8B-B14F-4D97-AF65-F5344CB8AC3E}">
        <p14:creationId xmlns:p14="http://schemas.microsoft.com/office/powerpoint/2010/main" val="3262420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1716-7060-4F5C-B824-74CF6105C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78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to Simon when he tried to buy the gift of God with money?  (8:20-22)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902AF-CBE2-4FED-AFF3-80C248958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have no part or share in this ministry.”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heart is not right before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“Repent of this wickedness and pray to the Lord in the hope that He may forgive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33543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1716-7060-4F5C-B824-74CF6105C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781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to Simon when he tried to buy the gift of God with money?  (8:20-22)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902AF-CBE2-4FED-AFF3-80C248958C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have no part or share in this ministry.”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“Your heart is not right before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“Repent of this wickedness and pray to the Lord in the hope that He may forgive you.”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54468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2A1B4-FC86-46F2-9AB0-0271F6E4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had the Ethiopian eunuch gone to Jerusalem?  (8:27)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FD97D-4EFD-4885-89E3-6AB799741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do official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visit </a:t>
            </a:r>
            <a:r>
              <a:rPr lang="en-US" sz="4000" dirty="0" err="1"/>
              <a:t>Kandake</a:t>
            </a:r>
            <a:r>
              <a:rPr lang="en-US" sz="4000" dirty="0"/>
              <a:t>, queen of the Ethiopians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purchase food and clothing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worship</a:t>
            </a:r>
          </a:p>
        </p:txBody>
      </p:sp>
    </p:spTree>
    <p:extLst>
      <p:ext uri="{BB962C8B-B14F-4D97-AF65-F5344CB8AC3E}">
        <p14:creationId xmlns:p14="http://schemas.microsoft.com/office/powerpoint/2010/main" val="21836846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2A1B4-FC86-46F2-9AB0-0271F6E41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had the Ethiopian eunuch gone to Jerusalem?  (8:27)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FD97D-4EFD-4885-89E3-6AB799741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 do official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visit </a:t>
            </a:r>
            <a:r>
              <a:rPr lang="en-US" sz="4000" dirty="0" err="1"/>
              <a:t>Kandake</a:t>
            </a:r>
            <a:r>
              <a:rPr lang="en-US" sz="4000" dirty="0"/>
              <a:t>, queen of the Ethiopians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purchase food and clothing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 worship</a:t>
            </a:r>
          </a:p>
        </p:txBody>
      </p:sp>
    </p:spTree>
    <p:extLst>
      <p:ext uri="{BB962C8B-B14F-4D97-AF65-F5344CB8AC3E}">
        <p14:creationId xmlns:p14="http://schemas.microsoft.com/office/powerpoint/2010/main" val="4046029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F7C4-A633-4CA5-AB3F-C49007A8D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Ethiopian reading when Philip met him?  (8:28)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2685B-DD09-4DF6-838E-F59459D33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contract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Book of 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Treasury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Book of Jeremiah</a:t>
            </a:r>
          </a:p>
        </p:txBody>
      </p:sp>
    </p:spTree>
    <p:extLst>
      <p:ext uri="{BB962C8B-B14F-4D97-AF65-F5344CB8AC3E}">
        <p14:creationId xmlns:p14="http://schemas.microsoft.com/office/powerpoint/2010/main" val="1123605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F7C4-A633-4CA5-AB3F-C49007A8D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the Ethiopian reading when Philip met him?  (8:28)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2685B-DD09-4DF6-838E-F59459D33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contract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Book of Isaiah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Treasury reports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Book of Jeremiah</a:t>
            </a:r>
          </a:p>
        </p:txBody>
      </p:sp>
    </p:spTree>
    <p:extLst>
      <p:ext uri="{BB962C8B-B14F-4D97-AF65-F5344CB8AC3E}">
        <p14:creationId xmlns:p14="http://schemas.microsoft.com/office/powerpoint/2010/main" val="23260968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D4769-F2CC-4AB7-87E1-3EA64582F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Philip ask the Ethiopian?  (8:30)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D492F-7975-452A-A7FF-EAD9D4FB4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“Can I help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know how to get to Gaza?”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understand what you are reading?”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are you stopped along the road?”</a:t>
            </a:r>
          </a:p>
        </p:txBody>
      </p:sp>
    </p:spTree>
    <p:extLst>
      <p:ext uri="{BB962C8B-B14F-4D97-AF65-F5344CB8AC3E}">
        <p14:creationId xmlns:p14="http://schemas.microsoft.com/office/powerpoint/2010/main" val="491347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D4769-F2CC-4AB7-87E1-3EA64582F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Philip ask the Ethiopian?  (8:30)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D492F-7975-452A-A7FF-EAD9D4FB4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“Can I help you?”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know how to get to Gaza?”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“Do you understand what you are reading?”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are you stopped along the road?”</a:t>
            </a:r>
          </a:p>
        </p:txBody>
      </p:sp>
    </p:spTree>
    <p:extLst>
      <p:ext uri="{BB962C8B-B14F-4D97-AF65-F5344CB8AC3E}">
        <p14:creationId xmlns:p14="http://schemas.microsoft.com/office/powerpoint/2010/main" val="2011231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FC990-70AB-4C1E-85C2-76FCDF4B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Philip tell the Ethiopian when he asked who the prophet was talking about?  (8:34-35)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C81EF-653B-42C5-8852-67F47777F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 “told him the good news about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 “told him about Stephen’s stoning.”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 “told him that he did not understand it either.”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 “told him that he must first be baptized.”</a:t>
            </a:r>
          </a:p>
        </p:txBody>
      </p:sp>
    </p:spTree>
    <p:extLst>
      <p:ext uri="{BB962C8B-B14F-4D97-AF65-F5344CB8AC3E}">
        <p14:creationId xmlns:p14="http://schemas.microsoft.com/office/powerpoint/2010/main" val="14918469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FC990-70AB-4C1E-85C2-76FCDF4B5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Philip tell the Ethiopian when he asked who the prophet was talking about?  (8:34-35)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C81EF-653B-42C5-8852-67F47777F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Philip “told him the good news about Jesus.”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 “told him about Stephen’s stoning.”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 “told him that he did not understand it either.”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 “told him that he must first be baptized.”</a:t>
            </a:r>
          </a:p>
        </p:txBody>
      </p:sp>
    </p:spTree>
    <p:extLst>
      <p:ext uri="{BB962C8B-B14F-4D97-AF65-F5344CB8AC3E}">
        <p14:creationId xmlns:p14="http://schemas.microsoft.com/office/powerpoint/2010/main" val="278029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15A3C-D86D-45A7-B4AF-D86F66C79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those who had been scattered preach?  (8:4)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15241-8EE3-4920-BF11-DCB9701CB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In Egypt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their hometowns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Wherever they went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the churches</a:t>
            </a:r>
          </a:p>
        </p:txBody>
      </p:sp>
    </p:spTree>
    <p:extLst>
      <p:ext uri="{BB962C8B-B14F-4D97-AF65-F5344CB8AC3E}">
        <p14:creationId xmlns:p14="http://schemas.microsoft.com/office/powerpoint/2010/main" val="5557839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100AD-A62F-4972-AAE2-E91E72BE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Philip do when they came to some water?  (8:36-38)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77485-6A36-4C69-887C-CB5C8282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the horses some water to drink.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tested the water to make sure it was warm.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baptized the Ethiopian.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73794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100AD-A62F-4972-AAE2-E91E72BE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Philip do when they came to some water?  (8:36-38)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77485-6A36-4C69-887C-CB5C8282C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the horses some water to drink.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tested the water to make sure it was warm.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baptized the Ethiopian.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301875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264C0-76BE-41B5-A777-6BA50CFBA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3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Philip and the Ethiopian came up out of the water?  (8:39)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23AB9-87A0-474F-9225-B84A758B3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Ethiopian was taken away into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Spirit of the Lord suddenly took Philip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Ethiopian slipped and fell.”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“Philip continued on the road to Gaza.”</a:t>
            </a:r>
          </a:p>
        </p:txBody>
      </p:sp>
    </p:spTree>
    <p:extLst>
      <p:ext uri="{BB962C8B-B14F-4D97-AF65-F5344CB8AC3E}">
        <p14:creationId xmlns:p14="http://schemas.microsoft.com/office/powerpoint/2010/main" val="9765164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264C0-76BE-41B5-A777-6BA50CFBA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535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Philip and the Ethiopian came up out of the water?  (8:39)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23AB9-87A0-474F-9225-B84A758B3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Ethiopian was taken away into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 Spirit of the Lord suddenly took Philip away.”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Ethiopian slipped and fell.”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“Philip continued on the road to Gaza.”</a:t>
            </a:r>
          </a:p>
        </p:txBody>
      </p:sp>
    </p:spTree>
    <p:extLst>
      <p:ext uri="{BB962C8B-B14F-4D97-AF65-F5344CB8AC3E}">
        <p14:creationId xmlns:p14="http://schemas.microsoft.com/office/powerpoint/2010/main" val="39660559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E6856-B8B9-4961-8AA2-60360CAFE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Philip appear after baptizing the Ethiopian?  (8:40)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CB80B-D108-4C54-BBC6-B1B3B567C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Azotus</a:t>
            </a:r>
            <a:endParaRPr lang="en-US" sz="40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Ethiopia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</p:txBody>
      </p:sp>
    </p:spTree>
    <p:extLst>
      <p:ext uri="{BB962C8B-B14F-4D97-AF65-F5344CB8AC3E}">
        <p14:creationId xmlns:p14="http://schemas.microsoft.com/office/powerpoint/2010/main" val="24821338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E6856-B8B9-4961-8AA2-60360CAFE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Philip appear after baptizing the Ethiopian?  (8:40)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CB80B-D108-4C54-BBC6-B1B3B567C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>
                <a:solidFill>
                  <a:srgbClr val="FFFF00"/>
                </a:solidFill>
              </a:rPr>
              <a:t>Azotus</a:t>
            </a:r>
            <a:endParaRPr lang="en-US" sz="4000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Ethiopia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</a:t>
            </a:r>
          </a:p>
        </p:txBody>
      </p:sp>
    </p:spTree>
    <p:extLst>
      <p:ext uri="{BB962C8B-B14F-4D97-AF65-F5344CB8AC3E}">
        <p14:creationId xmlns:p14="http://schemas.microsoft.com/office/powerpoint/2010/main" val="35920461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DFC6-59DD-4AEB-8F08-8E79C6E9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1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Psalm 119:130, what gives light and understanding to the simple?  (Psalm 119:130)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5A970-13F0-4690-8AE7-28EDE227E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lamp on a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your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unfolding of God’s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moon and stars</a:t>
            </a:r>
          </a:p>
        </p:txBody>
      </p:sp>
    </p:spTree>
    <p:extLst>
      <p:ext uri="{BB962C8B-B14F-4D97-AF65-F5344CB8AC3E}">
        <p14:creationId xmlns:p14="http://schemas.microsoft.com/office/powerpoint/2010/main" val="1230269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5DFC6-59DD-4AEB-8F08-8E79C6E9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91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Psalm 119:130, what gives light and understanding to the simple?  (Psalm 119:130)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5A970-13F0-4690-8AE7-28EDE227E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lamp on a table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your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unfolding of God’s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moon and stars</a:t>
            </a:r>
          </a:p>
        </p:txBody>
      </p:sp>
    </p:spTree>
    <p:extLst>
      <p:ext uri="{BB962C8B-B14F-4D97-AF65-F5344CB8AC3E}">
        <p14:creationId xmlns:p14="http://schemas.microsoft.com/office/powerpoint/2010/main" val="1176292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B7FF-453B-4049-AFB3-B535339E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crowds do when they heard Philip and saw the signs he performed?  (8:6)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34D57-4D5F-4088-B340-16F0C7484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stoned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all paid close attention to what he said.”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followed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paid him for his help.”</a:t>
            </a:r>
          </a:p>
        </p:txBody>
      </p:sp>
    </p:spTree>
    <p:extLst>
      <p:ext uri="{BB962C8B-B14F-4D97-AF65-F5344CB8AC3E}">
        <p14:creationId xmlns:p14="http://schemas.microsoft.com/office/powerpoint/2010/main" val="301169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B7FF-453B-4049-AFB3-B535339EF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07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crowds do when they heard Philip and saw the signs he performed?  (8:6)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34D57-4D5F-4088-B340-16F0C7484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stoned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all paid close attention to what he said.”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followed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paid him for his help.”</a:t>
            </a:r>
          </a:p>
        </p:txBody>
      </p:sp>
    </p:spTree>
    <p:extLst>
      <p:ext uri="{BB962C8B-B14F-4D97-AF65-F5344CB8AC3E}">
        <p14:creationId xmlns:p14="http://schemas.microsoft.com/office/powerpoint/2010/main" val="790237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B045D-23D9-4354-A6EB-2D125EA8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boasted that he was someone great?  (8:9)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C6A1E-DB1B-4051-97D2-967D4988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Simon, the sorcerer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1616654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B045D-23D9-4354-A6EB-2D125EA82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boasted that he was someone great?  (8:9)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C6A1E-DB1B-4051-97D2-967D49883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Simon, the sorcerer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</p:txBody>
      </p:sp>
    </p:spTree>
    <p:extLst>
      <p:ext uri="{BB962C8B-B14F-4D97-AF65-F5344CB8AC3E}">
        <p14:creationId xmlns:p14="http://schemas.microsoft.com/office/powerpoint/2010/main" val="1266176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169A7-9218-41B0-829B-FBEFC917A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people follow Simon?  (8:11)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0FB0A-F2EF-4DFD-9876-D82C9FB9D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had amazed them for a long time with his sorcery.”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paid them to follow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preached about Christ.”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37653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169A7-9218-41B0-829B-FBEFC917A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people follow Simon?  (8:11)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0FB0A-F2EF-4DFD-9876-D82C9FB9D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“He had amazed them for a long time with his sorcery.”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paid them to follow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preached about Christ.”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8184648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1400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Acts Dig Site 5</vt:lpstr>
      <vt:lpstr>Where did those who had been scattered preach?  (8:4)</vt:lpstr>
      <vt:lpstr>Where did those who had been scattered preach?  (8:4)</vt:lpstr>
      <vt:lpstr>What did the crowds do when they heard Philip and saw the signs he performed?  (8:6)</vt:lpstr>
      <vt:lpstr>What did the crowds do when they heard Philip and saw the signs he performed?  (8:6)</vt:lpstr>
      <vt:lpstr>Who boasted that he was someone great?  (8:9)</vt:lpstr>
      <vt:lpstr>Who boasted that he was someone great?  (8:9)</vt:lpstr>
      <vt:lpstr>Why did the people follow Simon?  (8:11)</vt:lpstr>
      <vt:lpstr>Why did the people follow Simon?  (8:11)</vt:lpstr>
      <vt:lpstr>What did the men and women do when they believed Philip and his preaching?  (8:12)</vt:lpstr>
      <vt:lpstr>What did the men and women do when they believed Philip and his preaching?  (8:12)</vt:lpstr>
      <vt:lpstr>What did Simon do after he heard Philip?  (8:13) </vt:lpstr>
      <vt:lpstr>What did Simon do after he heard Philip?  (8:13) </vt:lpstr>
      <vt:lpstr>What did Peter and John pray for the new believers in Samaria?  (8:14-15)</vt:lpstr>
      <vt:lpstr>What did Peter and John pray for the new believers in Samaria?  (8:14-15)</vt:lpstr>
      <vt:lpstr>In whose name had the people of Samaria been baptized?  (8:16)</vt:lpstr>
      <vt:lpstr>In whose name had the people of Samaria been baptized?  (8:16)</vt:lpstr>
      <vt:lpstr>What did Simon want the apostles to give him?  (8:18-19)</vt:lpstr>
      <vt:lpstr>What did Simon want the apostles to give him?  (8:18-19)</vt:lpstr>
      <vt:lpstr>What did Peter say to Simon when he tried to buy the gift of God with money?  (8:20-22)</vt:lpstr>
      <vt:lpstr>What did Peter say to Simon when he tried to buy the gift of God with money?  (8:20-22)</vt:lpstr>
      <vt:lpstr>Why had the Ethiopian eunuch gone to Jerusalem?  (8:27)</vt:lpstr>
      <vt:lpstr>Why had the Ethiopian eunuch gone to Jerusalem?  (8:27)</vt:lpstr>
      <vt:lpstr>What was the Ethiopian reading when Philip met him?  (8:28)</vt:lpstr>
      <vt:lpstr>What was the Ethiopian reading when Philip met him?  (8:28)</vt:lpstr>
      <vt:lpstr>What did Philip ask the Ethiopian?  (8:30)</vt:lpstr>
      <vt:lpstr>What did Philip ask the Ethiopian?  (8:30)</vt:lpstr>
      <vt:lpstr>What did Philip tell the Ethiopian when he asked who the prophet was talking about?  (8:34-35)</vt:lpstr>
      <vt:lpstr>What did Philip tell the Ethiopian when he asked who the prophet was talking about?  (8:34-35)</vt:lpstr>
      <vt:lpstr>What did Philip do when they came to some water?  (8:36-38)</vt:lpstr>
      <vt:lpstr>What did Philip do when they came to some water?  (8:36-38)</vt:lpstr>
      <vt:lpstr>What happened when Philip and the Ethiopian came up out of the water?  (8:39)</vt:lpstr>
      <vt:lpstr>What happened when Philip and the Ethiopian came up out of the water?  (8:39)</vt:lpstr>
      <vt:lpstr>Where did Philip appear after baptizing the Ethiopian?  (8:40)</vt:lpstr>
      <vt:lpstr>Where did Philip appear after baptizing the Ethiopian?  (8:40)</vt:lpstr>
      <vt:lpstr>According to Psalm 119:130, what gives light and understanding to the simple?  (Psalm 119:130)</vt:lpstr>
      <vt:lpstr>According to Psalm 119:130, what gives light and understanding to the simple?  (Psalm 119:130)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2018-07-30T20:24:00Z</dcterms:modified>
</cp:coreProperties>
</file>