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7/30/2018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Acts</a:t>
            </a:r>
            <a:br>
              <a:rPr lang="en-US" sz="6000" b="1" dirty="0"/>
            </a:br>
            <a:r>
              <a:rPr lang="en-US" sz="6000" b="1" dirty="0"/>
              <a:t>Dig Site 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8752-2A10-47D6-BA24-CC5D1C17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do among the people?  (6:8)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A76A-8D7C-4CD4-9F27-38D001662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cast out demons.”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against the church.”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“performed great wonders and signs.”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58394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E8752-2A10-47D6-BA24-CC5D1C170C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do among the people?  (6:8)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AA76A-8D7C-4CD4-9F27-38D0016626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cast out demons.”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preached against the church.”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 “performed great wonders and signs.”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9672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94B1-BB79-4F8F-A1E8-D87AA926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members from the Synagogue of the Freedman tried to argue with Stephen?  (6:9-10)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AD61E-499C-46F3-A828-808EBFC85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won their arguments.”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could not stand up against the wisdom the Spirit gave him as he spoke.”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“Stephen became angry and argued with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struck them down.”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045300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C94B1-BB79-4F8F-A1E8-D87AA9263D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9658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members from the Synagogue of the Freedman tried to argue with Stephen?  (6:9-10)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AD61E-499C-46F3-A828-808EBFC85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won their arguments.”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could not stand up against the wisdom the Spirit gave him as he spoke.”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“Stephen became angry and argued with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 Lord struck them down.”</a:t>
            </a:r>
          </a:p>
          <a:p>
            <a:pPr marL="514350" indent="-514350">
              <a:buFont typeface="+mj-lt"/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29708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A5A0-84CA-4EF3-9FD2-A22E6C4E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some men persuaded to say about Stephen?  (6:11)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8432-75A8-43A6-82D4-E91703B9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“We have heard Stephen speak blasphemous words against Moses and against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“Stephen has done nothing wrong; let him continue working among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“Take Stephen and his lies away from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 word that Stephen speaks is truth.”</a:t>
            </a:r>
          </a:p>
        </p:txBody>
      </p:sp>
    </p:spTree>
    <p:extLst>
      <p:ext uri="{BB962C8B-B14F-4D97-AF65-F5344CB8AC3E}">
        <p14:creationId xmlns:p14="http://schemas.microsoft.com/office/powerpoint/2010/main" val="4148886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3A5A0-84CA-4EF3-9FD2-A22E6C4E3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some men persuaded to say about Stephen?  (6:11)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268432-75A8-43A6-82D4-E91703B98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“We have heard Stephen speak blasphemous words against Moses and against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“Stephen has done nothing wrong; let him continue working among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“Take Stephen and his lies away from us.”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“Every word that Stephen speaks is truth.”</a:t>
            </a:r>
          </a:p>
        </p:txBody>
      </p:sp>
    </p:spTree>
    <p:extLst>
      <p:ext uri="{BB962C8B-B14F-4D97-AF65-F5344CB8AC3E}">
        <p14:creationId xmlns:p14="http://schemas.microsoft.com/office/powerpoint/2010/main" val="1761962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045E-F865-4F49-BF2F-BC9FB084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those who were sitting in the Sanhedrin see when they looked intently at Stephen?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DE57-6EC6-47DD-AC5F-2D917F8C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that his face was as white as a ghost.”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that he was lying to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angels surrounding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that his face was like the face of an angel.”</a:t>
            </a:r>
          </a:p>
        </p:txBody>
      </p:sp>
    </p:spTree>
    <p:extLst>
      <p:ext uri="{BB962C8B-B14F-4D97-AF65-F5344CB8AC3E}">
        <p14:creationId xmlns:p14="http://schemas.microsoft.com/office/powerpoint/2010/main" val="21926372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0045E-F865-4F49-BF2F-BC9FB0844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those who were sitting in the Sanhedrin see when they looked intently at Stephen?  (6:15)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DE57-6EC6-47DD-AC5F-2D917F8C9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that his face was as white as a ghost.”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that he was lying to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saw angels surrounding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saw that his face was like the face of an angel.”</a:t>
            </a:r>
          </a:p>
        </p:txBody>
      </p:sp>
    </p:spTree>
    <p:extLst>
      <p:ext uri="{BB962C8B-B14F-4D97-AF65-F5344CB8AC3E}">
        <p14:creationId xmlns:p14="http://schemas.microsoft.com/office/powerpoint/2010/main" val="2968137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6E62-7272-4D0C-B8F5-BC5713F7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call the Sanhedrin?  (7:51)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7C9A8-5F35-41B6-BBFB-9EE0246D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Godly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Wicked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Stiff-necked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Leaders of the church</a:t>
            </a:r>
          </a:p>
        </p:txBody>
      </p:sp>
    </p:spTree>
    <p:extLst>
      <p:ext uri="{BB962C8B-B14F-4D97-AF65-F5344CB8AC3E}">
        <p14:creationId xmlns:p14="http://schemas.microsoft.com/office/powerpoint/2010/main" val="1275874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36E62-7272-4D0C-B8F5-BC5713F7E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call the Sanhedrin?  (7:51)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7C9A8-5F35-41B6-BBFB-9EE0246D11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Godly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Wicked men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Stiff-necked people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Leaders of the church</a:t>
            </a:r>
          </a:p>
        </p:txBody>
      </p:sp>
    </p:spTree>
    <p:extLst>
      <p:ext uri="{BB962C8B-B14F-4D97-AF65-F5344CB8AC3E}">
        <p14:creationId xmlns:p14="http://schemas.microsoft.com/office/powerpoint/2010/main" val="507966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F7D4-0FED-4262-960B-38845216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men were chosen to distribute food to the widows?  (6:1-4)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2909-99AF-43B7-95CF-1F567C42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Seven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14289222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9E43-B962-4192-A520-CBD19A69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say that those who had received the law had done?  (7:53)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E98BA-0D98-4B8E-A6B0-AE05660A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obeyed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shared it with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forgotten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not obeyed it.</a:t>
            </a:r>
          </a:p>
        </p:txBody>
      </p:sp>
    </p:spTree>
    <p:extLst>
      <p:ext uri="{BB962C8B-B14F-4D97-AF65-F5344CB8AC3E}">
        <p14:creationId xmlns:p14="http://schemas.microsoft.com/office/powerpoint/2010/main" val="1552370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19E43-B962-4192-A520-CBD19A694C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say that those who had received the law had done?  (7:53)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E98BA-0D98-4B8E-A6B0-AE05660AA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obeyed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shared it with others.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had forgotten it.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had not obeyed it.</a:t>
            </a:r>
          </a:p>
        </p:txBody>
      </p:sp>
    </p:spTree>
    <p:extLst>
      <p:ext uri="{BB962C8B-B14F-4D97-AF65-F5344CB8AC3E}">
        <p14:creationId xmlns:p14="http://schemas.microsoft.com/office/powerpoint/2010/main" val="3180518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B5B3-1516-4566-ABEA-B34BD025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Sanhedrin do when they heard what Stephen had to say? (7:54)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6AB1-6E20-410F-B1B3-D2A71C2A8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furious and gnashed their teeth at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filled with compassion and released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angry and put him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filled with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17532242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0BB5B3-1516-4566-ABEA-B34BD0255B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Sanhedrin do when they heard what Stephen had to say? (7:54)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16AB1-6E20-410F-B1B3-D2A71C2A8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“They were furious and gnashed their teeth at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filled with compassion and released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angry and put him in prison.”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were filled with the Holy Spirit.”</a:t>
            </a:r>
          </a:p>
        </p:txBody>
      </p:sp>
    </p:spTree>
    <p:extLst>
      <p:ext uri="{BB962C8B-B14F-4D97-AF65-F5344CB8AC3E}">
        <p14:creationId xmlns:p14="http://schemas.microsoft.com/office/powerpoint/2010/main" val="4637158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5226-C3DC-4936-8AA7-8736D7B1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do when he was full of the Holy Spirit after testifying to the Sanhedrin?  (7:55)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D718E-F9CC-438F-A049-D707F7839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“looked up 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“saw the glory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“Jesus standing at the right hand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8763083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E5226-C3DC-4936-8AA7-8736D7B15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do when he was full of the Holy Spirit after testifying to the Sanhedrin?  (7:55)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6D718E-F9CC-438F-A049-D707F7839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“looked up to heaven.”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“saw the glory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saw “Jesus standing at the right hand of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331908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BE7F-CD30-4AD0-AEA8-37377957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Sanhedrin respond to Stephen seeing Jesus at the right hand of God?  (7:56-58)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E6B0-7D7A-40AD-B5D7-A643C8523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covered their ears.”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yelled and rushed at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“dragged him out of the city and began to stone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4000989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BE7F-CD30-4AD0-AEA8-37377957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How did the Sanhedrin respond to Stephen seeing Jesus at the right hand of God?  (7:56-58)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1E6B0-7D7A-40AD-B5D7-A643C8523A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“They covered their ears.”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yelled and rushed at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“dragged him out of the city and began to stone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19692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4CC5-DEAE-494F-B003-E88589E5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witnesses of Stephen’s stoning do?  (7:58)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57BF-3386-4748-B7A4-48D0AFFE4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for Stephen.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cried out in anguish.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cheered on those who were stoning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laid their coats at the feet of Saul.</a:t>
            </a:r>
          </a:p>
        </p:txBody>
      </p:sp>
    </p:spTree>
    <p:extLst>
      <p:ext uri="{BB962C8B-B14F-4D97-AF65-F5344CB8AC3E}">
        <p14:creationId xmlns:p14="http://schemas.microsoft.com/office/powerpoint/2010/main" val="42280838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D4CC5-DEAE-494F-B003-E88589E5D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the witnesses of Stephen’s stoning do?  (7:58)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857BF-3386-4748-B7A4-48D0AFFE4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prayed for Stephen.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cried out in anguish.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cheered on those who were stoning him.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laid their coats at the feet of Saul.</a:t>
            </a:r>
          </a:p>
        </p:txBody>
      </p:sp>
    </p:spTree>
    <p:extLst>
      <p:ext uri="{BB962C8B-B14F-4D97-AF65-F5344CB8AC3E}">
        <p14:creationId xmlns:p14="http://schemas.microsoft.com/office/powerpoint/2010/main" val="41297530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1F7D4-0FED-4262-960B-388452161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many men were chosen to distribute food to the widows?  (6:1-4)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D52909-99AF-43B7-95CF-1F567C42B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Five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Six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Seven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Eight</a:t>
            </a:r>
          </a:p>
        </p:txBody>
      </p:sp>
    </p:spTree>
    <p:extLst>
      <p:ext uri="{BB962C8B-B14F-4D97-AF65-F5344CB8AC3E}">
        <p14:creationId xmlns:p14="http://schemas.microsoft.com/office/powerpoint/2010/main" val="12425817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63E7-DABA-4BB9-A089-6ECCA432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cry out when he fell on his knees?  (7:60)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EE0FA-1B50-4BDF-AFED-4DD14AC1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forgive them, for they know not what they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please help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do not hold this sin against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please protect the other believers.”</a:t>
            </a:r>
          </a:p>
        </p:txBody>
      </p:sp>
    </p:spTree>
    <p:extLst>
      <p:ext uri="{BB962C8B-B14F-4D97-AF65-F5344CB8AC3E}">
        <p14:creationId xmlns:p14="http://schemas.microsoft.com/office/powerpoint/2010/main" val="15293166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63E7-DABA-4BB9-A089-6ECCA432C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Stephen cry out when he fell on his knees?  (7:60)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EE0FA-1B50-4BDF-AFED-4DD14AC1C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forgive them, for they know not what they do.”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please help me.”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“Lord, do not hold this sin against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“Lord, please protect the other believers.”</a:t>
            </a:r>
          </a:p>
        </p:txBody>
      </p:sp>
    </p:spTree>
    <p:extLst>
      <p:ext uri="{BB962C8B-B14F-4D97-AF65-F5344CB8AC3E}">
        <p14:creationId xmlns:p14="http://schemas.microsoft.com/office/powerpoint/2010/main" val="30030122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5956-015A-4166-B363-B4899E11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Stephen’s death, where was the church scattered?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8F408-38A7-429E-9E2C-08C8F163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Throughout Judea and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ends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Among the neighboring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caves</a:t>
            </a:r>
          </a:p>
        </p:txBody>
      </p:sp>
    </p:spTree>
    <p:extLst>
      <p:ext uri="{BB962C8B-B14F-4D97-AF65-F5344CB8AC3E}">
        <p14:creationId xmlns:p14="http://schemas.microsoft.com/office/powerpoint/2010/main" val="1159969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05956-015A-4166-B363-B4899E115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After Stephen’s death, where was the church scattered?  (8:1)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8F408-38A7-429E-9E2C-08C8F16381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Throughout Judea and Samaria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To the ends of the earth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Among the neighboring cities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In caves</a:t>
            </a:r>
          </a:p>
        </p:txBody>
      </p:sp>
    </p:spTree>
    <p:extLst>
      <p:ext uri="{BB962C8B-B14F-4D97-AF65-F5344CB8AC3E}">
        <p14:creationId xmlns:p14="http://schemas.microsoft.com/office/powerpoint/2010/main" val="11587033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2A58-00AB-48C8-ACF5-F60BC497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Saul begin to do after Stephen’s death?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27BE4-298D-4535-B58C-8CCA64F3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Destroy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 from house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Drag “off both men and women and put them in prison”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933904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E2A58-00AB-48C8-ACF5-F60BC4972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Saul begin to do after Stephen’s death?  (8:3)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A27BE4-298D-4535-B58C-8CCA64F361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Destroy the church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Go from house to house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Drag “off both men and women and put them in prison”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621959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53DB-A6AE-4E93-893E-56B5578B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“Blessed is the one who perseveres under trial because, having stood the test, that person will receive…”  (James 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17275-CC6C-4EB3-BFC4-4A62D858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35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immeasurable rewards and eternal life.”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the crown of life that the Lord has promised to those who love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everything someone could ever dream of.”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answers to all of his prayers.”</a:t>
            </a:r>
          </a:p>
        </p:txBody>
      </p:sp>
    </p:spTree>
    <p:extLst>
      <p:ext uri="{BB962C8B-B14F-4D97-AF65-F5344CB8AC3E}">
        <p14:creationId xmlns:p14="http://schemas.microsoft.com/office/powerpoint/2010/main" val="16430749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353DB-A6AE-4E93-893E-56B5578B9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7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Finish this verse:  “Blessed is the one who perseveres under trial because, having stood the test, that person will receive…”  (James 1:12)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817275-CC6C-4EB3-BFC4-4A62D858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353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immeasurable rewards and eternal life.”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“… the crown of life that the Lord has promised to those who love him.”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everything someone could ever dream of.”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“… answers to all of his prayers.”</a:t>
            </a:r>
          </a:p>
        </p:txBody>
      </p:sp>
    </p:spTree>
    <p:extLst>
      <p:ext uri="{BB962C8B-B14F-4D97-AF65-F5344CB8AC3E}">
        <p14:creationId xmlns:p14="http://schemas.microsoft.com/office/powerpoint/2010/main" val="1799581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124A-A680-496E-AF49-42FB321D6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Twelve going to give their attention to?  (6:2-4)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C326F-62A3-435B-A9EF-7215C53C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“Serving the widows”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“Prayer and the ministry of the word”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“Raising up new leaders”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“Collecting money”</a:t>
            </a:r>
          </a:p>
        </p:txBody>
      </p:sp>
    </p:spTree>
    <p:extLst>
      <p:ext uri="{BB962C8B-B14F-4D97-AF65-F5344CB8AC3E}">
        <p14:creationId xmlns:p14="http://schemas.microsoft.com/office/powerpoint/2010/main" val="9998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3124A-A680-496E-AF49-42FB321D6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were the Twelve going to give their attention to?  (6:2-4)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C326F-62A3-435B-A9EF-7215C53C4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“Serving the widows”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“Prayer and the ministry of the word”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“Raising up new leaders”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“Collecting money”</a:t>
            </a:r>
          </a:p>
        </p:txBody>
      </p:sp>
    </p:spTree>
    <p:extLst>
      <p:ext uri="{BB962C8B-B14F-4D97-AF65-F5344CB8AC3E}">
        <p14:creationId xmlns:p14="http://schemas.microsoft.com/office/powerpoint/2010/main" val="1753094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85CB-7E3B-4ECE-A972-1FABAC04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is Stephen described?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7075-52C4-46B5-9AEE-87232E65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man full of faith and of the Holy Spirit”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wealthy man with a lot of property”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man with nothing else to do”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938665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985CB-7E3B-4ECE-A972-1FABAC041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How is Stephen described?  (6:5)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7075-52C4-46B5-9AEE-87232E65F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“A man full of faith and of the Holy Spirit”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wealthy man with a lot of property”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 man with nothing else to do”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969157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38C1-E8D8-43FE-9152-81EB6597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number of disciples in Jerusalem after the apostles chose seven men?  (6:7)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D199-99B8-463A-95AB-93974A2F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decreased steadily.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grew slowly.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lost a few here and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increased rapidly.</a:t>
            </a:r>
          </a:p>
        </p:txBody>
      </p:sp>
    </p:spTree>
    <p:extLst>
      <p:ext uri="{BB962C8B-B14F-4D97-AF65-F5344CB8AC3E}">
        <p14:creationId xmlns:p14="http://schemas.microsoft.com/office/powerpoint/2010/main" val="703658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38C1-E8D8-43FE-9152-81EB65977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to the number of disciples in Jerusalem after the apostles chose seven men?  (6:7)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2D199-99B8-463A-95AB-93974A2FF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decreased steadily.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grew slowly.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lost a few here and there.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increased rapidly.</a:t>
            </a:r>
          </a:p>
        </p:txBody>
      </p:sp>
    </p:spTree>
    <p:extLst>
      <p:ext uri="{BB962C8B-B14F-4D97-AF65-F5344CB8AC3E}">
        <p14:creationId xmlns:p14="http://schemas.microsoft.com/office/powerpoint/2010/main" val="165748562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1624</Words>
  <Application>Microsoft Office PowerPoint</Application>
  <PresentationFormat>On-screen Show (4:3)</PresentationFormat>
  <Paragraphs>182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Arial</vt:lpstr>
      <vt:lpstr>Calibri</vt:lpstr>
      <vt:lpstr>1_Office Theme</vt:lpstr>
      <vt:lpstr>Acts Dig Site 4</vt:lpstr>
      <vt:lpstr>How many men were chosen to distribute food to the widows?  (6:1-4)</vt:lpstr>
      <vt:lpstr>How many men were chosen to distribute food to the widows?  (6:1-4)</vt:lpstr>
      <vt:lpstr>What were the Twelve going to give their attention to?  (6:2-4)</vt:lpstr>
      <vt:lpstr>What were the Twelve going to give their attention to?  (6:2-4)</vt:lpstr>
      <vt:lpstr>How is Stephen described?  (6:5)</vt:lpstr>
      <vt:lpstr>How is Stephen described?  (6:5)</vt:lpstr>
      <vt:lpstr>What happened to the number of disciples in Jerusalem after the apostles chose seven men?  (6:7)</vt:lpstr>
      <vt:lpstr>What happened to the number of disciples in Jerusalem after the apostles chose seven men?  (6:7)</vt:lpstr>
      <vt:lpstr>What did Stephen do among the people?  (6:8)</vt:lpstr>
      <vt:lpstr>What did Stephen do among the people?  (6:8)</vt:lpstr>
      <vt:lpstr>What happened when the members from the Synagogue of the Freedman tried to argue with Stephen?  (6:9-10)</vt:lpstr>
      <vt:lpstr>What happened when the members from the Synagogue of the Freedman tried to argue with Stephen?  (6:9-10)</vt:lpstr>
      <vt:lpstr>What were some men persuaded to say about Stephen?  (6:11)</vt:lpstr>
      <vt:lpstr>What were some men persuaded to say about Stephen?  (6:11)</vt:lpstr>
      <vt:lpstr>What did those who were sitting in the Sanhedrin see when they looked intently at Stephen?  (6:15)</vt:lpstr>
      <vt:lpstr>What did those who were sitting in the Sanhedrin see when they looked intently at Stephen?  (6:15)</vt:lpstr>
      <vt:lpstr>What did Stephen call the Sanhedrin?  (7:51)</vt:lpstr>
      <vt:lpstr>What did Stephen call the Sanhedrin?  (7:51)</vt:lpstr>
      <vt:lpstr>What did Stephen say that those who had received the law had done?  (7:53)</vt:lpstr>
      <vt:lpstr>What did Stephen say that those who had received the law had done?  (7:53)</vt:lpstr>
      <vt:lpstr>What did the Sanhedrin do when they heard what Stephen had to say? (7:54)</vt:lpstr>
      <vt:lpstr>What did the Sanhedrin do when they heard what Stephen had to say? (7:54)</vt:lpstr>
      <vt:lpstr>What did Stephen do when he was full of the Holy Spirit after testifying to the Sanhedrin?  (7:55)</vt:lpstr>
      <vt:lpstr>What did Stephen do when he was full of the Holy Spirit after testifying to the Sanhedrin?  (7:55)</vt:lpstr>
      <vt:lpstr>How did the Sanhedrin respond to Stephen seeing Jesus at the right hand of God?  (7:56-58)</vt:lpstr>
      <vt:lpstr>How did the Sanhedrin respond to Stephen seeing Jesus at the right hand of God?  (7:56-58)</vt:lpstr>
      <vt:lpstr>What did the witnesses of Stephen’s stoning do?  (7:58)</vt:lpstr>
      <vt:lpstr>What did the witnesses of Stephen’s stoning do?  (7:58)</vt:lpstr>
      <vt:lpstr>What did Stephen cry out when he fell on his knees?  (7:60)</vt:lpstr>
      <vt:lpstr>What did Stephen cry out when he fell on his knees?  (7:60)</vt:lpstr>
      <vt:lpstr>After Stephen’s death, where was the church scattered?  (8:1)</vt:lpstr>
      <vt:lpstr>After Stephen’s death, where was the church scattered?  (8:1)</vt:lpstr>
      <vt:lpstr>What did Saul begin to do after Stephen’s death?  (8:3)</vt:lpstr>
      <vt:lpstr>What did Saul begin to do after Stephen’s death?  (8:3)</vt:lpstr>
      <vt:lpstr>Finish this verse:  “Blessed is the one who perseveres under trial because, having stood the test, that person will receive…”  (James 1:12)</vt:lpstr>
      <vt:lpstr>Finish this verse:  “Blessed is the one who perseveres under trial because, having stood the test, that person will receive…”  (James 1:12)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17</cp:revision>
  <dcterms:created xsi:type="dcterms:W3CDTF">2016-04-21T15:09:06Z</dcterms:created>
  <dcterms:modified xsi:type="dcterms:W3CDTF">2018-07-30T11:39:49Z</dcterms:modified>
</cp:coreProperties>
</file>