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7/28/2018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7/28/2018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7/28/2018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7/28/2018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7/28/2018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7/28/2018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7/28/2018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7/28/2018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7/28/2018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7/28/2018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7/28/2018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7/28/2018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ACTS</a:t>
            </a:r>
            <a:br>
              <a:rPr lang="en-US" sz="6000" b="1" dirty="0"/>
            </a:br>
            <a:r>
              <a:rPr lang="en-US" sz="6000" b="1" dirty="0"/>
              <a:t>Dig Site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4B7E9-79CB-485C-B78D-8B5C2E007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believers do with their possessions?  (4:32)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E8961-4285-4C5D-8662-D2C1D43E6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shared everything they had.”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were selfish and kept everything to themselves.”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“None of them had possessions.”</a:t>
            </a:r>
          </a:p>
        </p:txBody>
      </p:sp>
    </p:spTree>
    <p:extLst>
      <p:ext uri="{BB962C8B-B14F-4D97-AF65-F5344CB8AC3E}">
        <p14:creationId xmlns:p14="http://schemas.microsoft.com/office/powerpoint/2010/main" val="3904401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4B7E9-79CB-485C-B78D-8B5C2E007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believers do with their possessions?  (4:32)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E8961-4285-4C5D-8662-D2C1D43E6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“They shared everything they had.”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were selfish and kept everything to themselves.”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“None of them had possessions.”</a:t>
            </a:r>
          </a:p>
        </p:txBody>
      </p:sp>
    </p:spTree>
    <p:extLst>
      <p:ext uri="{BB962C8B-B14F-4D97-AF65-F5344CB8AC3E}">
        <p14:creationId xmlns:p14="http://schemas.microsoft.com/office/powerpoint/2010/main" val="2421189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28195-ABDF-4ECE-AF33-652DA39E3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116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the apostles continue to testify to the resurrection of the Lord Jesus?  (4:33)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EC456-3642-4B13-9EAF-F84D33D3E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With their money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With great power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826393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28195-ABDF-4ECE-AF33-652DA39E3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116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the apostles continue to testify to the resurrection of the Lord Jesus?  (4:33)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EC456-3642-4B13-9EAF-F84D33D3E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With their money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With great power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513794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B71AA-546B-4170-ACF3-0F587DCBA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284" y="714631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To whom did the apostles distribute money from the sale of land and houses?  (4:34-35)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D3386-313A-49FF-8180-B8FB42DAE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284" y="25146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 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Their own families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Anyone who had need</a:t>
            </a:r>
          </a:p>
        </p:txBody>
      </p:sp>
    </p:spTree>
    <p:extLst>
      <p:ext uri="{BB962C8B-B14F-4D97-AF65-F5344CB8AC3E}">
        <p14:creationId xmlns:p14="http://schemas.microsoft.com/office/powerpoint/2010/main" val="131367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B71AA-546B-4170-ACF3-0F587DCBA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284" y="714631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To whom did the apostles distribute money from the sale of land and houses?  (4:34-35)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D3386-313A-49FF-8180-B8FB42DAE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284" y="25146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 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Their own families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Anyone who had need</a:t>
            </a:r>
          </a:p>
        </p:txBody>
      </p:sp>
    </p:spTree>
    <p:extLst>
      <p:ext uri="{BB962C8B-B14F-4D97-AF65-F5344CB8AC3E}">
        <p14:creationId xmlns:p14="http://schemas.microsoft.com/office/powerpoint/2010/main" val="42180037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3CE52-5837-4CA9-A9ED-E10662749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By what name did the apostles call Joseph, a Levite from Cyprus?  (4:36)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86EEC-49BB-4E79-A515-877616456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Levi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Barnabas</a:t>
            </a:r>
          </a:p>
        </p:txBody>
      </p:sp>
    </p:spTree>
    <p:extLst>
      <p:ext uri="{BB962C8B-B14F-4D97-AF65-F5344CB8AC3E}">
        <p14:creationId xmlns:p14="http://schemas.microsoft.com/office/powerpoint/2010/main" val="28735617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3CE52-5837-4CA9-A9ED-E10662749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By what name did the apostles call Joseph, a Levite from Cyprus?  (4:36)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86EEC-49BB-4E79-A515-877616456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Levi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Barnabas</a:t>
            </a:r>
          </a:p>
        </p:txBody>
      </p:sp>
    </p:spTree>
    <p:extLst>
      <p:ext uri="{BB962C8B-B14F-4D97-AF65-F5344CB8AC3E}">
        <p14:creationId xmlns:p14="http://schemas.microsoft.com/office/powerpoint/2010/main" val="21540551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887A1-AF92-4FDD-B95D-E006D334B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does Barnabas mean?  (4:36)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18290-A5C8-4F52-8D13-813C61E09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Son of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Son of Encouragement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Son of Thunder</a:t>
            </a:r>
          </a:p>
        </p:txBody>
      </p:sp>
    </p:spTree>
    <p:extLst>
      <p:ext uri="{BB962C8B-B14F-4D97-AF65-F5344CB8AC3E}">
        <p14:creationId xmlns:p14="http://schemas.microsoft.com/office/powerpoint/2010/main" val="38749363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887A1-AF92-4FDD-B95D-E006D334B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does Barnabas mean?  (4:36)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18290-A5C8-4F52-8D13-813C61E09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Son of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Son of Encouragement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Son of Thunder</a:t>
            </a:r>
          </a:p>
        </p:txBody>
      </p:sp>
    </p:spTree>
    <p:extLst>
      <p:ext uri="{BB962C8B-B14F-4D97-AF65-F5344CB8AC3E}">
        <p14:creationId xmlns:p14="http://schemas.microsoft.com/office/powerpoint/2010/main" val="954522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9844A-B932-4A4F-8AC8-56A6797AD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071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people do when they heard the report from Peter and John?  (4:23-24)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0EA62-8E23-4241-8D6B-D86FCC388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sang.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prayed.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cried.</a:t>
            </a:r>
          </a:p>
        </p:txBody>
      </p:sp>
    </p:spTree>
    <p:extLst>
      <p:ext uri="{BB962C8B-B14F-4D97-AF65-F5344CB8AC3E}">
        <p14:creationId xmlns:p14="http://schemas.microsoft.com/office/powerpoint/2010/main" val="3105730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0F711-AD62-416D-87A6-D34B051E5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Barnabas do with the money from the field he sold?  (4:37)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9E08A-0166-4A1D-A56B-710E11EE6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put it at the apostles’ feet.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kept it in savings.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used it to buy food for the poor.</a:t>
            </a:r>
          </a:p>
        </p:txBody>
      </p:sp>
    </p:spTree>
    <p:extLst>
      <p:ext uri="{BB962C8B-B14F-4D97-AF65-F5344CB8AC3E}">
        <p14:creationId xmlns:p14="http://schemas.microsoft.com/office/powerpoint/2010/main" val="25077075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0F711-AD62-416D-87A6-D34B051E5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Barnabas do with the money from the field he sold?  (4:37)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9E08A-0166-4A1D-A56B-710E11EE6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put it at the apostles’ feet.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kept it in savings.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used it to buy food for the poor.</a:t>
            </a:r>
          </a:p>
        </p:txBody>
      </p:sp>
    </p:spTree>
    <p:extLst>
      <p:ext uri="{BB962C8B-B14F-4D97-AF65-F5344CB8AC3E}">
        <p14:creationId xmlns:p14="http://schemas.microsoft.com/office/powerpoint/2010/main" val="36836789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61820-3468-4291-A402-F14A4DED7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sold a piece of property and kept back part of the money?  (5:1-2)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3DBE9-DEB6-43C4-A67B-025D7413D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Ananias and Sapphira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Barnabas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0411150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61820-3468-4291-A402-F14A4DED7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sold a piece of property and kept back part of the money?  (5:1-2)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3DBE9-DEB6-43C4-A67B-025D7413D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Ananias and Sapphira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Barnabas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3280868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B0B2C-6E26-45D6-91AD-C042D63D7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had full knowledge of what Ananias had done?  (5:2)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26799-D268-4B69-B7D2-5FB9AB409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Barnabas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Sapphira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</p:txBody>
      </p:sp>
    </p:spTree>
    <p:extLst>
      <p:ext uri="{BB962C8B-B14F-4D97-AF65-F5344CB8AC3E}">
        <p14:creationId xmlns:p14="http://schemas.microsoft.com/office/powerpoint/2010/main" val="10573166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B0B2C-6E26-45D6-91AD-C042D63D7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had full knowledge of what Ananias had done?  (5:2)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26799-D268-4B69-B7D2-5FB9AB409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Barnabas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Sapphira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</p:txBody>
      </p:sp>
    </p:spTree>
    <p:extLst>
      <p:ext uri="{BB962C8B-B14F-4D97-AF65-F5344CB8AC3E}">
        <p14:creationId xmlns:p14="http://schemas.microsoft.com/office/powerpoint/2010/main" val="25791630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A4131-B870-4F78-B679-A99B52182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Peter say Ananias had lied to?  (5:3-4)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2D12C-2368-4C5E-8C94-5DCEB37FC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apostles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wife, Sapphira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16008412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A4131-B870-4F78-B679-A99B52182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Peter say Ananias had lied to?  (5:3-4)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2D12C-2368-4C5E-8C94-5DCEB37FC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apostles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wife, Sapphira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14247164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E0228-2400-47C2-87BA-BE153D4F2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Ananias after Peter told him that Ananias had lied to God?  (5:4-5)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35A0D-C221-4295-A3F0-C25EB8E19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denied what he had done.”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fell down and died.”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ran away.”</a:t>
            </a:r>
          </a:p>
        </p:txBody>
      </p:sp>
    </p:spTree>
    <p:extLst>
      <p:ext uri="{BB962C8B-B14F-4D97-AF65-F5344CB8AC3E}">
        <p14:creationId xmlns:p14="http://schemas.microsoft.com/office/powerpoint/2010/main" val="30695559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E0228-2400-47C2-87BA-BE153D4F2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Ananias after Peter told him that Ananias had lied to God?  (5:4-5)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35A0D-C221-4295-A3F0-C25EB8E19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denied what he had done.”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“He fell down and died.”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ran away.”</a:t>
            </a:r>
          </a:p>
        </p:txBody>
      </p:sp>
    </p:spTree>
    <p:extLst>
      <p:ext uri="{BB962C8B-B14F-4D97-AF65-F5344CB8AC3E}">
        <p14:creationId xmlns:p14="http://schemas.microsoft.com/office/powerpoint/2010/main" val="565700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9844A-B932-4A4F-8AC8-56A6797AD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071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people do when they heard the report from Peter and John?  (4:23-24)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0EA62-8E23-4241-8D6B-D86FCC388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sang.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prayed.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cried.</a:t>
            </a:r>
          </a:p>
        </p:txBody>
      </p:sp>
    </p:spTree>
    <p:extLst>
      <p:ext uri="{BB962C8B-B14F-4D97-AF65-F5344CB8AC3E}">
        <p14:creationId xmlns:p14="http://schemas.microsoft.com/office/powerpoint/2010/main" val="36976510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BE686-9BB6-49AF-995B-1C3B5721B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seized all who had heard what had happened to Ananias?  (5:5)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BBF3C-26D8-458C-BC7A-B9676C96C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Great fear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Astonishment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Joy</a:t>
            </a:r>
          </a:p>
        </p:txBody>
      </p:sp>
    </p:spTree>
    <p:extLst>
      <p:ext uri="{BB962C8B-B14F-4D97-AF65-F5344CB8AC3E}">
        <p14:creationId xmlns:p14="http://schemas.microsoft.com/office/powerpoint/2010/main" val="14565870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BE686-9BB6-49AF-995B-1C3B5721B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seized all who had heard what had happened to Ananias?  (5:5)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BBF3C-26D8-458C-BC7A-B9676C96C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Great fear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Astonishment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Joy</a:t>
            </a:r>
          </a:p>
        </p:txBody>
      </p:sp>
    </p:spTree>
    <p:extLst>
      <p:ext uri="{BB962C8B-B14F-4D97-AF65-F5344CB8AC3E}">
        <p14:creationId xmlns:p14="http://schemas.microsoft.com/office/powerpoint/2010/main" val="29298558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695E2-C222-44B9-9AEF-1A594E5CA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071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some young men do after they wrapped up Ananias’s body?  (5:6)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8DBB2-5DAE-4537-91DC-CE3B258BD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071" y="2408237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Carried him out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Buried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3600669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695E2-C222-44B9-9AEF-1A594E5CA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071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some young men do after they wrapped up Ananias’s body?  (5:6)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8DBB2-5DAE-4537-91DC-CE3B258BD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071" y="2408237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Carried him out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Buried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2999586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303FD-6328-4F54-8F6A-F72AB4BFF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697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Sapphira say when Peter asked if that was the price she and Ananias received for the land?  (5:7-8)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1FD20-20FD-4947-8F96-764934A03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“Yes, that is the price.”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“What did Ananias say?”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“We received more.”</a:t>
            </a:r>
          </a:p>
        </p:txBody>
      </p:sp>
    </p:spTree>
    <p:extLst>
      <p:ext uri="{BB962C8B-B14F-4D97-AF65-F5344CB8AC3E}">
        <p14:creationId xmlns:p14="http://schemas.microsoft.com/office/powerpoint/2010/main" val="35031858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303FD-6328-4F54-8F6A-F72AB4BFF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697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Sapphira say when Peter asked if that was the price she and Ananias received for the land?  (5:7-8)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1FD20-20FD-4947-8F96-764934A03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“Yes, that is the price.”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“What did Ananias say?”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“We received more.”</a:t>
            </a:r>
          </a:p>
        </p:txBody>
      </p:sp>
    </p:spTree>
    <p:extLst>
      <p:ext uri="{BB962C8B-B14F-4D97-AF65-F5344CB8AC3E}">
        <p14:creationId xmlns:p14="http://schemas.microsoft.com/office/powerpoint/2010/main" val="19914122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30EDE-602F-4881-BDFB-D9111792B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Sapphira?  (5:10)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ED7C7-5D74-429B-9C8C-8B59440C2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fell at Peter’s feet and died.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was buried next to her husband.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6613408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30EDE-602F-4881-BDFB-D9111792B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Sapphira?  (5:10)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ED7C7-5D74-429B-9C8C-8B59440C2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fell at Peter’s feet and died.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was buried next to her husband.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4515220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A840-D168-49FD-9FE0-EF4B5FBF7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697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“And do not forget to do good and to share with others, for with such sacrifices…”  (Hebrews 13:16)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7765D-2901-4856-8F12-9FF60ED18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you will be rewarded.”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God is pleased.”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come great things.”</a:t>
            </a:r>
          </a:p>
        </p:txBody>
      </p:sp>
    </p:spTree>
    <p:extLst>
      <p:ext uri="{BB962C8B-B14F-4D97-AF65-F5344CB8AC3E}">
        <p14:creationId xmlns:p14="http://schemas.microsoft.com/office/powerpoint/2010/main" val="30641506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A840-D168-49FD-9FE0-EF4B5FBF7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697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“And do not forget to do good and to share with others, for with such sacrifices…”  (Hebrews 13:16)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7765D-2901-4856-8F12-9FF60ED18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you will be rewarded.”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“… God is pleased.”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come great things.”</a:t>
            </a:r>
          </a:p>
        </p:txBody>
      </p:sp>
    </p:spTree>
    <p:extLst>
      <p:ext uri="{BB962C8B-B14F-4D97-AF65-F5344CB8AC3E}">
        <p14:creationId xmlns:p14="http://schemas.microsoft.com/office/powerpoint/2010/main" val="1449548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C131C-4222-4AB2-8A8E-8D26E0659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did the kings of the earth rise up against and the rulers band together against?  (4:26)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ABED5-DADD-4BCF-972C-FCAF9D682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Lord’s anointed 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352412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C131C-4222-4AB2-8A8E-8D26E0659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did the kings of the earth rise up against and the rulers band together against?  (4:26)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ABED5-DADD-4BCF-972C-FCAF9D682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Lord’s anointed 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4122779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08A36-BBF3-4FCD-B94D-2C49FBA67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the people prayed after Peter and John gave their report?  (4:31)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37A59-BE9B-4977-9A2F-8F696257D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place where they were meeting was shaken.”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were all filled with the Holy Spirit and spoke the word of God boldly.”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925629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08A36-BBF3-4FCD-B94D-2C49FBA67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the people prayed after Peter and John gave their report?  (4:31)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37A59-BE9B-4977-9A2F-8F696257D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place where they were meeting was shaken.”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were all filled with the Holy Spirit and spoke the word of God boldly.”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923888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4BA28-7384-4CE9-AD88-5E7FDA98A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were one in heart and mind?  (4:32)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8D3BA-A123-4E48-8FBE-0E4C50305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the apostles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the believers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Peter and John</a:t>
            </a:r>
          </a:p>
        </p:txBody>
      </p:sp>
    </p:spTree>
    <p:extLst>
      <p:ext uri="{BB962C8B-B14F-4D97-AF65-F5344CB8AC3E}">
        <p14:creationId xmlns:p14="http://schemas.microsoft.com/office/powerpoint/2010/main" val="3743874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4BA28-7384-4CE9-AD88-5E7FDA98A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were one in heart and mind?  (4:32)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8D3BA-A123-4E48-8FBE-0E4C50305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the apostles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the believers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Peter and John</a:t>
            </a:r>
          </a:p>
        </p:txBody>
      </p:sp>
    </p:spTree>
    <p:extLst>
      <p:ext uri="{BB962C8B-B14F-4D97-AF65-F5344CB8AC3E}">
        <p14:creationId xmlns:p14="http://schemas.microsoft.com/office/powerpoint/2010/main" val="357279318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1116</Words>
  <Application>Microsoft Office PowerPoint</Application>
  <PresentationFormat>On-screen Show (4:3)</PresentationFormat>
  <Paragraphs>154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1_Office Theme</vt:lpstr>
      <vt:lpstr>ACTS Dig Site 3</vt:lpstr>
      <vt:lpstr>What did the people do when they heard the report from Peter and John?  (4:23-24)</vt:lpstr>
      <vt:lpstr>What did the people do when they heard the report from Peter and John?  (4:23-24)</vt:lpstr>
      <vt:lpstr>Who did the kings of the earth rise up against and the rulers band together against?  (4:26)</vt:lpstr>
      <vt:lpstr>Who did the kings of the earth rise up against and the rulers band together against?  (4:26)</vt:lpstr>
      <vt:lpstr>What happened after the people prayed after Peter and John gave their report?  (4:31)</vt:lpstr>
      <vt:lpstr>What happened after the people prayed after Peter and John gave their report?  (4:31)</vt:lpstr>
      <vt:lpstr>Who were one in heart and mind?  (4:32)</vt:lpstr>
      <vt:lpstr>Who were one in heart and mind?  (4:32)</vt:lpstr>
      <vt:lpstr>What did the believers do with their possessions?  (4:32)</vt:lpstr>
      <vt:lpstr>What did the believers do with their possessions?  (4:32)</vt:lpstr>
      <vt:lpstr>How did the apostles continue to testify to the resurrection of the Lord Jesus?  (4:33)</vt:lpstr>
      <vt:lpstr>How did the apostles continue to testify to the resurrection of the Lord Jesus?  (4:33)</vt:lpstr>
      <vt:lpstr>To whom did the apostles distribute money from the sale of land and houses?  (4:34-35)</vt:lpstr>
      <vt:lpstr>To whom did the apostles distribute money from the sale of land and houses?  (4:34-35)</vt:lpstr>
      <vt:lpstr>By what name did the apostles call Joseph, a Levite from Cyprus?  (4:36)</vt:lpstr>
      <vt:lpstr>By what name did the apostles call Joseph, a Levite from Cyprus?  (4:36)</vt:lpstr>
      <vt:lpstr>What does Barnabas mean?  (4:36)</vt:lpstr>
      <vt:lpstr>What does Barnabas mean?  (4:36)</vt:lpstr>
      <vt:lpstr>What did Barnabas do with the money from the field he sold?  (4:37)</vt:lpstr>
      <vt:lpstr>What did Barnabas do with the money from the field he sold?  (4:37)</vt:lpstr>
      <vt:lpstr>Who sold a piece of property and kept back part of the money?  (5:1-2)</vt:lpstr>
      <vt:lpstr>Who sold a piece of property and kept back part of the money?  (5:1-2)</vt:lpstr>
      <vt:lpstr>Who had full knowledge of what Ananias had done?  (5:2)</vt:lpstr>
      <vt:lpstr>Who had full knowledge of what Ananias had done?  (5:2)</vt:lpstr>
      <vt:lpstr>Who did Peter say Ananias had lied to?  (5:3-4)</vt:lpstr>
      <vt:lpstr>Who did Peter say Ananias had lied to?  (5:3-4)</vt:lpstr>
      <vt:lpstr>What happened to Ananias after Peter told him that Ananias had lied to God?  (5:4-5)</vt:lpstr>
      <vt:lpstr>What happened to Ananias after Peter told him that Ananias had lied to God?  (5:4-5)</vt:lpstr>
      <vt:lpstr>What seized all who had heard what had happened to Ananias?  (5:5)</vt:lpstr>
      <vt:lpstr>What seized all who had heard what had happened to Ananias?  (5:5)</vt:lpstr>
      <vt:lpstr>What did some young men do after they wrapped up Ananias’s body?  (5:6)</vt:lpstr>
      <vt:lpstr>What did some young men do after they wrapped up Ananias’s body?  (5:6)</vt:lpstr>
      <vt:lpstr>What did Sapphira say when Peter asked if that was the price she and Ananias received for the land?  (5:7-8)</vt:lpstr>
      <vt:lpstr>What did Sapphira say when Peter asked if that was the price she and Ananias received for the land?  (5:7-8)</vt:lpstr>
      <vt:lpstr>What happened to Sapphira?  (5:10)</vt:lpstr>
      <vt:lpstr>What happened to Sapphira?  (5:10)</vt:lpstr>
      <vt:lpstr>Finish this verse:  “And do not forget to do good and to share with others, for with such sacrifices…”  (Hebrews 13:16)</vt:lpstr>
      <vt:lpstr>Finish this verse:  “And do not forget to do good and to share with others, for with such sacrifices…”  (Hebrews 13:16)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11</cp:revision>
  <dcterms:created xsi:type="dcterms:W3CDTF">2016-04-16T17:22:52Z</dcterms:created>
  <dcterms:modified xsi:type="dcterms:W3CDTF">2018-07-29T01:51:13Z</dcterms:modified>
</cp:coreProperties>
</file>