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7/28/2018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7/28/2018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7/28/2018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7/28/2018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7/28/2018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7/28/2018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7/28/2018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7/28/2018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7/28/2018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7/28/2018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7/28/2018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7/28/2018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ACTS</a:t>
            </a:r>
            <a:br>
              <a:rPr lang="en-US" sz="6000" b="1" dirty="0"/>
            </a:br>
            <a:r>
              <a:rPr lang="en-US" sz="6000" b="1" dirty="0"/>
              <a:t>Dig Site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  <p:extLst/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F516A-5DCA-4F2D-A1B6-8AE426062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whose name did Peter tell the lame man to walk?  (3:6)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867C0-E490-426A-A2E0-C27C2CAB4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name of the apostles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name of Jesus Christ of Nazareth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name of the Father, the Son, and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3929124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F516A-5DCA-4F2D-A1B6-8AE426062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whose name did Peter tell the lame man to walk?  (3:6)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867C0-E490-426A-A2E0-C27C2CAB4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name of the apostles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In the name of Jesus Christ of Nazareth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name of the Father, the Son, and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1380748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E2010-05AC-4A2B-8A28-A98F96F07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Peter took the lame man by the hand?  (3:7-8)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2F837-E531-45AE-A5D3-A1A5353EC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man “jumped to his feet and began to walk.”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man fell down and cried.”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Peter “carried the man into the temple courts.”</a:t>
            </a:r>
          </a:p>
        </p:txBody>
      </p:sp>
    </p:spTree>
    <p:extLst>
      <p:ext uri="{BB962C8B-B14F-4D97-AF65-F5344CB8AC3E}">
        <p14:creationId xmlns:p14="http://schemas.microsoft.com/office/powerpoint/2010/main" val="339614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E2010-05AC-4A2B-8A28-A98F96F07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Peter took the lame man by the hand?  (3:7-8)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2F837-E531-45AE-A5D3-A1A5353EC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man “jumped to his feet and began to walk.”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man fell down and cried.”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Peter “carried the man into the temple courts.”</a:t>
            </a:r>
          </a:p>
        </p:txBody>
      </p:sp>
    </p:spTree>
    <p:extLst>
      <p:ext uri="{BB962C8B-B14F-4D97-AF65-F5344CB8AC3E}">
        <p14:creationId xmlns:p14="http://schemas.microsoft.com/office/powerpoint/2010/main" val="81026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5E9D5-5402-44DA-9936-1A83F2C0F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were the people filled with when they saw the healed beggar walking and praising God?  (3:9-10)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989C7-ECD8-4840-8ADD-1AEBF0225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Fear and trembling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Shock and surprise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Wonder and amazement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00623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5E9D5-5402-44DA-9936-1A83F2C0F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were the people filled with when they saw the healed beggar walking and praising God?  (3:9-10)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989C7-ECD8-4840-8ADD-1AEBF0225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Fear and trembling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Shock and surprise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Wonder and amazement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34350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6210F-358D-4CA3-B8AE-547E7A4C4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Peter say the men of Israel had killed?  (3:12-15)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FA062-455F-47AB-86BE-F69133DAD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author of life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532257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6210F-358D-4CA3-B8AE-547E7A4C4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Peter say the men of Israel had killed?  (3:12-15)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FA062-455F-47AB-86BE-F69133DAD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author of life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788953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7451-8697-4F2B-AC00-39A6F00B2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the lame man by faith in the name of Jesus?  (3:16)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17282-D354-4594-9611-67E5C97C2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became a preacher.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man was made strong.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received a lot of money.</a:t>
            </a:r>
          </a:p>
        </p:txBody>
      </p:sp>
    </p:spTree>
    <p:extLst>
      <p:ext uri="{BB962C8B-B14F-4D97-AF65-F5344CB8AC3E}">
        <p14:creationId xmlns:p14="http://schemas.microsoft.com/office/powerpoint/2010/main" val="4124283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7451-8697-4F2B-AC00-39A6F00B2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the lame man by faith in the name of Jesus?  (3:16)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17282-D354-4594-9611-67E5C97C2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became a preacher.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man was made strong.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received a lot of money.</a:t>
            </a:r>
          </a:p>
        </p:txBody>
      </p:sp>
    </p:spTree>
    <p:extLst>
      <p:ext uri="{BB962C8B-B14F-4D97-AF65-F5344CB8AC3E}">
        <p14:creationId xmlns:p14="http://schemas.microsoft.com/office/powerpoint/2010/main" val="144939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A8B6-CC95-497B-8732-B43DD3E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time were Peter and John going up to the temple?  (3:1)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177A9-8D13-41F9-917C-AC7D5E3D7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At the time of prayer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At three in the afternoon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963490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476CC-4164-44E1-A054-F96F9B21E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9496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priests, the captain of the temple guard, and the Sadducees do with Peter and John? (4:1-3)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A2A0C-EB39-488F-BF7A-CD1DE43F8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stoned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paid them for healing the man.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seized them and put them in jail.</a:t>
            </a:r>
          </a:p>
        </p:txBody>
      </p:sp>
    </p:spTree>
    <p:extLst>
      <p:ext uri="{BB962C8B-B14F-4D97-AF65-F5344CB8AC3E}">
        <p14:creationId xmlns:p14="http://schemas.microsoft.com/office/powerpoint/2010/main" val="33286512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476CC-4164-44E1-A054-F96F9B21E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9496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priests, the captain of the temple guard, and the Sadducees do with Peter and John? (4:1-3)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A2A0C-EB39-488F-BF7A-CD1DE43F8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stoned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paid them for healing the man.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seized them and put them in jail.</a:t>
            </a:r>
          </a:p>
        </p:txBody>
      </p:sp>
    </p:spTree>
    <p:extLst>
      <p:ext uri="{BB962C8B-B14F-4D97-AF65-F5344CB8AC3E}">
        <p14:creationId xmlns:p14="http://schemas.microsoft.com/office/powerpoint/2010/main" val="922519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0E2B3-69B5-4A12-A04C-40234BE5C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many did the number of believers grow to after Peter and John healed the man?  (4:4)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321B0-9611-441B-881C-6DA671521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About 5,000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About 7,000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About 10,000</a:t>
            </a:r>
          </a:p>
        </p:txBody>
      </p:sp>
    </p:spTree>
    <p:extLst>
      <p:ext uri="{BB962C8B-B14F-4D97-AF65-F5344CB8AC3E}">
        <p14:creationId xmlns:p14="http://schemas.microsoft.com/office/powerpoint/2010/main" val="3908809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0E2B3-69B5-4A12-A04C-40234BE5C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many did the number of believers grow to after Peter and John healed the man?  (4:4)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321B0-9611-441B-881C-6DA671521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About 5,000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About 7,000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About 10,000</a:t>
            </a:r>
          </a:p>
        </p:txBody>
      </p:sp>
    </p:spTree>
    <p:extLst>
      <p:ext uri="{BB962C8B-B14F-4D97-AF65-F5344CB8AC3E}">
        <p14:creationId xmlns:p14="http://schemas.microsoft.com/office/powerpoint/2010/main" val="10056070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7EFD9-D2FE-4BFA-94D3-A72D207C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239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was Peter filled with when he spoke to the rulers and elders of the people?  (4:8)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43301-91D4-4AC2-8754-6DFC59EE9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Excitement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Holy Spirit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Fear</a:t>
            </a:r>
          </a:p>
        </p:txBody>
      </p:sp>
    </p:spTree>
    <p:extLst>
      <p:ext uri="{BB962C8B-B14F-4D97-AF65-F5344CB8AC3E}">
        <p14:creationId xmlns:p14="http://schemas.microsoft.com/office/powerpoint/2010/main" val="29648840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7EFD9-D2FE-4BFA-94D3-A72D207C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239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was Peter filled with when he spoke to the rulers and elders of the people?  (4:8)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43301-91D4-4AC2-8754-6DFC59EE9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Excitement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Holy Spirit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Fear</a:t>
            </a:r>
          </a:p>
        </p:txBody>
      </p:sp>
    </p:spTree>
    <p:extLst>
      <p:ext uri="{BB962C8B-B14F-4D97-AF65-F5344CB8AC3E}">
        <p14:creationId xmlns:p14="http://schemas.microsoft.com/office/powerpoint/2010/main" val="28376332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210E9-FF6A-45C6-BECC-8DA81A398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65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is the stone the builders rejected, who has become the cornerstone?  (4:11)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6AD81-ED8E-47AB-9F53-93126DECE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Peter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John</a:t>
            </a:r>
          </a:p>
        </p:txBody>
      </p:sp>
    </p:spTree>
    <p:extLst>
      <p:ext uri="{BB962C8B-B14F-4D97-AF65-F5344CB8AC3E}">
        <p14:creationId xmlns:p14="http://schemas.microsoft.com/office/powerpoint/2010/main" val="6177745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210E9-FF6A-45C6-BECC-8DA81A398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65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is the stone the builders rejected, who has become the cornerstone?  (4:11)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6AD81-ED8E-47AB-9F53-93126DECE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Peter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John</a:t>
            </a:r>
          </a:p>
        </p:txBody>
      </p:sp>
    </p:spTree>
    <p:extLst>
      <p:ext uri="{BB962C8B-B14F-4D97-AF65-F5344CB8AC3E}">
        <p14:creationId xmlns:p14="http://schemas.microsoft.com/office/powerpoint/2010/main" val="38880156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995D7-C8A2-4519-BDB2-2C41196EF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rulers and elders of the people feel when they saw the courage of Peter and John?  (4:13)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45CF4-1207-4BD2-BDB7-4DF7FBB67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afraid.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excited.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astonished.</a:t>
            </a:r>
          </a:p>
        </p:txBody>
      </p:sp>
    </p:spTree>
    <p:extLst>
      <p:ext uri="{BB962C8B-B14F-4D97-AF65-F5344CB8AC3E}">
        <p14:creationId xmlns:p14="http://schemas.microsoft.com/office/powerpoint/2010/main" val="13770828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995D7-C8A2-4519-BDB2-2C41196EF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rulers and elders of the people feel when they saw the courage of Peter and John?  (4:13)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45CF4-1207-4BD2-BDB7-4DF7FBB67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afraid.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excited.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were astonished.</a:t>
            </a:r>
          </a:p>
        </p:txBody>
      </p:sp>
    </p:spTree>
    <p:extLst>
      <p:ext uri="{BB962C8B-B14F-4D97-AF65-F5344CB8AC3E}">
        <p14:creationId xmlns:p14="http://schemas.microsoft.com/office/powerpoint/2010/main" val="3600984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A8B6-CC95-497B-8732-B43DD3E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time were Peter and John going up to the temple?  (3:1)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177A9-8D13-41F9-917C-AC7D5E3D7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At the time of prayer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At three in the afternoon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8970772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0A239-ED78-4E0B-99B1-FA9DAC39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4631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knew that Peter and John had performed a sign by healing the man?  (4:16)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71D0D-2C06-4D42-B10C-727C685CC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Everybody living in Jerusalem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those who had seen it happen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 one</a:t>
            </a:r>
          </a:p>
        </p:txBody>
      </p:sp>
    </p:spTree>
    <p:extLst>
      <p:ext uri="{BB962C8B-B14F-4D97-AF65-F5344CB8AC3E}">
        <p14:creationId xmlns:p14="http://schemas.microsoft.com/office/powerpoint/2010/main" val="1659179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0A239-ED78-4E0B-99B1-FA9DAC39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4631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knew that Peter and John had performed a sign by healing the man?  (4:16)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71D0D-2C06-4D42-B10C-727C685CC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Everybody living in Jerusalem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those who had seen it happen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 one</a:t>
            </a:r>
          </a:p>
        </p:txBody>
      </p:sp>
    </p:spTree>
    <p:extLst>
      <p:ext uri="{BB962C8B-B14F-4D97-AF65-F5344CB8AC3E}">
        <p14:creationId xmlns:p14="http://schemas.microsoft.com/office/powerpoint/2010/main" val="14672532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B676A-7A3F-46B2-9D4B-763E8D682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800" dirty="0"/>
              <a:t>After Peter and John had healed the lame man, what did the rulers and elders of the people command them to do?  (4:18)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613F5-0E70-4FF6-A222-DB0FE2E74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800" dirty="0"/>
              <a:t>To go home and get some rest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800" dirty="0"/>
              <a:t>“To share what they had seen and heard with everyone”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800" dirty="0"/>
              <a:t>“Not to speak or teach at all in the name of Jesus”</a:t>
            </a:r>
          </a:p>
        </p:txBody>
      </p:sp>
    </p:spTree>
    <p:extLst>
      <p:ext uri="{BB962C8B-B14F-4D97-AF65-F5344CB8AC3E}">
        <p14:creationId xmlns:p14="http://schemas.microsoft.com/office/powerpoint/2010/main" val="30942271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B676A-7A3F-46B2-9D4B-763E8D682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800" dirty="0"/>
              <a:t>After Peter and John had healed the lame man, what did the rulers and elders of the people command them to do?  (4:18)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613F5-0E70-4FF6-A222-DB0FE2E74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800" dirty="0"/>
              <a:t>To go home and get some rest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800" dirty="0"/>
              <a:t>“To share what they had seen and heard with everyone”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800" dirty="0">
                <a:solidFill>
                  <a:srgbClr val="FFFF00"/>
                </a:solidFill>
              </a:rPr>
              <a:t>“Not to speak or teach at all in the name of Jesus”</a:t>
            </a:r>
          </a:p>
        </p:txBody>
      </p:sp>
    </p:spTree>
    <p:extLst>
      <p:ext uri="{BB962C8B-B14F-4D97-AF65-F5344CB8AC3E}">
        <p14:creationId xmlns:p14="http://schemas.microsoft.com/office/powerpoint/2010/main" val="1359923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5FD4-23DA-4020-B93B-6101408BF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7" y="70479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could the Sanhedrin not decide how to punish Peter and John after they healed the man?  (4:21)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F0D20-084D-4FB3-BD28-CD3AFBC83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“They disagreed with one another.”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“All the people were praising God for what had happened.”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3502792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5FD4-23DA-4020-B93B-6101408BF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7" y="70479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could the Sanhedrin not decide how to punish Peter and John after they healed the man?  (4:21)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F0D20-084D-4FB3-BD28-CD3AFBC83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“They disagreed with one another.”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“All the people were praising God for what had happened.”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4822954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E9B6F-7488-4DBC-B853-F3C6DFE70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old was the man who was miraculously healed by Peter and John?  (4:22)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CC49E-828C-441E-85B1-A7EF1A0BC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Almost 60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50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Over 40 years old</a:t>
            </a:r>
          </a:p>
        </p:txBody>
      </p:sp>
    </p:spTree>
    <p:extLst>
      <p:ext uri="{BB962C8B-B14F-4D97-AF65-F5344CB8AC3E}">
        <p14:creationId xmlns:p14="http://schemas.microsoft.com/office/powerpoint/2010/main" val="9258816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E9B6F-7488-4DBC-B853-F3C6DFE70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old was the man who was miraculously healed by Peter and John?  (4:22)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CC49E-828C-441E-85B1-A7EF1A0BC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Almost 60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50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Over 40 years old</a:t>
            </a:r>
          </a:p>
        </p:txBody>
      </p:sp>
    </p:spTree>
    <p:extLst>
      <p:ext uri="{BB962C8B-B14F-4D97-AF65-F5344CB8AC3E}">
        <p14:creationId xmlns:p14="http://schemas.microsoft.com/office/powerpoint/2010/main" val="14208683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79DD-7B81-4B1F-9FE4-7AE31AE7D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According to the memory verse, Acts 4:12, where is salvation found?  (4:12)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49D38-BF3E-4307-A7D4-9FF726921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In John the Baptist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no one else, but Jesus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Peter</a:t>
            </a:r>
          </a:p>
        </p:txBody>
      </p:sp>
    </p:spTree>
    <p:extLst>
      <p:ext uri="{BB962C8B-B14F-4D97-AF65-F5344CB8AC3E}">
        <p14:creationId xmlns:p14="http://schemas.microsoft.com/office/powerpoint/2010/main" val="16935901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79DD-7B81-4B1F-9FE4-7AE31AE7D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According to the memory verse, Acts 4:12, where is salvation found?  (4:12)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49D38-BF3E-4307-A7D4-9FF726921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In John the Baptist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In no one else, but Jesus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Peter</a:t>
            </a:r>
          </a:p>
        </p:txBody>
      </p:sp>
    </p:spTree>
    <p:extLst>
      <p:ext uri="{BB962C8B-B14F-4D97-AF65-F5344CB8AC3E}">
        <p14:creationId xmlns:p14="http://schemas.microsoft.com/office/powerpoint/2010/main" val="3211531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74D06-8532-4DB2-BC74-9833FE25E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name of the temple gate?  (3:2)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D05EA-DDBD-4BAA-9AF6-32B5EE23E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Gorgeous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Beautiful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Handsome</a:t>
            </a:r>
          </a:p>
        </p:txBody>
      </p:sp>
    </p:spTree>
    <p:extLst>
      <p:ext uri="{BB962C8B-B14F-4D97-AF65-F5344CB8AC3E}">
        <p14:creationId xmlns:p14="http://schemas.microsoft.com/office/powerpoint/2010/main" val="4151880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74D06-8532-4DB2-BC74-9833FE25E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name of the temple gate?  (3:2)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D05EA-DDBD-4BAA-9AF6-32B5EE23E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Gorgeous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Beautiful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Handsome</a:t>
            </a:r>
          </a:p>
        </p:txBody>
      </p:sp>
    </p:spTree>
    <p:extLst>
      <p:ext uri="{BB962C8B-B14F-4D97-AF65-F5344CB8AC3E}">
        <p14:creationId xmlns:p14="http://schemas.microsoft.com/office/powerpoint/2010/main" val="928330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BC665-0BCD-435B-BB0F-9EB62EC67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the lame man ask for money?  (3:3)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BF54C-6A94-4F70-AC0C-35C62D5F7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Peter and John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Paul and Silas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Mary and Martha</a:t>
            </a:r>
          </a:p>
        </p:txBody>
      </p:sp>
    </p:spTree>
    <p:extLst>
      <p:ext uri="{BB962C8B-B14F-4D97-AF65-F5344CB8AC3E}">
        <p14:creationId xmlns:p14="http://schemas.microsoft.com/office/powerpoint/2010/main" val="2961178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BC665-0BCD-435B-BB0F-9EB62EC67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the lame man ask for money?  (3:3)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BF54C-6A94-4F70-AC0C-35C62D5F7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Peter and John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Paul and Silas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Mary and Martha</a:t>
            </a:r>
          </a:p>
        </p:txBody>
      </p:sp>
    </p:spTree>
    <p:extLst>
      <p:ext uri="{BB962C8B-B14F-4D97-AF65-F5344CB8AC3E}">
        <p14:creationId xmlns:p14="http://schemas.microsoft.com/office/powerpoint/2010/main" val="3273925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B2B90-91D6-40E9-BBA9-E4D588EC7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Peter tell the lame man that he did not have?  (3:6)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9240F-D19D-4EC4-BD7E-FEEDCB2A5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Silver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724176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B2B90-91D6-40E9-BBA9-E4D588EC7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Peter tell the lame man that he did not have?  (3:6)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9240F-D19D-4EC4-BD7E-FEEDCB2A5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Silver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6144808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1224</Words>
  <Application>Microsoft Office PowerPoint</Application>
  <PresentationFormat>On-screen Show (4:3)</PresentationFormat>
  <Paragraphs>154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1_Office Theme</vt:lpstr>
      <vt:lpstr>ACTS Dig Site 2</vt:lpstr>
      <vt:lpstr>What time were Peter and John going up to the temple?  (3:1)</vt:lpstr>
      <vt:lpstr>What time were Peter and John going up to the temple?  (3:1)</vt:lpstr>
      <vt:lpstr>What was the name of the temple gate?  (3:2)</vt:lpstr>
      <vt:lpstr>What was the name of the temple gate?  (3:2)</vt:lpstr>
      <vt:lpstr>Who did the lame man ask for money?  (3:3)</vt:lpstr>
      <vt:lpstr>Who did the lame man ask for money?  (3:3)</vt:lpstr>
      <vt:lpstr>What did Peter tell the lame man that he did not have?  (3:6)</vt:lpstr>
      <vt:lpstr>What did Peter tell the lame man that he did not have?  (3:6)</vt:lpstr>
      <vt:lpstr>In whose name did Peter tell the lame man to walk?  (3:6)</vt:lpstr>
      <vt:lpstr>In whose name did Peter tell the lame man to walk?  (3:6)</vt:lpstr>
      <vt:lpstr>What happened after Peter took the lame man by the hand?  (3:7-8)</vt:lpstr>
      <vt:lpstr>What happened after Peter took the lame man by the hand?  (3:7-8)</vt:lpstr>
      <vt:lpstr>What were the people filled with when they saw the healed beggar walking and praising God?  (3:9-10)</vt:lpstr>
      <vt:lpstr>What were the people filled with when they saw the healed beggar walking and praising God?  (3:9-10)</vt:lpstr>
      <vt:lpstr>Who did Peter say the men of Israel had killed?  (3:12-15)</vt:lpstr>
      <vt:lpstr>Who did Peter say the men of Israel had killed?  (3:12-15)</vt:lpstr>
      <vt:lpstr>What happened to the lame man by faith in the name of Jesus?  (3:16)</vt:lpstr>
      <vt:lpstr>What happened to the lame man by faith in the name of Jesus?  (3:16)</vt:lpstr>
      <vt:lpstr>What did the priests, the captain of the temple guard, and the Sadducees do with Peter and John? (4:1-3)</vt:lpstr>
      <vt:lpstr>What did the priests, the captain of the temple guard, and the Sadducees do with Peter and John? (4:1-3)</vt:lpstr>
      <vt:lpstr>How many did the number of believers grow to after Peter and John healed the man?  (4:4)</vt:lpstr>
      <vt:lpstr>How many did the number of believers grow to after Peter and John healed the man?  (4:4)</vt:lpstr>
      <vt:lpstr>What was Peter filled with when he spoke to the rulers and elders of the people?  (4:8)</vt:lpstr>
      <vt:lpstr>What was Peter filled with when he spoke to the rulers and elders of the people?  (4:8)</vt:lpstr>
      <vt:lpstr>Who is the stone the builders rejected, who has become the cornerstone?  (4:11)</vt:lpstr>
      <vt:lpstr>Who is the stone the builders rejected, who has become the cornerstone?  (4:11)</vt:lpstr>
      <vt:lpstr>What did the rulers and elders of the people feel when they saw the courage of Peter and John?  (4:13)</vt:lpstr>
      <vt:lpstr>What did the rulers and elders of the people feel when they saw the courage of Peter and John?  (4:13)</vt:lpstr>
      <vt:lpstr>Who knew that Peter and John had performed a sign by healing the man?  (4:16)</vt:lpstr>
      <vt:lpstr>Who knew that Peter and John had performed a sign by healing the man?  (4:16)</vt:lpstr>
      <vt:lpstr>After Peter and John had healed the lame man, what did the rulers and elders of the people command them to do?  (4:18)</vt:lpstr>
      <vt:lpstr>After Peter and John had healed the lame man, what did the rulers and elders of the people command them to do?  (4:18)</vt:lpstr>
      <vt:lpstr>Why could the Sanhedrin not decide how to punish Peter and John after they healed the man?  (4:21)</vt:lpstr>
      <vt:lpstr>Why could the Sanhedrin not decide how to punish Peter and John after they healed the man?  (4:21)</vt:lpstr>
      <vt:lpstr>How old was the man who was miraculously healed by Peter and John?  (4:22)</vt:lpstr>
      <vt:lpstr>How old was the man who was miraculously healed by Peter and John?  (4:22)</vt:lpstr>
      <vt:lpstr>According to the memory verse, Acts 4:12, where is salvation found?  (4:12)</vt:lpstr>
      <vt:lpstr>According to the memory verse, Acts 4:12, where is salvation found?  (4:12)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12</cp:revision>
  <dcterms:created xsi:type="dcterms:W3CDTF">2016-04-16T17:22:52Z</dcterms:created>
  <dcterms:modified xsi:type="dcterms:W3CDTF">2018-07-28T17:01:07Z</dcterms:modified>
</cp:coreProperties>
</file>