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sldIdLst>
    <p:sldId id="256" r:id="rId2"/>
    <p:sldId id="283" r:id="rId3"/>
    <p:sldId id="284" r:id="rId4"/>
    <p:sldId id="285" r:id="rId5"/>
    <p:sldId id="258" r:id="rId6"/>
    <p:sldId id="259" r:id="rId7"/>
    <p:sldId id="277" r:id="rId8"/>
    <p:sldId id="260" r:id="rId9"/>
    <p:sldId id="278" r:id="rId10"/>
    <p:sldId id="261" r:id="rId11"/>
    <p:sldId id="262" r:id="rId12"/>
    <p:sldId id="263" r:id="rId13"/>
    <p:sldId id="264" r:id="rId14"/>
    <p:sldId id="279" r:id="rId15"/>
    <p:sldId id="265" r:id="rId16"/>
    <p:sldId id="266" r:id="rId17"/>
    <p:sldId id="280" r:id="rId18"/>
    <p:sldId id="267" r:id="rId19"/>
    <p:sldId id="281" r:id="rId20"/>
    <p:sldId id="268" r:id="rId21"/>
    <p:sldId id="269" r:id="rId22"/>
    <p:sldId id="270" r:id="rId23"/>
    <p:sldId id="282" r:id="rId24"/>
    <p:sldId id="271" r:id="rId25"/>
    <p:sldId id="272" r:id="rId26"/>
    <p:sldId id="273" r:id="rId27"/>
    <p:sldId id="274" r:id="rId28"/>
    <p:sldId id="275" r:id="rId29"/>
    <p:sldId id="276" r:id="rId30"/>
    <p:sldId id="25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0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06D9A2-2AA8-073A-0D21-4A5B57E722E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Verdana"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3021694C-2F54-C032-6B77-14E8453D7AE0}"/>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B0872F98-5AC7-453F-96EE-A80969334E88}" type="datetimeFigureOut">
              <a:rPr lang="en-US" altLang="en-US"/>
              <a:pPr>
                <a:defRPr/>
              </a:pPr>
              <a:t>7/28/2024</a:t>
            </a:fld>
            <a:endParaRPr lang="en-US" altLang="en-US"/>
          </a:p>
        </p:txBody>
      </p:sp>
      <p:sp>
        <p:nvSpPr>
          <p:cNvPr id="4" name="Slide Image Placeholder 3">
            <a:extLst>
              <a:ext uri="{FF2B5EF4-FFF2-40B4-BE49-F238E27FC236}">
                <a16:creationId xmlns:a16="http://schemas.microsoft.com/office/drawing/2014/main" id="{1E78E37B-7821-17F1-CDE5-D9FA281835F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2F2D49C-DFA4-759B-CDB3-E4E4CE7DC7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241A9C4-220B-265A-C636-9EB4BA4B29E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Verdana" charset="0"/>
                <a:ea typeface="ＭＳ Ｐゴシック"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336C756C-D52D-1A8B-C06E-A4C24BD2A1E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1F2152C-1014-47DA-8C0F-D810AAA2209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BBC93A6-29EC-7D85-550A-C271B7CC54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BBB9FE3B-E887-8E1C-3F9A-D5DFC5412C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10D2A627-E8ED-4DF1-D7E2-D78E6EF873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84D69A0-6C34-4CF4-9402-C521D4DA0A7F}" type="slidenum">
              <a:rPr lang="en-US" altLang="en-US">
                <a:latin typeface="Verdana" panose="020B0604030504040204" pitchFamily="34" charset="0"/>
                <a:cs typeface="Arial" panose="020B0604020202020204" pitchFamily="34" charset="0"/>
              </a:rPr>
              <a:pPr>
                <a:spcBef>
                  <a:spcPct val="0"/>
                </a:spcBef>
              </a:pPr>
              <a:t>23</a:t>
            </a:fld>
            <a:endParaRPr lang="en-US" altLang="en-US">
              <a:latin typeface="Verdana" panose="020B060403050404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D3CD09BD-D0D0-85A2-DD81-1CADEB4CC187}"/>
              </a:ext>
            </a:extLst>
          </p:cNvPr>
          <p:cNvGrpSpPr>
            <a:grpSpLocks/>
          </p:cNvGrpSpPr>
          <p:nvPr/>
        </p:nvGrpSpPr>
        <p:grpSpPr bwMode="auto">
          <a:xfrm>
            <a:off x="0" y="0"/>
            <a:ext cx="9148763" cy="6851650"/>
            <a:chOff x="1" y="0"/>
            <a:chExt cx="5763" cy="4316"/>
          </a:xfrm>
        </p:grpSpPr>
        <p:sp>
          <p:nvSpPr>
            <p:cNvPr id="3" name="Freeform 3">
              <a:extLst>
                <a:ext uri="{FF2B5EF4-FFF2-40B4-BE49-F238E27FC236}">
                  <a16:creationId xmlns:a16="http://schemas.microsoft.com/office/drawing/2014/main" id="{82940D49-29B0-1380-D4C8-191FC692BAC4}"/>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 name="Freeform 4">
              <a:extLst>
                <a:ext uri="{FF2B5EF4-FFF2-40B4-BE49-F238E27FC236}">
                  <a16:creationId xmlns:a16="http://schemas.microsoft.com/office/drawing/2014/main" id="{26FF900E-B1C0-2614-86F9-C3410424F6E8}"/>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5" name="Freeform 5">
              <a:extLst>
                <a:ext uri="{FF2B5EF4-FFF2-40B4-BE49-F238E27FC236}">
                  <a16:creationId xmlns:a16="http://schemas.microsoft.com/office/drawing/2014/main" id="{BE7AEEB1-2A2B-5D44-95EC-6A09C379394E}"/>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grpSp>
          <p:nvGrpSpPr>
            <p:cNvPr id="6" name="Group 6">
              <a:extLst>
                <a:ext uri="{FF2B5EF4-FFF2-40B4-BE49-F238E27FC236}">
                  <a16:creationId xmlns:a16="http://schemas.microsoft.com/office/drawing/2014/main" id="{02496FE0-5FDB-B6C7-6052-D19D0A0EA7DB}"/>
                </a:ext>
              </a:extLst>
            </p:cNvPr>
            <p:cNvGrpSpPr>
              <a:grpSpLocks/>
            </p:cNvGrpSpPr>
            <p:nvPr/>
          </p:nvGrpSpPr>
          <p:grpSpPr bwMode="auto">
            <a:xfrm>
              <a:off x="288" y="0"/>
              <a:ext cx="5098" cy="4316"/>
              <a:chOff x="288" y="0"/>
              <a:chExt cx="5098" cy="4316"/>
            </a:xfrm>
          </p:grpSpPr>
          <p:sp>
            <p:nvSpPr>
              <p:cNvPr id="26" name="Freeform 7">
                <a:extLst>
                  <a:ext uri="{FF2B5EF4-FFF2-40B4-BE49-F238E27FC236}">
                    <a16:creationId xmlns:a16="http://schemas.microsoft.com/office/drawing/2014/main" id="{39A08A7A-8B45-C1DC-0771-C085C19E4734}"/>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27" name="Freeform 8">
                <a:extLst>
                  <a:ext uri="{FF2B5EF4-FFF2-40B4-BE49-F238E27FC236}">
                    <a16:creationId xmlns:a16="http://schemas.microsoft.com/office/drawing/2014/main" id="{096772A3-AC49-1930-40DC-467D5FD8AA46}"/>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28" name="Freeform 9">
                <a:extLst>
                  <a:ext uri="{FF2B5EF4-FFF2-40B4-BE49-F238E27FC236}">
                    <a16:creationId xmlns:a16="http://schemas.microsoft.com/office/drawing/2014/main" id="{97327904-7E37-7030-D558-DD1099FB55A4}"/>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29" name="Freeform 10">
                <a:extLst>
                  <a:ext uri="{FF2B5EF4-FFF2-40B4-BE49-F238E27FC236}">
                    <a16:creationId xmlns:a16="http://schemas.microsoft.com/office/drawing/2014/main" id="{8E6564C9-F57F-9A93-3689-317A8293F31E}"/>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0" name="Freeform 11">
                <a:extLst>
                  <a:ext uri="{FF2B5EF4-FFF2-40B4-BE49-F238E27FC236}">
                    <a16:creationId xmlns:a16="http://schemas.microsoft.com/office/drawing/2014/main" id="{58329E89-3B22-42AA-E2F9-8FA211E50690}"/>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1" name="Freeform 12">
                <a:extLst>
                  <a:ext uri="{FF2B5EF4-FFF2-40B4-BE49-F238E27FC236}">
                    <a16:creationId xmlns:a16="http://schemas.microsoft.com/office/drawing/2014/main" id="{30626C20-AA54-70E1-4FC9-B2FD6CD2AA8B}"/>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2" name="Freeform 13">
                <a:extLst>
                  <a:ext uri="{FF2B5EF4-FFF2-40B4-BE49-F238E27FC236}">
                    <a16:creationId xmlns:a16="http://schemas.microsoft.com/office/drawing/2014/main" id="{BAC36FE8-EAFB-3554-35E6-F30023130B60}"/>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3" name="Freeform 14">
                <a:extLst>
                  <a:ext uri="{FF2B5EF4-FFF2-40B4-BE49-F238E27FC236}">
                    <a16:creationId xmlns:a16="http://schemas.microsoft.com/office/drawing/2014/main" id="{70ADBD7E-4B56-5F49-3F00-FFF65E9A1554}"/>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4" name="Freeform 15">
                <a:extLst>
                  <a:ext uri="{FF2B5EF4-FFF2-40B4-BE49-F238E27FC236}">
                    <a16:creationId xmlns:a16="http://schemas.microsoft.com/office/drawing/2014/main" id="{297684A7-8486-D095-CEA9-CC07DDEC2163}"/>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5" name="Freeform 16">
                <a:extLst>
                  <a:ext uri="{FF2B5EF4-FFF2-40B4-BE49-F238E27FC236}">
                    <a16:creationId xmlns:a16="http://schemas.microsoft.com/office/drawing/2014/main" id="{4D6DE926-0E28-614F-AFAD-D18FFFB03D3D}"/>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6" name="Freeform 17">
                <a:extLst>
                  <a:ext uri="{FF2B5EF4-FFF2-40B4-BE49-F238E27FC236}">
                    <a16:creationId xmlns:a16="http://schemas.microsoft.com/office/drawing/2014/main" id="{7C31E2E5-3489-C4D1-B2C1-7A66EF15FBD2}"/>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7" name="Freeform 18">
                <a:extLst>
                  <a:ext uri="{FF2B5EF4-FFF2-40B4-BE49-F238E27FC236}">
                    <a16:creationId xmlns:a16="http://schemas.microsoft.com/office/drawing/2014/main" id="{76BBBB0D-FF69-9929-30FB-2B2084E7EA9E}"/>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38" name="Freeform 19">
                <a:extLst>
                  <a:ext uri="{FF2B5EF4-FFF2-40B4-BE49-F238E27FC236}">
                    <a16:creationId xmlns:a16="http://schemas.microsoft.com/office/drawing/2014/main" id="{2D02490E-3516-6293-AEB6-A16AACD01FCE}"/>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grpSp>
        <p:sp>
          <p:nvSpPr>
            <p:cNvPr id="7" name="Freeform 20">
              <a:extLst>
                <a:ext uri="{FF2B5EF4-FFF2-40B4-BE49-F238E27FC236}">
                  <a16:creationId xmlns:a16="http://schemas.microsoft.com/office/drawing/2014/main" id="{4D565155-D6E9-646E-4139-739C6CD8C236}"/>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8" name="Freeform 21">
              <a:extLst>
                <a:ext uri="{FF2B5EF4-FFF2-40B4-BE49-F238E27FC236}">
                  <a16:creationId xmlns:a16="http://schemas.microsoft.com/office/drawing/2014/main" id="{1603738D-5733-BE61-BA2F-A0B8A0703C5A}"/>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9" name="Freeform 22">
              <a:extLst>
                <a:ext uri="{FF2B5EF4-FFF2-40B4-BE49-F238E27FC236}">
                  <a16:creationId xmlns:a16="http://schemas.microsoft.com/office/drawing/2014/main" id="{A20D98CA-B574-4E90-F9A0-DA23F9AA569F}"/>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10" name="Freeform 23">
              <a:extLst>
                <a:ext uri="{FF2B5EF4-FFF2-40B4-BE49-F238E27FC236}">
                  <a16:creationId xmlns:a16="http://schemas.microsoft.com/office/drawing/2014/main" id="{3481100E-B1BE-0065-8DAE-E5025880044A}"/>
                </a:ext>
              </a:extLst>
            </p:cNvPr>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24">
              <a:extLst>
                <a:ext uri="{FF2B5EF4-FFF2-40B4-BE49-F238E27FC236}">
                  <a16:creationId xmlns:a16="http://schemas.microsoft.com/office/drawing/2014/main" id="{F52C54E6-4A78-8B48-329B-C1314FAFF599}"/>
                </a:ext>
              </a:extLst>
            </p:cNvPr>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5">
              <a:extLst>
                <a:ext uri="{FF2B5EF4-FFF2-40B4-BE49-F238E27FC236}">
                  <a16:creationId xmlns:a16="http://schemas.microsoft.com/office/drawing/2014/main" id="{D19EC547-F162-7D18-1641-D2AE6736753E}"/>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13" name="Freeform 26">
              <a:extLst>
                <a:ext uri="{FF2B5EF4-FFF2-40B4-BE49-F238E27FC236}">
                  <a16:creationId xmlns:a16="http://schemas.microsoft.com/office/drawing/2014/main" id="{7F52C45B-7967-940B-7423-DA39D597D7B5}"/>
                </a:ext>
              </a:extLst>
            </p:cNvPr>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7">
              <a:extLst>
                <a:ext uri="{FF2B5EF4-FFF2-40B4-BE49-F238E27FC236}">
                  <a16:creationId xmlns:a16="http://schemas.microsoft.com/office/drawing/2014/main" id="{10FDC03E-75FA-7492-A915-FA9F817ABA99}"/>
                </a:ext>
              </a:extLst>
            </p:cNvPr>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Line 28">
              <a:extLst>
                <a:ext uri="{FF2B5EF4-FFF2-40B4-BE49-F238E27FC236}">
                  <a16:creationId xmlns:a16="http://schemas.microsoft.com/office/drawing/2014/main" id="{569A4497-1C00-B03F-EEB0-68F76FB03F08}"/>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29">
              <a:extLst>
                <a:ext uri="{FF2B5EF4-FFF2-40B4-BE49-F238E27FC236}">
                  <a16:creationId xmlns:a16="http://schemas.microsoft.com/office/drawing/2014/main" id="{3B3B620F-867A-3948-EC4E-99A0CD7959B0}"/>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30">
              <a:extLst>
                <a:ext uri="{FF2B5EF4-FFF2-40B4-BE49-F238E27FC236}">
                  <a16:creationId xmlns:a16="http://schemas.microsoft.com/office/drawing/2014/main" id="{DBEB87E5-7D18-408B-4187-E8CC5A6DD6DA}"/>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 name="Group 31">
              <a:extLst>
                <a:ext uri="{FF2B5EF4-FFF2-40B4-BE49-F238E27FC236}">
                  <a16:creationId xmlns:a16="http://schemas.microsoft.com/office/drawing/2014/main" id="{74ABC38B-BE71-7F15-B077-4AFD83F67694}"/>
                </a:ext>
              </a:extLst>
            </p:cNvPr>
            <p:cNvGrpSpPr>
              <a:grpSpLocks/>
            </p:cNvGrpSpPr>
            <p:nvPr/>
          </p:nvGrpSpPr>
          <p:grpSpPr bwMode="auto">
            <a:xfrm>
              <a:off x="1" y="392"/>
              <a:ext cx="5758" cy="1571"/>
              <a:chOff x="1" y="392"/>
              <a:chExt cx="5758" cy="1571"/>
            </a:xfrm>
          </p:grpSpPr>
          <p:sp>
            <p:nvSpPr>
              <p:cNvPr id="21" name="Line 32">
                <a:extLst>
                  <a:ext uri="{FF2B5EF4-FFF2-40B4-BE49-F238E27FC236}">
                    <a16:creationId xmlns:a16="http://schemas.microsoft.com/office/drawing/2014/main" id="{5E7459D6-02F8-98E7-BD2A-B4E5734522A5}"/>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3">
                <a:extLst>
                  <a:ext uri="{FF2B5EF4-FFF2-40B4-BE49-F238E27FC236}">
                    <a16:creationId xmlns:a16="http://schemas.microsoft.com/office/drawing/2014/main" id="{DBF98478-9C9B-7EB7-AC20-715E10900C8B}"/>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4">
                <a:extLst>
                  <a:ext uri="{FF2B5EF4-FFF2-40B4-BE49-F238E27FC236}">
                    <a16:creationId xmlns:a16="http://schemas.microsoft.com/office/drawing/2014/main" id="{6C82D88B-2A36-9D63-86EE-C8A3A6D24EEC}"/>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5">
                <a:extLst>
                  <a:ext uri="{FF2B5EF4-FFF2-40B4-BE49-F238E27FC236}">
                    <a16:creationId xmlns:a16="http://schemas.microsoft.com/office/drawing/2014/main" id="{E0E7FCA0-2FED-CF87-71B4-1F4BB0A40DDE}"/>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6">
                <a:extLst>
                  <a:ext uri="{FF2B5EF4-FFF2-40B4-BE49-F238E27FC236}">
                    <a16:creationId xmlns:a16="http://schemas.microsoft.com/office/drawing/2014/main" id="{DC523550-0ECC-5584-7EFE-BDF61D3EB4A8}"/>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 name="Line 37">
              <a:extLst>
                <a:ext uri="{FF2B5EF4-FFF2-40B4-BE49-F238E27FC236}">
                  <a16:creationId xmlns:a16="http://schemas.microsoft.com/office/drawing/2014/main" id="{E3ACB22F-3773-2494-F885-43FE6515288B}"/>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38">
              <a:extLst>
                <a:ext uri="{FF2B5EF4-FFF2-40B4-BE49-F238E27FC236}">
                  <a16:creationId xmlns:a16="http://schemas.microsoft.com/office/drawing/2014/main" id="{B2CC2FB9-3835-91DD-598C-2AD7ED28CFCD}"/>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0"/>
              <a:buNone/>
              <a:defRPr/>
            </a:lvl1pPr>
          </a:lstStyle>
          <a:p>
            <a:pPr lvl="0"/>
            <a:r>
              <a:rPr lang="en-US" noProof="0"/>
              <a:t>Click to edit Master subtitle style</a:t>
            </a:r>
          </a:p>
        </p:txBody>
      </p:sp>
      <p:sp>
        <p:nvSpPr>
          <p:cNvPr id="39" name="Rectangle 41">
            <a:extLst>
              <a:ext uri="{FF2B5EF4-FFF2-40B4-BE49-F238E27FC236}">
                <a16:creationId xmlns:a16="http://schemas.microsoft.com/office/drawing/2014/main" id="{DDE274D5-31B0-5206-B253-693263E57F31}"/>
              </a:ext>
            </a:extLst>
          </p:cNvPr>
          <p:cNvSpPr>
            <a:spLocks noGrp="1" noChangeArrowheads="1"/>
          </p:cNvSpPr>
          <p:nvPr>
            <p:ph type="dt" sz="quarter" idx="10"/>
          </p:nvPr>
        </p:nvSpPr>
        <p:spPr/>
        <p:txBody>
          <a:bodyPr/>
          <a:lstStyle>
            <a:lvl1pPr>
              <a:defRPr/>
            </a:lvl1pPr>
          </a:lstStyle>
          <a:p>
            <a:pPr>
              <a:defRPr/>
            </a:pPr>
            <a:endParaRPr lang="en-US"/>
          </a:p>
        </p:txBody>
      </p:sp>
      <p:sp>
        <p:nvSpPr>
          <p:cNvPr id="40" name="Rectangle 42">
            <a:extLst>
              <a:ext uri="{FF2B5EF4-FFF2-40B4-BE49-F238E27FC236}">
                <a16:creationId xmlns:a16="http://schemas.microsoft.com/office/drawing/2014/main" id="{753AF4F2-0A55-912F-E2F3-2385C6A400C8}"/>
              </a:ext>
            </a:extLst>
          </p:cNvPr>
          <p:cNvSpPr>
            <a:spLocks noGrp="1" noChangeArrowheads="1"/>
          </p:cNvSpPr>
          <p:nvPr>
            <p:ph type="ftr" sz="quarter" idx="11"/>
          </p:nvPr>
        </p:nvSpPr>
        <p:spPr/>
        <p:txBody>
          <a:bodyPr/>
          <a:lstStyle>
            <a:lvl1pPr>
              <a:defRPr/>
            </a:lvl1pPr>
          </a:lstStyle>
          <a:p>
            <a:pPr>
              <a:defRPr/>
            </a:pPr>
            <a:endParaRPr lang="en-US"/>
          </a:p>
        </p:txBody>
      </p:sp>
      <p:sp>
        <p:nvSpPr>
          <p:cNvPr id="41" name="Rectangle 43">
            <a:extLst>
              <a:ext uri="{FF2B5EF4-FFF2-40B4-BE49-F238E27FC236}">
                <a16:creationId xmlns:a16="http://schemas.microsoft.com/office/drawing/2014/main" id="{FCCCD4E4-AF98-51AE-A94C-80DCBED09C28}"/>
              </a:ext>
            </a:extLst>
          </p:cNvPr>
          <p:cNvSpPr>
            <a:spLocks noGrp="1" noChangeArrowheads="1"/>
          </p:cNvSpPr>
          <p:nvPr>
            <p:ph type="sldNum" sz="quarter" idx="12"/>
          </p:nvPr>
        </p:nvSpPr>
        <p:spPr/>
        <p:txBody>
          <a:bodyPr/>
          <a:lstStyle>
            <a:lvl1pPr>
              <a:defRPr/>
            </a:lvl1pPr>
          </a:lstStyle>
          <a:p>
            <a:fld id="{41E2DD7B-9440-4052-B984-A6C2695F2797}" type="slidenum">
              <a:rPr lang="en-US" altLang="en-US"/>
              <a:pPr/>
              <a:t>‹#›</a:t>
            </a:fld>
            <a:endParaRPr lang="en-US" altLang="en-US"/>
          </a:p>
        </p:txBody>
      </p:sp>
    </p:spTree>
    <p:extLst>
      <p:ext uri="{BB962C8B-B14F-4D97-AF65-F5344CB8AC3E}">
        <p14:creationId xmlns:p14="http://schemas.microsoft.com/office/powerpoint/2010/main" val="409710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FDA188EC-439E-8878-5917-FFEEDC6ADC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E072F283-D843-3216-5DA2-DEDC54AA4B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10B73164-E654-D203-F131-3118298782E5}"/>
              </a:ext>
            </a:extLst>
          </p:cNvPr>
          <p:cNvSpPr>
            <a:spLocks noGrp="1" noChangeArrowheads="1"/>
          </p:cNvSpPr>
          <p:nvPr>
            <p:ph type="sldNum" sz="quarter" idx="12"/>
          </p:nvPr>
        </p:nvSpPr>
        <p:spPr>
          <a:ln/>
        </p:spPr>
        <p:txBody>
          <a:bodyPr/>
          <a:lstStyle>
            <a:lvl1pPr>
              <a:defRPr/>
            </a:lvl1pPr>
          </a:lstStyle>
          <a:p>
            <a:fld id="{710F052C-0F2F-4796-BE65-0B57C2AEBC7F}" type="slidenum">
              <a:rPr lang="en-US" altLang="en-US"/>
              <a:pPr/>
              <a:t>‹#›</a:t>
            </a:fld>
            <a:endParaRPr lang="en-US" altLang="en-US"/>
          </a:p>
        </p:txBody>
      </p:sp>
    </p:spTree>
    <p:extLst>
      <p:ext uri="{BB962C8B-B14F-4D97-AF65-F5344CB8AC3E}">
        <p14:creationId xmlns:p14="http://schemas.microsoft.com/office/powerpoint/2010/main" val="421340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EF21B1F4-F250-B7F4-81DB-5C66E74D8CF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B2522E85-ED55-6100-7456-59F8E319AB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9747EB2E-1508-6A99-FB90-C87F734D8909}"/>
              </a:ext>
            </a:extLst>
          </p:cNvPr>
          <p:cNvSpPr>
            <a:spLocks noGrp="1" noChangeArrowheads="1"/>
          </p:cNvSpPr>
          <p:nvPr>
            <p:ph type="sldNum" sz="quarter" idx="12"/>
          </p:nvPr>
        </p:nvSpPr>
        <p:spPr>
          <a:ln/>
        </p:spPr>
        <p:txBody>
          <a:bodyPr/>
          <a:lstStyle>
            <a:lvl1pPr>
              <a:defRPr/>
            </a:lvl1pPr>
          </a:lstStyle>
          <a:p>
            <a:fld id="{9BBD1FD7-F5BE-4DB9-89DD-7605CE38EA94}" type="slidenum">
              <a:rPr lang="en-US" altLang="en-US"/>
              <a:pPr/>
              <a:t>‹#›</a:t>
            </a:fld>
            <a:endParaRPr lang="en-US" altLang="en-US"/>
          </a:p>
        </p:txBody>
      </p:sp>
    </p:spTree>
    <p:extLst>
      <p:ext uri="{BB962C8B-B14F-4D97-AF65-F5344CB8AC3E}">
        <p14:creationId xmlns:p14="http://schemas.microsoft.com/office/powerpoint/2010/main" val="22515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DE7CB53F-B868-B5E9-5CD3-FDD9F3FF6F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6CDEB45C-60D2-56E2-54FC-9434671446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EBB1D036-B43D-895E-9995-A950CBA6F58E}"/>
              </a:ext>
            </a:extLst>
          </p:cNvPr>
          <p:cNvSpPr>
            <a:spLocks noGrp="1" noChangeArrowheads="1"/>
          </p:cNvSpPr>
          <p:nvPr>
            <p:ph type="sldNum" sz="quarter" idx="12"/>
          </p:nvPr>
        </p:nvSpPr>
        <p:spPr>
          <a:ln/>
        </p:spPr>
        <p:txBody>
          <a:bodyPr/>
          <a:lstStyle>
            <a:lvl1pPr>
              <a:defRPr/>
            </a:lvl1pPr>
          </a:lstStyle>
          <a:p>
            <a:fld id="{61AF5C4F-9416-49F6-980D-02282762E710}" type="slidenum">
              <a:rPr lang="en-US" altLang="en-US"/>
              <a:pPr/>
              <a:t>‹#›</a:t>
            </a:fld>
            <a:endParaRPr lang="en-US" altLang="en-US"/>
          </a:p>
        </p:txBody>
      </p:sp>
    </p:spTree>
    <p:extLst>
      <p:ext uri="{BB962C8B-B14F-4D97-AF65-F5344CB8AC3E}">
        <p14:creationId xmlns:p14="http://schemas.microsoft.com/office/powerpoint/2010/main" val="196819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0FE03F21-7D48-2A66-F706-63818712105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919BDD76-1541-ABCD-82F9-16FBFECC5C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EAF83B1A-FAF7-B172-2A53-10A3C15D9FF3}"/>
              </a:ext>
            </a:extLst>
          </p:cNvPr>
          <p:cNvSpPr>
            <a:spLocks noGrp="1" noChangeArrowheads="1"/>
          </p:cNvSpPr>
          <p:nvPr>
            <p:ph type="sldNum" sz="quarter" idx="12"/>
          </p:nvPr>
        </p:nvSpPr>
        <p:spPr>
          <a:ln/>
        </p:spPr>
        <p:txBody>
          <a:bodyPr/>
          <a:lstStyle>
            <a:lvl1pPr>
              <a:defRPr/>
            </a:lvl1pPr>
          </a:lstStyle>
          <a:p>
            <a:fld id="{999BEDFE-F46C-4ACF-926E-D27F7F238DAF}" type="slidenum">
              <a:rPr lang="en-US" altLang="en-US"/>
              <a:pPr/>
              <a:t>‹#›</a:t>
            </a:fld>
            <a:endParaRPr lang="en-US" altLang="en-US"/>
          </a:p>
        </p:txBody>
      </p:sp>
    </p:spTree>
    <p:extLst>
      <p:ext uri="{BB962C8B-B14F-4D97-AF65-F5344CB8AC3E}">
        <p14:creationId xmlns:p14="http://schemas.microsoft.com/office/powerpoint/2010/main" val="4188052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D2B10A00-A029-645C-68AA-BEDB1D1437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AA4B8F1B-3E24-EE3C-33B9-15B623A848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F17D4567-9C28-C62D-10BE-5FFE82D6153A}"/>
              </a:ext>
            </a:extLst>
          </p:cNvPr>
          <p:cNvSpPr>
            <a:spLocks noGrp="1" noChangeArrowheads="1"/>
          </p:cNvSpPr>
          <p:nvPr>
            <p:ph type="sldNum" sz="quarter" idx="12"/>
          </p:nvPr>
        </p:nvSpPr>
        <p:spPr>
          <a:ln/>
        </p:spPr>
        <p:txBody>
          <a:bodyPr/>
          <a:lstStyle>
            <a:lvl1pPr>
              <a:defRPr/>
            </a:lvl1pPr>
          </a:lstStyle>
          <a:p>
            <a:fld id="{CF9B5C0B-0782-4D91-928F-9886CF371155}" type="slidenum">
              <a:rPr lang="en-US" altLang="en-US"/>
              <a:pPr/>
              <a:t>‹#›</a:t>
            </a:fld>
            <a:endParaRPr lang="en-US" altLang="en-US"/>
          </a:p>
        </p:txBody>
      </p:sp>
    </p:spTree>
    <p:extLst>
      <p:ext uri="{BB962C8B-B14F-4D97-AF65-F5344CB8AC3E}">
        <p14:creationId xmlns:p14="http://schemas.microsoft.com/office/powerpoint/2010/main" val="419411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0E5F5B12-3096-E64C-D25A-109E1D2DA9F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1">
            <a:extLst>
              <a:ext uri="{FF2B5EF4-FFF2-40B4-BE49-F238E27FC236}">
                <a16:creationId xmlns:a16="http://schemas.microsoft.com/office/drawing/2014/main" id="{E960FE6E-9D02-E36F-303B-2D5852C909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2728F65D-AAF5-E11B-5851-FE46CA37A21C}"/>
              </a:ext>
            </a:extLst>
          </p:cNvPr>
          <p:cNvSpPr>
            <a:spLocks noGrp="1" noChangeArrowheads="1"/>
          </p:cNvSpPr>
          <p:nvPr>
            <p:ph type="sldNum" sz="quarter" idx="12"/>
          </p:nvPr>
        </p:nvSpPr>
        <p:spPr>
          <a:ln/>
        </p:spPr>
        <p:txBody>
          <a:bodyPr/>
          <a:lstStyle>
            <a:lvl1pPr>
              <a:defRPr/>
            </a:lvl1pPr>
          </a:lstStyle>
          <a:p>
            <a:fld id="{1E26D734-E41C-4D5D-B886-1B79023694FF}" type="slidenum">
              <a:rPr lang="en-US" altLang="en-US"/>
              <a:pPr/>
              <a:t>‹#›</a:t>
            </a:fld>
            <a:endParaRPr lang="en-US" altLang="en-US"/>
          </a:p>
        </p:txBody>
      </p:sp>
    </p:spTree>
    <p:extLst>
      <p:ext uri="{BB962C8B-B14F-4D97-AF65-F5344CB8AC3E}">
        <p14:creationId xmlns:p14="http://schemas.microsoft.com/office/powerpoint/2010/main" val="100658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F38E6EA2-A427-3805-0C33-EE75594118A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1">
            <a:extLst>
              <a:ext uri="{FF2B5EF4-FFF2-40B4-BE49-F238E27FC236}">
                <a16:creationId xmlns:a16="http://schemas.microsoft.com/office/drawing/2014/main" id="{3E64C5F0-ECD5-194A-480C-7C2599928B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061C1FA1-DAF7-1E73-FEC3-3E27D102E896}"/>
              </a:ext>
            </a:extLst>
          </p:cNvPr>
          <p:cNvSpPr>
            <a:spLocks noGrp="1" noChangeArrowheads="1"/>
          </p:cNvSpPr>
          <p:nvPr>
            <p:ph type="sldNum" sz="quarter" idx="12"/>
          </p:nvPr>
        </p:nvSpPr>
        <p:spPr>
          <a:ln/>
        </p:spPr>
        <p:txBody>
          <a:bodyPr/>
          <a:lstStyle>
            <a:lvl1pPr>
              <a:defRPr/>
            </a:lvl1pPr>
          </a:lstStyle>
          <a:p>
            <a:fld id="{C52010DF-C81D-464B-B946-ACBE67D5C166}" type="slidenum">
              <a:rPr lang="en-US" altLang="en-US"/>
              <a:pPr/>
              <a:t>‹#›</a:t>
            </a:fld>
            <a:endParaRPr lang="en-US" altLang="en-US"/>
          </a:p>
        </p:txBody>
      </p:sp>
    </p:spTree>
    <p:extLst>
      <p:ext uri="{BB962C8B-B14F-4D97-AF65-F5344CB8AC3E}">
        <p14:creationId xmlns:p14="http://schemas.microsoft.com/office/powerpoint/2010/main" val="126668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D922A660-8BEA-881D-7A46-B0A8A51FB4A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1">
            <a:extLst>
              <a:ext uri="{FF2B5EF4-FFF2-40B4-BE49-F238E27FC236}">
                <a16:creationId xmlns:a16="http://schemas.microsoft.com/office/drawing/2014/main" id="{F75E6CED-9C2B-2527-ADE5-B4E9A56D4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0417ACEE-E6BE-D4E3-E2CE-6421C477DA9A}"/>
              </a:ext>
            </a:extLst>
          </p:cNvPr>
          <p:cNvSpPr>
            <a:spLocks noGrp="1" noChangeArrowheads="1"/>
          </p:cNvSpPr>
          <p:nvPr>
            <p:ph type="sldNum" sz="quarter" idx="12"/>
          </p:nvPr>
        </p:nvSpPr>
        <p:spPr>
          <a:ln/>
        </p:spPr>
        <p:txBody>
          <a:bodyPr/>
          <a:lstStyle>
            <a:lvl1pPr>
              <a:defRPr/>
            </a:lvl1pPr>
          </a:lstStyle>
          <a:p>
            <a:fld id="{8AE0D005-77B0-4E7D-87B9-D7A8C93A31FD}" type="slidenum">
              <a:rPr lang="en-US" altLang="en-US"/>
              <a:pPr/>
              <a:t>‹#›</a:t>
            </a:fld>
            <a:endParaRPr lang="en-US" altLang="en-US"/>
          </a:p>
        </p:txBody>
      </p:sp>
    </p:spTree>
    <p:extLst>
      <p:ext uri="{BB962C8B-B14F-4D97-AF65-F5344CB8AC3E}">
        <p14:creationId xmlns:p14="http://schemas.microsoft.com/office/powerpoint/2010/main" val="410271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00721609-74E1-4F0E-8A92-2B0D44166A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50036484-EC21-E963-F28C-F48EB24DBA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9F4287C3-9CA3-D16A-F27F-94FC808FC46B}"/>
              </a:ext>
            </a:extLst>
          </p:cNvPr>
          <p:cNvSpPr>
            <a:spLocks noGrp="1" noChangeArrowheads="1"/>
          </p:cNvSpPr>
          <p:nvPr>
            <p:ph type="sldNum" sz="quarter" idx="12"/>
          </p:nvPr>
        </p:nvSpPr>
        <p:spPr>
          <a:ln/>
        </p:spPr>
        <p:txBody>
          <a:bodyPr/>
          <a:lstStyle>
            <a:lvl1pPr>
              <a:defRPr/>
            </a:lvl1pPr>
          </a:lstStyle>
          <a:p>
            <a:fld id="{89DFB5FA-ADDC-43F9-9A06-758DA80D287F}" type="slidenum">
              <a:rPr lang="en-US" altLang="en-US"/>
              <a:pPr/>
              <a:t>‹#›</a:t>
            </a:fld>
            <a:endParaRPr lang="en-US" altLang="en-US"/>
          </a:p>
        </p:txBody>
      </p:sp>
    </p:spTree>
    <p:extLst>
      <p:ext uri="{BB962C8B-B14F-4D97-AF65-F5344CB8AC3E}">
        <p14:creationId xmlns:p14="http://schemas.microsoft.com/office/powerpoint/2010/main" val="1849606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2B95400B-94C9-123B-992A-0CED887C01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4723E8F0-7790-9C05-0870-A5F8B234D9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CEF636A5-87B2-76F6-B90D-ED1A35A6AC78}"/>
              </a:ext>
            </a:extLst>
          </p:cNvPr>
          <p:cNvSpPr>
            <a:spLocks noGrp="1" noChangeArrowheads="1"/>
          </p:cNvSpPr>
          <p:nvPr>
            <p:ph type="sldNum" sz="quarter" idx="12"/>
          </p:nvPr>
        </p:nvSpPr>
        <p:spPr>
          <a:ln/>
        </p:spPr>
        <p:txBody>
          <a:bodyPr/>
          <a:lstStyle>
            <a:lvl1pPr>
              <a:defRPr/>
            </a:lvl1pPr>
          </a:lstStyle>
          <a:p>
            <a:fld id="{48ED66E2-9AF0-4495-B1E5-838D15EE3B47}" type="slidenum">
              <a:rPr lang="en-US" altLang="en-US"/>
              <a:pPr/>
              <a:t>‹#›</a:t>
            </a:fld>
            <a:endParaRPr lang="en-US" altLang="en-US"/>
          </a:p>
        </p:txBody>
      </p:sp>
    </p:spTree>
    <p:extLst>
      <p:ext uri="{BB962C8B-B14F-4D97-AF65-F5344CB8AC3E}">
        <p14:creationId xmlns:p14="http://schemas.microsoft.com/office/powerpoint/2010/main" val="357078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EF8C5C70-5C5E-F7E7-D8A3-5EBD4056CEB2}"/>
              </a:ext>
            </a:extLst>
          </p:cNvPr>
          <p:cNvGrpSpPr>
            <a:grpSpLocks/>
          </p:cNvGrpSpPr>
          <p:nvPr/>
        </p:nvGrpSpPr>
        <p:grpSpPr bwMode="auto">
          <a:xfrm>
            <a:off x="1588" y="0"/>
            <a:ext cx="9148762" cy="6851650"/>
            <a:chOff x="1" y="0"/>
            <a:chExt cx="5763" cy="4316"/>
          </a:xfrm>
        </p:grpSpPr>
        <p:sp>
          <p:nvSpPr>
            <p:cNvPr id="4099" name="Freeform 3">
              <a:extLst>
                <a:ext uri="{FF2B5EF4-FFF2-40B4-BE49-F238E27FC236}">
                  <a16:creationId xmlns:a16="http://schemas.microsoft.com/office/drawing/2014/main" id="{C256FA82-5CC4-EFE9-DFA3-12F8F131C65C}"/>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0" name="Freeform 4">
              <a:extLst>
                <a:ext uri="{FF2B5EF4-FFF2-40B4-BE49-F238E27FC236}">
                  <a16:creationId xmlns:a16="http://schemas.microsoft.com/office/drawing/2014/main" id="{D6AB737A-BE85-15E6-8CDB-61E7A9827A27}"/>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1" name="Freeform 5">
              <a:extLst>
                <a:ext uri="{FF2B5EF4-FFF2-40B4-BE49-F238E27FC236}">
                  <a16:creationId xmlns:a16="http://schemas.microsoft.com/office/drawing/2014/main" id="{C7D78873-A383-92FC-CF60-0ED9DC939A85}"/>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grpSp>
          <p:nvGrpSpPr>
            <p:cNvPr id="1035" name="Group 6">
              <a:extLst>
                <a:ext uri="{FF2B5EF4-FFF2-40B4-BE49-F238E27FC236}">
                  <a16:creationId xmlns:a16="http://schemas.microsoft.com/office/drawing/2014/main" id="{29DB6F1F-7C35-4BCA-278C-AE8727D0610C}"/>
                </a:ext>
              </a:extLst>
            </p:cNvPr>
            <p:cNvGrpSpPr>
              <a:grpSpLocks/>
            </p:cNvGrpSpPr>
            <p:nvPr/>
          </p:nvGrpSpPr>
          <p:grpSpPr bwMode="auto">
            <a:xfrm>
              <a:off x="288" y="0"/>
              <a:ext cx="5098" cy="4316"/>
              <a:chOff x="288" y="0"/>
              <a:chExt cx="5098" cy="4316"/>
            </a:xfrm>
          </p:grpSpPr>
          <p:sp>
            <p:nvSpPr>
              <p:cNvPr id="4103" name="Freeform 7">
                <a:extLst>
                  <a:ext uri="{FF2B5EF4-FFF2-40B4-BE49-F238E27FC236}">
                    <a16:creationId xmlns:a16="http://schemas.microsoft.com/office/drawing/2014/main" id="{567F283F-CDC5-ECDF-5C6F-DF4A48B505EE}"/>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4" name="Freeform 8">
                <a:extLst>
                  <a:ext uri="{FF2B5EF4-FFF2-40B4-BE49-F238E27FC236}">
                    <a16:creationId xmlns:a16="http://schemas.microsoft.com/office/drawing/2014/main" id="{499A30B2-CCBE-2D38-BD66-27620849152C}"/>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5" name="Freeform 9">
                <a:extLst>
                  <a:ext uri="{FF2B5EF4-FFF2-40B4-BE49-F238E27FC236}">
                    <a16:creationId xmlns:a16="http://schemas.microsoft.com/office/drawing/2014/main" id="{C0A6B58F-717D-5B74-7323-CD511BF8C479}"/>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6" name="Freeform 10">
                <a:extLst>
                  <a:ext uri="{FF2B5EF4-FFF2-40B4-BE49-F238E27FC236}">
                    <a16:creationId xmlns:a16="http://schemas.microsoft.com/office/drawing/2014/main" id="{60670B02-997A-DA1F-1B62-23E4B5B6BFEC}"/>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7" name="Freeform 11">
                <a:extLst>
                  <a:ext uri="{FF2B5EF4-FFF2-40B4-BE49-F238E27FC236}">
                    <a16:creationId xmlns:a16="http://schemas.microsoft.com/office/drawing/2014/main" id="{8B83F7A3-7511-A592-5450-8B3BA01DDCDB}"/>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8" name="Freeform 12">
                <a:extLst>
                  <a:ext uri="{FF2B5EF4-FFF2-40B4-BE49-F238E27FC236}">
                    <a16:creationId xmlns:a16="http://schemas.microsoft.com/office/drawing/2014/main" id="{4274B5DA-CAE3-6713-711D-F605EE37F457}"/>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09" name="Freeform 13">
                <a:extLst>
                  <a:ext uri="{FF2B5EF4-FFF2-40B4-BE49-F238E27FC236}">
                    <a16:creationId xmlns:a16="http://schemas.microsoft.com/office/drawing/2014/main" id="{C88AB59D-F920-C198-EF4A-0578EC854C86}"/>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0" name="Freeform 14">
                <a:extLst>
                  <a:ext uri="{FF2B5EF4-FFF2-40B4-BE49-F238E27FC236}">
                    <a16:creationId xmlns:a16="http://schemas.microsoft.com/office/drawing/2014/main" id="{F11C5ACE-C224-88E2-D88F-73ECCDD40BD6}"/>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1" name="Freeform 15">
                <a:extLst>
                  <a:ext uri="{FF2B5EF4-FFF2-40B4-BE49-F238E27FC236}">
                    <a16:creationId xmlns:a16="http://schemas.microsoft.com/office/drawing/2014/main" id="{C3E04195-1F27-CF26-6E71-57471869E311}"/>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2" name="Freeform 16">
                <a:extLst>
                  <a:ext uri="{FF2B5EF4-FFF2-40B4-BE49-F238E27FC236}">
                    <a16:creationId xmlns:a16="http://schemas.microsoft.com/office/drawing/2014/main" id="{CE154D1B-07FB-24C3-9C6D-5B7EFEE898D7}"/>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3" name="Freeform 17">
                <a:extLst>
                  <a:ext uri="{FF2B5EF4-FFF2-40B4-BE49-F238E27FC236}">
                    <a16:creationId xmlns:a16="http://schemas.microsoft.com/office/drawing/2014/main" id="{B7CB141F-BA8E-197C-FB6C-9718A54D0DBD}"/>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4" name="Freeform 18">
                <a:extLst>
                  <a:ext uri="{FF2B5EF4-FFF2-40B4-BE49-F238E27FC236}">
                    <a16:creationId xmlns:a16="http://schemas.microsoft.com/office/drawing/2014/main" id="{56D1F098-1792-3B7B-3EA8-FE5B08234425}"/>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5" name="Freeform 19">
                <a:extLst>
                  <a:ext uri="{FF2B5EF4-FFF2-40B4-BE49-F238E27FC236}">
                    <a16:creationId xmlns:a16="http://schemas.microsoft.com/office/drawing/2014/main" id="{233EC003-1CE7-0383-BE8D-0A099C9FE806}"/>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grpSp>
        <p:sp>
          <p:nvSpPr>
            <p:cNvPr id="4116" name="Freeform 20">
              <a:extLst>
                <a:ext uri="{FF2B5EF4-FFF2-40B4-BE49-F238E27FC236}">
                  <a16:creationId xmlns:a16="http://schemas.microsoft.com/office/drawing/2014/main" id="{48B53D63-6EC0-E30A-1467-F6E994F13B7D}"/>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7" name="Freeform 21">
              <a:extLst>
                <a:ext uri="{FF2B5EF4-FFF2-40B4-BE49-F238E27FC236}">
                  <a16:creationId xmlns:a16="http://schemas.microsoft.com/office/drawing/2014/main" id="{33C3D1CC-1BD5-D1D6-4EB6-A7F69BF1892C}"/>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4118" name="Freeform 22">
              <a:extLst>
                <a:ext uri="{FF2B5EF4-FFF2-40B4-BE49-F238E27FC236}">
                  <a16:creationId xmlns:a16="http://schemas.microsoft.com/office/drawing/2014/main" id="{121BE21C-5FFB-F8E3-B8DC-97E844F4B5FD}"/>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1039" name="Freeform 23">
              <a:extLst>
                <a:ext uri="{FF2B5EF4-FFF2-40B4-BE49-F238E27FC236}">
                  <a16:creationId xmlns:a16="http://schemas.microsoft.com/office/drawing/2014/main" id="{BD5B401F-4906-2A5E-A02B-7D8A60FCCFB3}"/>
                </a:ext>
              </a:extLst>
            </p:cNvPr>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8D34E9E7-FE5C-8F54-4BA2-3C9F67CEEA38}"/>
                </a:ext>
              </a:extLst>
            </p:cNvPr>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25">
              <a:extLst>
                <a:ext uri="{FF2B5EF4-FFF2-40B4-BE49-F238E27FC236}">
                  <a16:creationId xmlns:a16="http://schemas.microsoft.com/office/drawing/2014/main" id="{1A16DACC-63B1-C76D-103A-BB6A269F5D07}"/>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extLst>
          </p:spPr>
          <p:txBody>
            <a:bodyPr/>
            <a:lstStyle/>
            <a:p>
              <a:pPr eaLnBrk="1" hangingPunct="1">
                <a:defRPr/>
              </a:pPr>
              <a:endParaRPr lang="en-US">
                <a:latin typeface="Verdana" charset="0"/>
                <a:ea typeface="ＭＳ Ｐゴシック" charset="0"/>
              </a:endParaRPr>
            </a:p>
          </p:txBody>
        </p:sp>
        <p:sp>
          <p:nvSpPr>
            <p:cNvPr id="1042" name="Freeform 26">
              <a:extLst>
                <a:ext uri="{FF2B5EF4-FFF2-40B4-BE49-F238E27FC236}">
                  <a16:creationId xmlns:a16="http://schemas.microsoft.com/office/drawing/2014/main" id="{F383E781-8201-9B1F-05A2-F8414A0E7FCE}"/>
                </a:ext>
              </a:extLst>
            </p:cNvPr>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B19CB442-225B-1F56-902E-034B92DA3E62}"/>
                </a:ext>
              </a:extLst>
            </p:cNvPr>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FB2EF243-9D2F-B48C-C321-3E8A71E1655E}"/>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a:extLst>
                <a:ext uri="{FF2B5EF4-FFF2-40B4-BE49-F238E27FC236}">
                  <a16:creationId xmlns:a16="http://schemas.microsoft.com/office/drawing/2014/main" id="{5495510C-8AF2-7F83-8EFB-BB8157D3F0E9}"/>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a:extLst>
                <a:ext uri="{FF2B5EF4-FFF2-40B4-BE49-F238E27FC236}">
                  <a16:creationId xmlns:a16="http://schemas.microsoft.com/office/drawing/2014/main" id="{53E65354-80FE-2BCD-5E1D-C7CEEAC470FC}"/>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a:extLst>
                <a:ext uri="{FF2B5EF4-FFF2-40B4-BE49-F238E27FC236}">
                  <a16:creationId xmlns:a16="http://schemas.microsoft.com/office/drawing/2014/main" id="{B0FF2536-AE41-D03B-C6D3-05BECE9E9FCA}"/>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6C9F286B-6DE5-6179-B2EE-55B11CCF6909}"/>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a:extLst>
                  <a:ext uri="{FF2B5EF4-FFF2-40B4-BE49-F238E27FC236}">
                    <a16:creationId xmlns:a16="http://schemas.microsoft.com/office/drawing/2014/main" id="{660C5D8A-7F34-E116-CC5C-87970D496272}"/>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a:extLst>
                  <a:ext uri="{FF2B5EF4-FFF2-40B4-BE49-F238E27FC236}">
                    <a16:creationId xmlns:a16="http://schemas.microsoft.com/office/drawing/2014/main" id="{07317BDE-E3CB-2570-7120-22FFDFC69651}"/>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a:extLst>
                  <a:ext uri="{FF2B5EF4-FFF2-40B4-BE49-F238E27FC236}">
                    <a16:creationId xmlns:a16="http://schemas.microsoft.com/office/drawing/2014/main" id="{DD715A92-1B29-C9D4-41D9-1B1EA34A5704}"/>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a:extLst>
                  <a:ext uri="{FF2B5EF4-FFF2-40B4-BE49-F238E27FC236}">
                    <a16:creationId xmlns:a16="http://schemas.microsoft.com/office/drawing/2014/main" id="{337F80F4-C424-1B4B-2D33-47CB9A2C5FF0}"/>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a:extLst>
                <a:ext uri="{FF2B5EF4-FFF2-40B4-BE49-F238E27FC236}">
                  <a16:creationId xmlns:a16="http://schemas.microsoft.com/office/drawing/2014/main" id="{7963BFAB-BDD2-BE4D-7B99-A0E6916DF69F}"/>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a:extLst>
                <a:ext uri="{FF2B5EF4-FFF2-40B4-BE49-F238E27FC236}">
                  <a16:creationId xmlns:a16="http://schemas.microsoft.com/office/drawing/2014/main" id="{138C9527-B52C-853D-C9D7-2F8849E0718B}"/>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35" name="Rectangle 39">
            <a:extLst>
              <a:ext uri="{FF2B5EF4-FFF2-40B4-BE49-F238E27FC236}">
                <a16:creationId xmlns:a16="http://schemas.microsoft.com/office/drawing/2014/main" id="{3A32E3BE-F88E-A7F8-E67E-038E76FEAB8A}"/>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36" name="Rectangle 40">
            <a:extLst>
              <a:ext uri="{FF2B5EF4-FFF2-40B4-BE49-F238E27FC236}">
                <a16:creationId xmlns:a16="http://schemas.microsoft.com/office/drawing/2014/main" id="{3A760089-F198-DA0C-5969-977A7A28A228}"/>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Verdana" charset="0"/>
                <a:ea typeface="ＭＳ Ｐゴシック" charset="0"/>
                <a:cs typeface="Arial" charset="0"/>
              </a:defRPr>
            </a:lvl1pPr>
          </a:lstStyle>
          <a:p>
            <a:pPr>
              <a:defRPr/>
            </a:pPr>
            <a:endParaRPr lang="en-US"/>
          </a:p>
        </p:txBody>
      </p:sp>
      <p:sp>
        <p:nvSpPr>
          <p:cNvPr id="4137" name="Rectangle 41">
            <a:extLst>
              <a:ext uri="{FF2B5EF4-FFF2-40B4-BE49-F238E27FC236}">
                <a16:creationId xmlns:a16="http://schemas.microsoft.com/office/drawing/2014/main" id="{618AC832-6F56-A56B-A461-CB91ACC9B5E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Verdana" charset="0"/>
                <a:ea typeface="ＭＳ Ｐゴシック" charset="0"/>
                <a:cs typeface="Arial" charset="0"/>
              </a:defRPr>
            </a:lvl1pPr>
          </a:lstStyle>
          <a:p>
            <a:pPr>
              <a:defRPr/>
            </a:pPr>
            <a:endParaRPr lang="en-US"/>
          </a:p>
        </p:txBody>
      </p:sp>
      <p:sp>
        <p:nvSpPr>
          <p:cNvPr id="4138" name="Rectangle 42">
            <a:extLst>
              <a:ext uri="{FF2B5EF4-FFF2-40B4-BE49-F238E27FC236}">
                <a16:creationId xmlns:a16="http://schemas.microsoft.com/office/drawing/2014/main" id="{AAA50F7D-CED7-7113-A5F5-757FB87522CE}"/>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1A48E76-EB0C-49F8-9FA0-48FE26FC3CD0}" type="slidenum">
              <a:rPr lang="en-US" altLang="en-US"/>
              <a:pPr/>
              <a:t>‹#›</a:t>
            </a:fld>
            <a:endParaRPr lang="en-US" altLang="en-US"/>
          </a:p>
        </p:txBody>
      </p:sp>
      <p:sp>
        <p:nvSpPr>
          <p:cNvPr id="4139" name="Rectangle 43">
            <a:extLst>
              <a:ext uri="{FF2B5EF4-FFF2-40B4-BE49-F238E27FC236}">
                <a16:creationId xmlns:a16="http://schemas.microsoft.com/office/drawing/2014/main" id="{2F81405C-FE11-7FB9-E402-F5D89A383BCC}"/>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Arial" charset="0"/>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Arial" charset="0"/>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Arial" charset="0"/>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Arial" charset="0"/>
          <a:cs typeface="+mn-cs"/>
        </a:defRPr>
      </a:lvl5pPr>
      <a:lvl6pPr marL="25146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Arial" charset="0"/>
          <a:cs typeface="+mn-cs"/>
        </a:defRPr>
      </a:lvl6pPr>
      <a:lvl7pPr marL="29718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Arial" charset="0"/>
          <a:cs typeface="+mn-cs"/>
        </a:defRPr>
      </a:lvl7pPr>
      <a:lvl8pPr marL="34290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Arial" charset="0"/>
          <a:cs typeface="+mn-cs"/>
        </a:defRPr>
      </a:lvl8pPr>
      <a:lvl9pPr marL="3886200" indent="-228600" algn="l" rtl="0" fontAlgn="base">
        <a:spcBef>
          <a:spcPct val="20000"/>
        </a:spcBef>
        <a:spcAft>
          <a:spcPct val="0"/>
        </a:spcAft>
        <a:buClr>
          <a:schemeClr val="folHlink"/>
        </a:buClr>
        <a:buSzPct val="60000"/>
        <a:buFont typeface="Wingdings" charset="0"/>
        <a:buChar char="n"/>
        <a:defRPr sz="2000">
          <a:solidFill>
            <a:schemeClr val="tx1"/>
          </a:solidFill>
          <a:effectLst>
            <a:outerShdw blurRad="38100" dist="38100" dir="2700000" algn="tl">
              <a:srgbClr val="000000"/>
            </a:outerShdw>
          </a:effectLst>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6.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image" Target="../media/image43.jpeg"/><Relationship Id="rId2" Type="http://schemas.openxmlformats.org/officeDocument/2006/relationships/image" Target="../media/image38.jpeg"/><Relationship Id="rId1" Type="http://schemas.openxmlformats.org/officeDocument/2006/relationships/slideLayout" Target="../slideLayouts/slideLayout2.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657CCAD-19AC-520C-C195-73BC92025016}"/>
              </a:ext>
            </a:extLst>
          </p:cNvPr>
          <p:cNvSpPr>
            <a:spLocks noGrp="1" noChangeArrowheads="1"/>
          </p:cNvSpPr>
          <p:nvPr>
            <p:ph type="ctrTitle"/>
          </p:nvPr>
        </p:nvSpPr>
        <p:spPr/>
        <p:txBody>
          <a:bodyPr/>
          <a:lstStyle/>
          <a:p>
            <a:pPr eaLnBrk="1" hangingPunct="1">
              <a:defRPr/>
            </a:pPr>
            <a:r>
              <a:rPr lang="en-US" altLang="en-US" b="1"/>
              <a:t>ACTS</a:t>
            </a:r>
            <a:br>
              <a:rPr lang="en-US" altLang="en-US"/>
            </a:br>
            <a:r>
              <a:rPr lang="en-US" altLang="en-US"/>
              <a:t>Dig Site 3</a:t>
            </a:r>
          </a:p>
        </p:txBody>
      </p:sp>
      <p:sp>
        <p:nvSpPr>
          <p:cNvPr id="2051" name="Rectangle 3">
            <a:extLst>
              <a:ext uri="{FF2B5EF4-FFF2-40B4-BE49-F238E27FC236}">
                <a16:creationId xmlns:a16="http://schemas.microsoft.com/office/drawing/2014/main" id="{E847F808-2E6D-7378-ABAA-5C90B25D5522}"/>
              </a:ext>
            </a:extLst>
          </p:cNvPr>
          <p:cNvSpPr>
            <a:spLocks noGrp="1" noChangeArrowheads="1"/>
          </p:cNvSpPr>
          <p:nvPr>
            <p:ph type="subTitle" idx="1"/>
          </p:nvPr>
        </p:nvSpPr>
        <p:spPr/>
        <p:txBody>
          <a:bodyPr/>
          <a:lstStyle/>
          <a:p>
            <a:pPr eaLnBrk="1" hangingPunct="1">
              <a:buFont typeface="Wingdings" panose="05000000000000000000" pitchFamily="2" charset="2"/>
              <a:buNone/>
              <a:defRPr/>
            </a:pPr>
            <a:r>
              <a:rPr lang="en-US" altLang="en-US"/>
              <a:t>Acts 4:23-37 &amp; 5:1-11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ANd9GcS5rBk0WYx9mOJmXdIpxBeo_6T994aYLg_PIaVKGcSriRKfdDPJzw">
            <a:extLst>
              <a:ext uri="{FF2B5EF4-FFF2-40B4-BE49-F238E27FC236}">
                <a16:creationId xmlns:a16="http://schemas.microsoft.com/office/drawing/2014/main" id="{A10B130E-D66B-FD70-B6DC-1374685DA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595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a:extLst>
              <a:ext uri="{FF2B5EF4-FFF2-40B4-BE49-F238E27FC236}">
                <a16:creationId xmlns:a16="http://schemas.microsoft.com/office/drawing/2014/main" id="{63F3DA0E-BA8F-62B9-A4D4-E9F34167F91D}"/>
              </a:ext>
            </a:extLst>
          </p:cNvPr>
          <p:cNvSpPr>
            <a:spLocks noGrp="1" noChangeArrowheads="1"/>
          </p:cNvSpPr>
          <p:nvPr>
            <p:ph type="body" idx="1"/>
          </p:nvPr>
        </p:nvSpPr>
        <p:spPr>
          <a:xfrm>
            <a:off x="381000" y="0"/>
            <a:ext cx="8458200" cy="2895600"/>
          </a:xfrm>
        </p:spPr>
        <p:txBody>
          <a:bodyPr/>
          <a:lstStyle/>
          <a:p>
            <a:pPr marL="0" indent="4763" eaLnBrk="1" hangingPunct="1">
              <a:lnSpc>
                <a:spcPct val="80000"/>
              </a:lnSpc>
              <a:buFont typeface="Wingdings" panose="05000000000000000000" pitchFamily="2" charset="2"/>
              <a:buNone/>
              <a:defRPr/>
            </a:pPr>
            <a:r>
              <a:rPr lang="en-US" altLang="en-US" b="1">
                <a:solidFill>
                  <a:schemeClr val="hlink"/>
                </a:solidFill>
              </a:rPr>
              <a:t>Indeed Herod and Pontius Pilate met together with the Gentiles and the people of Israel in this city to conspire against your holy servant Jesus, whom you anointed. They did what your power and will had decided beforehand should happen.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MC900057779[1]">
            <a:extLst>
              <a:ext uri="{FF2B5EF4-FFF2-40B4-BE49-F238E27FC236}">
                <a16:creationId xmlns:a16="http://schemas.microsoft.com/office/drawing/2014/main" id="{FFC8814D-BC09-1A06-BC66-2614D2A72D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38862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a:extLst>
              <a:ext uri="{FF2B5EF4-FFF2-40B4-BE49-F238E27FC236}">
                <a16:creationId xmlns:a16="http://schemas.microsoft.com/office/drawing/2014/main" id="{F09EF70F-6493-1DC4-161A-A9552B7102CB}"/>
              </a:ext>
            </a:extLst>
          </p:cNvPr>
          <p:cNvSpPr>
            <a:spLocks noGrp="1" noChangeArrowheads="1"/>
          </p:cNvSpPr>
          <p:nvPr>
            <p:ph type="body" idx="1"/>
          </p:nvPr>
        </p:nvSpPr>
        <p:spPr>
          <a:xfrm>
            <a:off x="4419600" y="0"/>
            <a:ext cx="4572000" cy="4191000"/>
          </a:xfrm>
        </p:spPr>
        <p:txBody>
          <a:bodyPr/>
          <a:lstStyle/>
          <a:p>
            <a:pPr marL="0" indent="4763" eaLnBrk="1" hangingPunct="1">
              <a:lnSpc>
                <a:spcPct val="80000"/>
              </a:lnSpc>
              <a:buFont typeface="Wingdings" charset="0"/>
              <a:buNone/>
              <a:defRPr/>
            </a:pPr>
            <a:r>
              <a:rPr lang="en-US" sz="3600" dirty="0">
                <a:ea typeface="+mn-ea"/>
              </a:rPr>
              <a:t>Now, Lord, consider their threats and enable your servants to speak your word with great boldness. Stretch out your hand to heal and perform signs and wonders through the name of your holy servant Jesus.</a:t>
            </a:r>
          </a:p>
          <a:p>
            <a:pPr marL="0" indent="4763" eaLnBrk="1" hangingPunct="1">
              <a:lnSpc>
                <a:spcPct val="80000"/>
              </a:lnSpc>
              <a:buFont typeface="Wingdings" charset="0"/>
              <a:buNone/>
              <a:defRPr/>
            </a:pPr>
            <a:endParaRPr lang="en-US" sz="3600" dirty="0">
              <a:ea typeface="+mn-ea"/>
            </a:endParaRPr>
          </a:p>
        </p:txBody>
      </p:sp>
      <p:pic>
        <p:nvPicPr>
          <p:cNvPr id="12295" name="Picture 7" descr="ANd9GcTRsIE9JFqQhUW0oLgeB9Sv7d4492PFftEqOVhM5x4nHxXjP8aX">
            <a:extLst>
              <a:ext uri="{FF2B5EF4-FFF2-40B4-BE49-F238E27FC236}">
                <a16:creationId xmlns:a16="http://schemas.microsoft.com/office/drawing/2014/main" id="{9FD4AE95-4012-D72E-753B-519268DC4A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463537"/>
            <a:ext cx="4124325" cy="308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87" name="Group 75">
            <a:extLst>
              <a:ext uri="{FF2B5EF4-FFF2-40B4-BE49-F238E27FC236}">
                <a16:creationId xmlns:a16="http://schemas.microsoft.com/office/drawing/2014/main" id="{AA5C5720-E695-2FBC-8B0B-1BB3A5F5C27C}"/>
              </a:ext>
            </a:extLst>
          </p:cNvPr>
          <p:cNvGrpSpPr>
            <a:grpSpLocks/>
          </p:cNvGrpSpPr>
          <p:nvPr/>
        </p:nvGrpSpPr>
        <p:grpSpPr bwMode="auto">
          <a:xfrm>
            <a:off x="2133600" y="1066800"/>
            <a:ext cx="5334000" cy="5562600"/>
            <a:chOff x="3408" y="432"/>
            <a:chExt cx="1632" cy="1920"/>
          </a:xfrm>
        </p:grpSpPr>
        <p:grpSp>
          <p:nvGrpSpPr>
            <p:cNvPr id="14342" name="Group 61">
              <a:extLst>
                <a:ext uri="{FF2B5EF4-FFF2-40B4-BE49-F238E27FC236}">
                  <a16:creationId xmlns:a16="http://schemas.microsoft.com/office/drawing/2014/main" id="{4E7D84FE-BB81-3336-4AD8-D869BE12BFB7}"/>
                </a:ext>
              </a:extLst>
            </p:cNvPr>
            <p:cNvGrpSpPr>
              <a:grpSpLocks/>
            </p:cNvGrpSpPr>
            <p:nvPr/>
          </p:nvGrpSpPr>
          <p:grpSpPr bwMode="auto">
            <a:xfrm>
              <a:off x="3408" y="432"/>
              <a:ext cx="1632" cy="1920"/>
              <a:chOff x="3408" y="432"/>
              <a:chExt cx="1632" cy="1920"/>
            </a:xfrm>
          </p:grpSpPr>
          <p:sp>
            <p:nvSpPr>
              <p:cNvPr id="14354" name="Rectangle 62">
                <a:extLst>
                  <a:ext uri="{FF2B5EF4-FFF2-40B4-BE49-F238E27FC236}">
                    <a16:creationId xmlns:a16="http://schemas.microsoft.com/office/drawing/2014/main" id="{89C4C4E8-C9D7-0648-EA1E-DEC0F9B0FFFD}"/>
                  </a:ext>
                </a:extLst>
              </p:cNvPr>
              <p:cNvSpPr>
                <a:spLocks noChangeArrowheads="1"/>
              </p:cNvSpPr>
              <p:nvPr/>
            </p:nvSpPr>
            <p:spPr bwMode="auto">
              <a:xfrm>
                <a:off x="3408" y="1056"/>
                <a:ext cx="1632" cy="1296"/>
              </a:xfrm>
              <a:prstGeom prst="rect">
                <a:avLst/>
              </a:prstGeom>
              <a:solidFill>
                <a:srgbClr val="FF9900"/>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14355" name="AutoShape 63">
                <a:extLst>
                  <a:ext uri="{FF2B5EF4-FFF2-40B4-BE49-F238E27FC236}">
                    <a16:creationId xmlns:a16="http://schemas.microsoft.com/office/drawing/2014/main" id="{7F2212EB-853A-E500-8C72-002FFA3A5F61}"/>
                  </a:ext>
                </a:extLst>
              </p:cNvPr>
              <p:cNvSpPr>
                <a:spLocks noChangeArrowheads="1"/>
              </p:cNvSpPr>
              <p:nvPr/>
            </p:nvSpPr>
            <p:spPr bwMode="auto">
              <a:xfrm rot="7887678">
                <a:off x="3624" y="360"/>
                <a:ext cx="1248" cy="1392"/>
              </a:xfrm>
              <a:prstGeom prst="rtTriangle">
                <a:avLst/>
              </a:prstGeom>
              <a:solidFill>
                <a:srgbClr val="993300"/>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grpSp>
        <p:sp>
          <p:nvSpPr>
            <p:cNvPr id="14343" name="Rectangle 64">
              <a:extLst>
                <a:ext uri="{FF2B5EF4-FFF2-40B4-BE49-F238E27FC236}">
                  <a16:creationId xmlns:a16="http://schemas.microsoft.com/office/drawing/2014/main" id="{08C54F01-B221-1F68-FED3-A48FEB7B5BC2}"/>
                </a:ext>
              </a:extLst>
            </p:cNvPr>
            <p:cNvSpPr>
              <a:spLocks noChangeArrowheads="1"/>
            </p:cNvSpPr>
            <p:nvPr/>
          </p:nvSpPr>
          <p:spPr bwMode="auto">
            <a:xfrm>
              <a:off x="4080" y="1776"/>
              <a:ext cx="384" cy="57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grpSp>
          <p:nvGrpSpPr>
            <p:cNvPr id="14344" name="Group 65">
              <a:extLst>
                <a:ext uri="{FF2B5EF4-FFF2-40B4-BE49-F238E27FC236}">
                  <a16:creationId xmlns:a16="http://schemas.microsoft.com/office/drawing/2014/main" id="{F78E6F21-C1C8-F94F-CCE6-0BAF7BBA6F29}"/>
                </a:ext>
              </a:extLst>
            </p:cNvPr>
            <p:cNvGrpSpPr>
              <a:grpSpLocks/>
            </p:cNvGrpSpPr>
            <p:nvPr/>
          </p:nvGrpSpPr>
          <p:grpSpPr bwMode="auto">
            <a:xfrm>
              <a:off x="3552" y="1248"/>
              <a:ext cx="384" cy="336"/>
              <a:chOff x="3552" y="1248"/>
              <a:chExt cx="384" cy="336"/>
            </a:xfrm>
          </p:grpSpPr>
          <p:sp>
            <p:nvSpPr>
              <p:cNvPr id="14350" name="Rectangle 66">
                <a:extLst>
                  <a:ext uri="{FF2B5EF4-FFF2-40B4-BE49-F238E27FC236}">
                    <a16:creationId xmlns:a16="http://schemas.microsoft.com/office/drawing/2014/main" id="{EF183A06-0151-D936-20C1-93B4991F8B02}"/>
                  </a:ext>
                </a:extLst>
              </p:cNvPr>
              <p:cNvSpPr>
                <a:spLocks noChangeArrowheads="1"/>
              </p:cNvSpPr>
              <p:nvPr/>
            </p:nvSpPr>
            <p:spPr bwMode="auto">
              <a:xfrm>
                <a:off x="3552" y="1248"/>
                <a:ext cx="384" cy="33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grpSp>
            <p:nvGrpSpPr>
              <p:cNvPr id="14351" name="Group 67">
                <a:extLst>
                  <a:ext uri="{FF2B5EF4-FFF2-40B4-BE49-F238E27FC236}">
                    <a16:creationId xmlns:a16="http://schemas.microsoft.com/office/drawing/2014/main" id="{23444D2D-7D5C-3211-BC99-04292BEEE65C}"/>
                  </a:ext>
                </a:extLst>
              </p:cNvPr>
              <p:cNvGrpSpPr>
                <a:grpSpLocks/>
              </p:cNvGrpSpPr>
              <p:nvPr/>
            </p:nvGrpSpPr>
            <p:grpSpPr bwMode="auto">
              <a:xfrm>
                <a:off x="3552" y="1248"/>
                <a:ext cx="384" cy="336"/>
                <a:chOff x="3552" y="1248"/>
                <a:chExt cx="384" cy="336"/>
              </a:xfrm>
            </p:grpSpPr>
            <p:sp>
              <p:nvSpPr>
                <p:cNvPr id="14352" name="Line 68">
                  <a:extLst>
                    <a:ext uri="{FF2B5EF4-FFF2-40B4-BE49-F238E27FC236}">
                      <a16:creationId xmlns:a16="http://schemas.microsoft.com/office/drawing/2014/main" id="{530EA880-D3C9-A258-0385-BE14BB414388}"/>
                    </a:ext>
                  </a:extLst>
                </p:cNvPr>
                <p:cNvSpPr>
                  <a:spLocks noChangeShapeType="1"/>
                </p:cNvSpPr>
                <p:nvPr/>
              </p:nvSpPr>
              <p:spPr bwMode="auto">
                <a:xfrm>
                  <a:off x="3552" y="1410"/>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69">
                  <a:extLst>
                    <a:ext uri="{FF2B5EF4-FFF2-40B4-BE49-F238E27FC236}">
                      <a16:creationId xmlns:a16="http://schemas.microsoft.com/office/drawing/2014/main" id="{AB849D66-FDA2-A783-9566-4EB2359A0071}"/>
                    </a:ext>
                  </a:extLst>
                </p:cNvPr>
                <p:cNvSpPr>
                  <a:spLocks noChangeShapeType="1"/>
                </p:cNvSpPr>
                <p:nvPr/>
              </p:nvSpPr>
              <p:spPr bwMode="auto">
                <a:xfrm flipV="1">
                  <a:off x="3744" y="124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345" name="Group 70">
              <a:extLst>
                <a:ext uri="{FF2B5EF4-FFF2-40B4-BE49-F238E27FC236}">
                  <a16:creationId xmlns:a16="http://schemas.microsoft.com/office/drawing/2014/main" id="{FCD55E5B-28B0-3672-A5A1-50572466DA5E}"/>
                </a:ext>
              </a:extLst>
            </p:cNvPr>
            <p:cNvGrpSpPr>
              <a:grpSpLocks/>
            </p:cNvGrpSpPr>
            <p:nvPr/>
          </p:nvGrpSpPr>
          <p:grpSpPr bwMode="auto">
            <a:xfrm>
              <a:off x="4416" y="1248"/>
              <a:ext cx="384" cy="336"/>
              <a:chOff x="3552" y="1248"/>
              <a:chExt cx="384" cy="336"/>
            </a:xfrm>
          </p:grpSpPr>
          <p:sp>
            <p:nvSpPr>
              <p:cNvPr id="14346" name="Rectangle 71">
                <a:extLst>
                  <a:ext uri="{FF2B5EF4-FFF2-40B4-BE49-F238E27FC236}">
                    <a16:creationId xmlns:a16="http://schemas.microsoft.com/office/drawing/2014/main" id="{D6E7224F-5A9E-0E49-5CB9-D7AD41534B49}"/>
                  </a:ext>
                </a:extLst>
              </p:cNvPr>
              <p:cNvSpPr>
                <a:spLocks noChangeArrowheads="1"/>
              </p:cNvSpPr>
              <p:nvPr/>
            </p:nvSpPr>
            <p:spPr bwMode="auto">
              <a:xfrm>
                <a:off x="3552" y="1248"/>
                <a:ext cx="384" cy="33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grpSp>
            <p:nvGrpSpPr>
              <p:cNvPr id="14347" name="Group 72">
                <a:extLst>
                  <a:ext uri="{FF2B5EF4-FFF2-40B4-BE49-F238E27FC236}">
                    <a16:creationId xmlns:a16="http://schemas.microsoft.com/office/drawing/2014/main" id="{687788BA-6567-EF01-FA3E-8984A3977D69}"/>
                  </a:ext>
                </a:extLst>
              </p:cNvPr>
              <p:cNvGrpSpPr>
                <a:grpSpLocks/>
              </p:cNvGrpSpPr>
              <p:nvPr/>
            </p:nvGrpSpPr>
            <p:grpSpPr bwMode="auto">
              <a:xfrm>
                <a:off x="3552" y="1248"/>
                <a:ext cx="384" cy="336"/>
                <a:chOff x="3552" y="1248"/>
                <a:chExt cx="384" cy="336"/>
              </a:xfrm>
            </p:grpSpPr>
            <p:sp>
              <p:nvSpPr>
                <p:cNvPr id="14348" name="Line 73">
                  <a:extLst>
                    <a:ext uri="{FF2B5EF4-FFF2-40B4-BE49-F238E27FC236}">
                      <a16:creationId xmlns:a16="http://schemas.microsoft.com/office/drawing/2014/main" id="{38EBDCF7-DB30-D531-A9F0-2BDBACEF040F}"/>
                    </a:ext>
                  </a:extLst>
                </p:cNvPr>
                <p:cNvSpPr>
                  <a:spLocks noChangeShapeType="1"/>
                </p:cNvSpPr>
                <p:nvPr/>
              </p:nvSpPr>
              <p:spPr bwMode="auto">
                <a:xfrm>
                  <a:off x="3552" y="1410"/>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74">
                  <a:extLst>
                    <a:ext uri="{FF2B5EF4-FFF2-40B4-BE49-F238E27FC236}">
                      <a16:creationId xmlns:a16="http://schemas.microsoft.com/office/drawing/2014/main" id="{F6795D67-387E-D629-B0CA-0CA71985AB46}"/>
                    </a:ext>
                  </a:extLst>
                </p:cNvPr>
                <p:cNvSpPr>
                  <a:spLocks noChangeShapeType="1"/>
                </p:cNvSpPr>
                <p:nvPr/>
              </p:nvSpPr>
              <p:spPr bwMode="auto">
                <a:xfrm flipV="1">
                  <a:off x="3744" y="1248"/>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pic>
        <p:nvPicPr>
          <p:cNvPr id="14339" name="Picture 3" descr="MC900057779[1]">
            <a:extLst>
              <a:ext uri="{FF2B5EF4-FFF2-40B4-BE49-F238E27FC236}">
                <a16:creationId xmlns:a16="http://schemas.microsoft.com/office/drawing/2014/main" id="{C6D88F28-CA6B-44DE-EA8C-4521FDBA0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810000"/>
            <a:ext cx="3733800"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a:extLst>
              <a:ext uri="{FF2B5EF4-FFF2-40B4-BE49-F238E27FC236}">
                <a16:creationId xmlns:a16="http://schemas.microsoft.com/office/drawing/2014/main" id="{6C642CDB-70DD-722C-7A3A-4B065A453B7A}"/>
              </a:ext>
            </a:extLst>
          </p:cNvPr>
          <p:cNvSpPr>
            <a:spLocks noGrp="1" noChangeArrowheads="1"/>
          </p:cNvSpPr>
          <p:nvPr>
            <p:ph type="body" idx="1"/>
          </p:nvPr>
        </p:nvSpPr>
        <p:spPr>
          <a:xfrm>
            <a:off x="533400" y="381000"/>
            <a:ext cx="8229600" cy="2397125"/>
          </a:xfrm>
        </p:spPr>
        <p:txBody>
          <a:bodyPr/>
          <a:lstStyle/>
          <a:p>
            <a:pPr marL="0" indent="4763" eaLnBrk="1" hangingPunct="1">
              <a:lnSpc>
                <a:spcPct val="80000"/>
              </a:lnSpc>
              <a:buFont typeface="Wingdings" panose="05000000000000000000" pitchFamily="2" charset="2"/>
              <a:buNone/>
              <a:defRPr/>
            </a:pPr>
            <a:r>
              <a:rPr lang="en-US" altLang="en-US" sz="3600"/>
              <a:t>After they prayed, the place where they were meeting was shaken. And they were all filled with the Holy Spirit and spoke the word of God boldly. </a:t>
            </a:r>
          </a:p>
        </p:txBody>
      </p:sp>
      <p:pic>
        <p:nvPicPr>
          <p:cNvPr id="13388" name="Picture 76" descr="MC900390616[1]">
            <a:extLst>
              <a:ext uri="{FF2B5EF4-FFF2-40B4-BE49-F238E27FC236}">
                <a16:creationId xmlns:a16="http://schemas.microsoft.com/office/drawing/2014/main" id="{741E7543-6422-05B7-1137-BAF99CCA5E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981200"/>
            <a:ext cx="1706563"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7715981-8D15-3466-6D21-D3B24A44DE90}"/>
              </a:ext>
            </a:extLst>
          </p:cNvPr>
          <p:cNvSpPr>
            <a:spLocks noGrp="1" noChangeArrowheads="1"/>
          </p:cNvSpPr>
          <p:nvPr>
            <p:ph type="body" idx="1"/>
          </p:nvPr>
        </p:nvSpPr>
        <p:spPr>
          <a:xfrm>
            <a:off x="457200" y="685800"/>
            <a:ext cx="8229600" cy="1828800"/>
          </a:xfrm>
        </p:spPr>
        <p:txBody>
          <a:bodyPr/>
          <a:lstStyle/>
          <a:p>
            <a:pPr marL="0" indent="4763" eaLnBrk="1" hangingPunct="1">
              <a:buFont typeface="Wingdings" panose="05000000000000000000" pitchFamily="2" charset="2"/>
              <a:buNone/>
              <a:defRPr/>
            </a:pPr>
            <a:r>
              <a:rPr lang="en-US" altLang="en-US" sz="4800"/>
              <a:t>All the believers were one in heart and mind.</a:t>
            </a:r>
          </a:p>
        </p:txBody>
      </p:sp>
      <p:pic>
        <p:nvPicPr>
          <p:cNvPr id="15363" name="Picture 13" descr="ANd9GcSeH5w1rIMhlJ-K8PgYUkOAc4MCVmdB7rg9kv9PXVrPhS56BHpC4Q">
            <a:extLst>
              <a:ext uri="{FF2B5EF4-FFF2-40B4-BE49-F238E27FC236}">
                <a16:creationId xmlns:a16="http://schemas.microsoft.com/office/drawing/2014/main" id="{873D505D-D945-9FF4-F87F-3B0DFC9BFD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36800"/>
            <a:ext cx="50292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AutoShape 11">
            <a:extLst>
              <a:ext uri="{FF2B5EF4-FFF2-40B4-BE49-F238E27FC236}">
                <a16:creationId xmlns:a16="http://schemas.microsoft.com/office/drawing/2014/main" id="{C99C2788-FB2D-C9F7-FF61-7C6CC8F72C0C}"/>
              </a:ext>
            </a:extLst>
          </p:cNvPr>
          <p:cNvSpPr>
            <a:spLocks noChangeArrowheads="1"/>
          </p:cNvSpPr>
          <p:nvPr/>
        </p:nvSpPr>
        <p:spPr bwMode="auto">
          <a:xfrm>
            <a:off x="2819400" y="4800600"/>
            <a:ext cx="2514600" cy="1752600"/>
          </a:xfrm>
          <a:custGeom>
            <a:avLst/>
            <a:gdLst>
              <a:gd name="T0" fmla="*/ 1264285 w 21600"/>
              <a:gd name="T1" fmla="*/ 177451 h 21600"/>
              <a:gd name="T2" fmla="*/ 340868 w 21600"/>
              <a:gd name="T3" fmla="*/ 876300 h 21600"/>
              <a:gd name="T4" fmla="*/ 1264285 w 21600"/>
              <a:gd name="T5" fmla="*/ 1752600 h 21600"/>
              <a:gd name="T6" fmla="*/ 2173732 w 21600"/>
              <a:gd name="T7" fmla="*/ 8763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p>
        </p:txBody>
      </p:sp>
      <p:sp>
        <p:nvSpPr>
          <p:cNvPr id="15365" name="AutoShape 25">
            <a:extLst>
              <a:ext uri="{FF2B5EF4-FFF2-40B4-BE49-F238E27FC236}">
                <a16:creationId xmlns:a16="http://schemas.microsoft.com/office/drawing/2014/main" id="{0C6DE5E4-50C1-0F3B-06BF-82D428CCA3CE}"/>
              </a:ext>
            </a:extLst>
          </p:cNvPr>
          <p:cNvSpPr>
            <a:spLocks noChangeArrowheads="1"/>
          </p:cNvSpPr>
          <p:nvPr/>
        </p:nvSpPr>
        <p:spPr bwMode="auto">
          <a:xfrm>
            <a:off x="6019800" y="4191000"/>
            <a:ext cx="3124200" cy="1371600"/>
          </a:xfrm>
          <a:prstGeom prst="wedgeEllipseCallout">
            <a:avLst>
              <a:gd name="adj1" fmla="val -60366"/>
              <a:gd name="adj2" fmla="val -81713"/>
            </a:avLst>
          </a:prstGeom>
          <a:solidFill>
            <a:schemeClr val="accent1"/>
          </a:solidFill>
          <a:ln w="9525">
            <a:solidFill>
              <a:schemeClr val="tx1"/>
            </a:solidFill>
            <a:miter lim="800000"/>
            <a:headEnd/>
            <a:tailEnd/>
          </a:ln>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800">
                <a:latin typeface="Arial Black" panose="020B0A04020102020204" pitchFamily="34" charset="0"/>
              </a:rPr>
              <a:t>We totally agree!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1FD3F01F-4AA0-BACA-67DF-158EE121C8EF}"/>
              </a:ext>
            </a:extLst>
          </p:cNvPr>
          <p:cNvSpPr>
            <a:spLocks noGrp="1" noChangeArrowheads="1"/>
          </p:cNvSpPr>
          <p:nvPr>
            <p:ph type="body" idx="1"/>
          </p:nvPr>
        </p:nvSpPr>
        <p:spPr>
          <a:xfrm>
            <a:off x="228600" y="2514600"/>
            <a:ext cx="6553200" cy="2971800"/>
          </a:xfrm>
        </p:spPr>
        <p:txBody>
          <a:bodyPr/>
          <a:lstStyle/>
          <a:p>
            <a:pPr marL="0" indent="4763" eaLnBrk="1" hangingPunct="1">
              <a:lnSpc>
                <a:spcPct val="90000"/>
              </a:lnSpc>
              <a:buFont typeface="Wingdings" charset="0"/>
              <a:buNone/>
              <a:defRPr/>
            </a:pPr>
            <a:r>
              <a:rPr lang="en-US" sz="4800" dirty="0">
                <a:ea typeface="+mn-ea"/>
              </a:rPr>
              <a:t>No one claimed that any of his possessions was their own, but they shared everything they had.</a:t>
            </a:r>
          </a:p>
          <a:p>
            <a:pPr marL="0" indent="4763" eaLnBrk="1" hangingPunct="1">
              <a:lnSpc>
                <a:spcPct val="90000"/>
              </a:lnSpc>
              <a:buFont typeface="Wingdings" charset="0"/>
              <a:buChar char="n"/>
              <a:defRPr/>
            </a:pPr>
            <a:endParaRPr lang="en-US" dirty="0">
              <a:ea typeface="+mn-ea"/>
            </a:endParaRPr>
          </a:p>
        </p:txBody>
      </p:sp>
      <p:pic>
        <p:nvPicPr>
          <p:cNvPr id="31751" name="Picture 7" descr="ANd9GcSZdR2iWgpEjUssad9I1I_GFjhUPx811F3H_CYi9HsTXpNElgILRA">
            <a:extLst>
              <a:ext uri="{FF2B5EF4-FFF2-40B4-BE49-F238E27FC236}">
                <a16:creationId xmlns:a16="http://schemas.microsoft.com/office/drawing/2014/main" id="{40714F4F-D5C8-26C3-783C-5FB00D8336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71487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3" name="Picture 9" descr="ANd9GcSuringj3AKFMxuB-KpK-cgk6ALCmma0z_B3oE1f3kfi-SPfhA4IQ">
            <a:extLst>
              <a:ext uri="{FF2B5EF4-FFF2-40B4-BE49-F238E27FC236}">
                <a16:creationId xmlns:a16="http://schemas.microsoft.com/office/drawing/2014/main" id="{8880138F-FDDB-F8D1-FD7D-93A259FD3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81000"/>
            <a:ext cx="2667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1" descr="ANd9GcQ3nbi8u0pNXZowPo_370s-RD_EF2XXJ7btYaCtOOeN6PaoAsun">
            <a:extLst>
              <a:ext uri="{FF2B5EF4-FFF2-40B4-BE49-F238E27FC236}">
                <a16:creationId xmlns:a16="http://schemas.microsoft.com/office/drawing/2014/main" id="{521536FE-AA45-9C51-5453-3D35063B5E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8100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7" name="Picture 13" descr="ANd9GcSLSaOuuHE00J9_hSwhuD5mCdDZ8uazxWo5NjqwXRNCwcclmEoo">
            <a:extLst>
              <a:ext uri="{FF2B5EF4-FFF2-40B4-BE49-F238E27FC236}">
                <a16:creationId xmlns:a16="http://schemas.microsoft.com/office/drawing/2014/main" id="{C913FA7A-269B-9718-5488-16E315E1B95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28600"/>
            <a:ext cx="225742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9" name="Picture 15" descr="ANd9GcR-TEE_xGi5RGgyApXKC2I4v8odrHifxhmvr1-O0j6no2jkGoPM">
            <a:extLst>
              <a:ext uri="{FF2B5EF4-FFF2-40B4-BE49-F238E27FC236}">
                <a16:creationId xmlns:a16="http://schemas.microsoft.com/office/drawing/2014/main" id="{038D5AC4-EF9D-A104-B848-B5134C0F78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2286000"/>
            <a:ext cx="19240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ANd9GcTbpW6lOvE6wV3i-rFkX4NYqEk7Y_zPnaxv8DkQ-QJZrw_d8s8k0w">
            <a:extLst>
              <a:ext uri="{FF2B5EF4-FFF2-40B4-BE49-F238E27FC236}">
                <a16:creationId xmlns:a16="http://schemas.microsoft.com/office/drawing/2014/main" id="{6DE57FDD-4CA3-9D96-DD96-2EAFD85A33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95600"/>
            <a:ext cx="4343400"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2">
            <a:extLst>
              <a:ext uri="{FF2B5EF4-FFF2-40B4-BE49-F238E27FC236}">
                <a16:creationId xmlns:a16="http://schemas.microsoft.com/office/drawing/2014/main" id="{5086B942-9CAA-B13D-D3E3-E97B505E9F27}"/>
              </a:ext>
            </a:extLst>
          </p:cNvPr>
          <p:cNvSpPr>
            <a:spLocks noGrp="1" noChangeArrowheads="1"/>
          </p:cNvSpPr>
          <p:nvPr>
            <p:ph type="body" idx="1"/>
          </p:nvPr>
        </p:nvSpPr>
        <p:spPr>
          <a:xfrm>
            <a:off x="4648200" y="152400"/>
            <a:ext cx="4495800" cy="6477000"/>
          </a:xfrm>
        </p:spPr>
        <p:txBody>
          <a:bodyPr/>
          <a:lstStyle/>
          <a:p>
            <a:pPr marL="0" indent="4763" eaLnBrk="1" hangingPunct="1">
              <a:lnSpc>
                <a:spcPct val="80000"/>
              </a:lnSpc>
              <a:buFont typeface="Wingdings" panose="05000000000000000000" pitchFamily="2" charset="2"/>
              <a:buNone/>
              <a:defRPr/>
            </a:pPr>
            <a:r>
              <a:rPr lang="en-US" altLang="en-US" sz="4400">
                <a:solidFill>
                  <a:schemeClr val="hlink"/>
                </a:solidFill>
              </a:rPr>
              <a:t>With great power the apostles continued to testify to the resurrection of the Lord Jesus, and God’s grace was so powerfully at work in them all.</a:t>
            </a:r>
          </a:p>
        </p:txBody>
      </p:sp>
      <p:pic>
        <p:nvPicPr>
          <p:cNvPr id="17412" name="Picture 6" descr="ANd9GcQgimp-Pw8mDK3N5MVX4LC3dmAh-7KeTFSUJFfkK33a2imymZvM">
            <a:extLst>
              <a:ext uri="{FF2B5EF4-FFF2-40B4-BE49-F238E27FC236}">
                <a16:creationId xmlns:a16="http://schemas.microsoft.com/office/drawing/2014/main" id="{B4D95A5A-D760-E143-1E6C-72111BF4A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
            <a:ext cx="2819400"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8EDED1E-1E74-A5A0-9151-6BDC69CE3F5B}"/>
              </a:ext>
            </a:extLst>
          </p:cNvPr>
          <p:cNvSpPr>
            <a:spLocks noGrp="1" noChangeArrowheads="1"/>
          </p:cNvSpPr>
          <p:nvPr>
            <p:ph type="body" idx="1"/>
          </p:nvPr>
        </p:nvSpPr>
        <p:spPr>
          <a:xfrm>
            <a:off x="304800" y="609600"/>
            <a:ext cx="4191000" cy="2819400"/>
          </a:xfrm>
        </p:spPr>
        <p:txBody>
          <a:bodyPr/>
          <a:lstStyle/>
          <a:p>
            <a:pPr marL="0" indent="4763" eaLnBrk="1" hangingPunct="1">
              <a:lnSpc>
                <a:spcPct val="80000"/>
              </a:lnSpc>
              <a:buFont typeface="Wingdings" panose="05000000000000000000" pitchFamily="2" charset="2"/>
              <a:buNone/>
              <a:defRPr/>
            </a:pPr>
            <a:r>
              <a:rPr lang="en-US" altLang="en-US" sz="5200"/>
              <a:t>that there were no needy persons among them.</a:t>
            </a:r>
          </a:p>
        </p:txBody>
      </p:sp>
      <p:pic>
        <p:nvPicPr>
          <p:cNvPr id="18435" name="Picture 4" descr="ANd9GcSChgERpBoso0lUes5Vm8IK4acrObUQ5KDfTjI6x3ntbb2H7Pul">
            <a:extLst>
              <a:ext uri="{FF2B5EF4-FFF2-40B4-BE49-F238E27FC236}">
                <a16:creationId xmlns:a16="http://schemas.microsoft.com/office/drawing/2014/main" id="{2746F037-8EF8-BD3B-0F1F-CCDBCBC481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550988"/>
            <a:ext cx="5400675" cy="50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AutoShape 5">
            <a:extLst>
              <a:ext uri="{FF2B5EF4-FFF2-40B4-BE49-F238E27FC236}">
                <a16:creationId xmlns:a16="http://schemas.microsoft.com/office/drawing/2014/main" id="{DFB4EDFA-E5F2-8158-1A65-B58814ABCDDD}"/>
              </a:ext>
            </a:extLst>
          </p:cNvPr>
          <p:cNvSpPr>
            <a:spLocks noChangeArrowheads="1"/>
          </p:cNvSpPr>
          <p:nvPr/>
        </p:nvSpPr>
        <p:spPr bwMode="auto">
          <a:xfrm>
            <a:off x="3581400" y="1524000"/>
            <a:ext cx="5410200" cy="5029200"/>
          </a:xfrm>
          <a:custGeom>
            <a:avLst/>
            <a:gdLst>
              <a:gd name="T0" fmla="*/ 2705100 w 21600"/>
              <a:gd name="T1" fmla="*/ 0 h 21600"/>
              <a:gd name="T2" fmla="*/ 792244 w 21600"/>
              <a:gd name="T3" fmla="*/ 736452 h 21600"/>
              <a:gd name="T4" fmla="*/ 0 w 21600"/>
              <a:gd name="T5" fmla="*/ 2514600 h 21600"/>
              <a:gd name="T6" fmla="*/ 792244 w 21600"/>
              <a:gd name="T7" fmla="*/ 4292748 h 21600"/>
              <a:gd name="T8" fmla="*/ 2705100 w 21600"/>
              <a:gd name="T9" fmla="*/ 5029200 h 21600"/>
              <a:gd name="T10" fmla="*/ 4617956 w 21600"/>
              <a:gd name="T11" fmla="*/ 4292748 h 21600"/>
              <a:gd name="T12" fmla="*/ 5410200 w 21600"/>
              <a:gd name="T13" fmla="*/ 2514600 h 21600"/>
              <a:gd name="T14" fmla="*/ 4617956 w 21600"/>
              <a:gd name="T15" fmla="*/ 73645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699" y="9117"/>
                  <a:pt x="2699" y="10799"/>
                </a:cubicBezTo>
                <a:cubicBezTo>
                  <a:pt x="2700" y="15273"/>
                  <a:pt x="6326" y="18900"/>
                  <a:pt x="10800" y="18900"/>
                </a:cubicBezTo>
                <a:cubicBezTo>
                  <a:pt x="12482" y="18900"/>
                  <a:pt x="14122" y="18376"/>
                  <a:pt x="15493" y="17401"/>
                </a:cubicBezTo>
                <a:lnTo>
                  <a:pt x="4198" y="6106"/>
                </a:lnTo>
                <a:close/>
              </a:path>
            </a:pathLst>
          </a:cu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p>
        </p:txBody>
      </p:sp>
      <p:sp>
        <p:nvSpPr>
          <p:cNvPr id="16398" name="AutoShape 14">
            <a:extLst>
              <a:ext uri="{FF2B5EF4-FFF2-40B4-BE49-F238E27FC236}">
                <a16:creationId xmlns:a16="http://schemas.microsoft.com/office/drawing/2014/main" id="{D7C963E8-13A2-BC29-7CAE-3DEC465A5B12}"/>
              </a:ext>
            </a:extLst>
          </p:cNvPr>
          <p:cNvSpPr>
            <a:spLocks noChangeArrowheads="1"/>
          </p:cNvSpPr>
          <p:nvPr/>
        </p:nvSpPr>
        <p:spPr bwMode="auto">
          <a:xfrm>
            <a:off x="0" y="4495800"/>
            <a:ext cx="4876800" cy="2362200"/>
          </a:xfrm>
          <a:prstGeom prst="cloudCallout">
            <a:avLst>
              <a:gd name="adj1" fmla="val 34375"/>
              <a:gd name="adj2" fmla="val 62500"/>
            </a:avLst>
          </a:prstGeom>
          <a:solidFill>
            <a:srgbClr val="CCFFFF"/>
          </a:solidFill>
          <a:ln w="9525">
            <a:solidFill>
              <a:schemeClr val="tx1"/>
            </a:solidFill>
            <a:round/>
            <a:headEnd/>
            <a:tailEnd/>
          </a:ln>
        </p:spPr>
        <p:txBody>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2800" b="1">
                <a:solidFill>
                  <a:schemeClr val="bg2"/>
                </a:solidFill>
              </a:rPr>
              <a:t>Stewardship – wisely using what God has given 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6FE9E29-77BF-EC7B-38B0-A84D9D6063D7}"/>
              </a:ext>
            </a:extLst>
          </p:cNvPr>
          <p:cNvSpPr>
            <a:spLocks noGrp="1" noChangeArrowheads="1"/>
          </p:cNvSpPr>
          <p:nvPr>
            <p:ph type="body" idx="1"/>
          </p:nvPr>
        </p:nvSpPr>
        <p:spPr>
          <a:xfrm>
            <a:off x="304800" y="152400"/>
            <a:ext cx="4419600" cy="6324600"/>
          </a:xfrm>
        </p:spPr>
        <p:txBody>
          <a:bodyPr/>
          <a:lstStyle/>
          <a:p>
            <a:pPr marL="0" indent="4763" eaLnBrk="1" hangingPunct="1">
              <a:lnSpc>
                <a:spcPct val="80000"/>
              </a:lnSpc>
              <a:buFont typeface="Wingdings" panose="05000000000000000000" pitchFamily="2" charset="2"/>
              <a:buNone/>
              <a:defRPr/>
            </a:pPr>
            <a:r>
              <a:rPr lang="en-US" altLang="en-US" sz="4000"/>
              <a:t>For from time to time those who owned lands or houses sold them, brought the money from the sales and put it at the apostles</a:t>
            </a:r>
            <a:r>
              <a:rPr lang="ja-JP" altLang="en-US" sz="4000">
                <a:latin typeface="Arial" panose="020B0604020202020204" pitchFamily="34" charset="0"/>
              </a:rPr>
              <a:t>’</a:t>
            </a:r>
            <a:r>
              <a:rPr lang="en-US" altLang="ja-JP" sz="4000"/>
              <a:t> feet, and it was distributed to anyone who </a:t>
            </a:r>
          </a:p>
          <a:p>
            <a:pPr marL="0" indent="4763" eaLnBrk="1" hangingPunct="1">
              <a:lnSpc>
                <a:spcPct val="80000"/>
              </a:lnSpc>
              <a:buFont typeface="Wingdings" panose="05000000000000000000" pitchFamily="2" charset="2"/>
              <a:buNone/>
              <a:defRPr/>
            </a:pPr>
            <a:r>
              <a:rPr lang="en-US" altLang="en-US" sz="4000"/>
              <a:t>had need. </a:t>
            </a:r>
          </a:p>
        </p:txBody>
      </p:sp>
      <p:pic>
        <p:nvPicPr>
          <p:cNvPr id="19459" name="Picture 5" descr="ANd9GcTQQPXIJE4W1YxPtl8b7mY8FfZs2sciTZiniXUJQg6JoMjPgci_">
            <a:extLst>
              <a:ext uri="{FF2B5EF4-FFF2-40B4-BE49-F238E27FC236}">
                <a16:creationId xmlns:a16="http://schemas.microsoft.com/office/drawing/2014/main" id="{7C973AEB-2E41-8431-10FF-7F687C690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810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6" descr="ANd9GcTow81UwxZZNVTUaCojSeq8G0khxid210OUJElQjZ6M6TmzzQBL">
            <a:extLst>
              <a:ext uri="{FF2B5EF4-FFF2-40B4-BE49-F238E27FC236}">
                <a16:creationId xmlns:a16="http://schemas.microsoft.com/office/drawing/2014/main" id="{C7A326E4-212C-EE79-F166-8764616F5B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752600"/>
            <a:ext cx="26098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6" name="Picture 14" descr="ANd9GcS2pmfvtDmvenRFalRUUtd8bfCzoYx45qHTdoZXhchQU2be8Om1GA">
            <a:extLst>
              <a:ext uri="{FF2B5EF4-FFF2-40B4-BE49-F238E27FC236}">
                <a16:creationId xmlns:a16="http://schemas.microsoft.com/office/drawing/2014/main" id="{A127066B-3CE7-CB47-F63C-BCF7862CE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733800"/>
            <a:ext cx="44958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0" name="Picture 18" descr="ANd9GcRCHNsnUCFRpnN3WNzWhdefcHxDaZe-2gUI1ybLK6I0CyH5-ux5">
            <a:extLst>
              <a:ext uri="{FF2B5EF4-FFF2-40B4-BE49-F238E27FC236}">
                <a16:creationId xmlns:a16="http://schemas.microsoft.com/office/drawing/2014/main" id="{2BA9E78A-0F32-C812-5460-7A8BCC3DF3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5638800"/>
            <a:ext cx="10668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1" name="Picture 19" descr="ANd9GcRCHNsnUCFRpnN3WNzWhdefcHxDaZe-2gUI1ybLK6I0CyH5-ux5">
            <a:extLst>
              <a:ext uri="{FF2B5EF4-FFF2-40B4-BE49-F238E27FC236}">
                <a16:creationId xmlns:a16="http://schemas.microsoft.com/office/drawing/2014/main" id="{2A5B2782-D85F-3BFC-08AA-83F0F658F1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5638800"/>
            <a:ext cx="10668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12" name="Picture 20" descr="ANd9GcRCHNsnUCFRpnN3WNzWhdefcHxDaZe-2gUI1ybLK6I0CyH5-ux5">
            <a:extLst>
              <a:ext uri="{FF2B5EF4-FFF2-40B4-BE49-F238E27FC236}">
                <a16:creationId xmlns:a16="http://schemas.microsoft.com/office/drawing/2014/main" id="{AEB034EE-00B4-B8AD-AD62-2B30139008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5638800"/>
            <a:ext cx="10668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DE15E4-D115-C95A-0795-054D0B55D812}"/>
              </a:ext>
            </a:extLst>
          </p:cNvPr>
          <p:cNvSpPr>
            <a:spLocks noGrp="1" noChangeArrowheads="1"/>
          </p:cNvSpPr>
          <p:nvPr>
            <p:ph type="body" idx="1"/>
          </p:nvPr>
        </p:nvSpPr>
        <p:spPr>
          <a:xfrm>
            <a:off x="228600" y="4572000"/>
            <a:ext cx="3810000" cy="1981200"/>
          </a:xfrm>
        </p:spPr>
        <p:txBody>
          <a:bodyPr/>
          <a:lstStyle/>
          <a:p>
            <a:pPr marL="0" indent="4763" eaLnBrk="1" hangingPunct="1">
              <a:buFont typeface="Wingdings" panose="05000000000000000000" pitchFamily="2" charset="2"/>
              <a:buNone/>
              <a:defRPr/>
            </a:pPr>
            <a:r>
              <a:rPr lang="en-US" altLang="en-US" sz="4400"/>
              <a:t>Joseph, a Levite from Cyprus</a:t>
            </a:r>
          </a:p>
        </p:txBody>
      </p:sp>
      <p:pic>
        <p:nvPicPr>
          <p:cNvPr id="20483" name="Picture 11" descr="ANd9GcRfNtpSqrE0Ww31bjhqhORmFbdc6JjAj4NzImUNSdblYGC_TVWt">
            <a:extLst>
              <a:ext uri="{FF2B5EF4-FFF2-40B4-BE49-F238E27FC236}">
                <a16:creationId xmlns:a16="http://schemas.microsoft.com/office/drawing/2014/main" id="{C5AEF484-4B53-D7D9-AE15-1BCCFBFF13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590800"/>
            <a:ext cx="59436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6" descr="ANd9GcSgY6GZx8R2f3T85PljQ007qdQti52KXVe2Pi1yN1QK3xQU_qukUg">
            <a:extLst>
              <a:ext uri="{FF2B5EF4-FFF2-40B4-BE49-F238E27FC236}">
                <a16:creationId xmlns:a16="http://schemas.microsoft.com/office/drawing/2014/main" id="{BB8B8549-64A7-B3F8-ECC2-38F56B1DA9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81000"/>
            <a:ext cx="2763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0" name="Freeform 12">
            <a:extLst>
              <a:ext uri="{FF2B5EF4-FFF2-40B4-BE49-F238E27FC236}">
                <a16:creationId xmlns:a16="http://schemas.microsoft.com/office/drawing/2014/main" id="{1198B6CD-AF00-FEE9-C57A-53894F259A8F}"/>
              </a:ext>
            </a:extLst>
          </p:cNvPr>
          <p:cNvSpPr>
            <a:spLocks/>
          </p:cNvSpPr>
          <p:nvPr/>
        </p:nvSpPr>
        <p:spPr bwMode="auto">
          <a:xfrm rot="-879794">
            <a:off x="5181600" y="3657600"/>
            <a:ext cx="1639888" cy="1114425"/>
          </a:xfrm>
          <a:custGeom>
            <a:avLst/>
            <a:gdLst>
              <a:gd name="T0" fmla="*/ 768350 w 1033"/>
              <a:gd name="T1" fmla="*/ 123825 h 702"/>
              <a:gd name="T2" fmla="*/ 246063 w 1033"/>
              <a:gd name="T3" fmla="*/ 6350 h 702"/>
              <a:gd name="T4" fmla="*/ 42863 w 1033"/>
              <a:gd name="T5" fmla="*/ 93663 h 702"/>
              <a:gd name="T6" fmla="*/ 14288 w 1033"/>
              <a:gd name="T7" fmla="*/ 180975 h 702"/>
              <a:gd name="T8" fmla="*/ 0 w 1033"/>
              <a:gd name="T9" fmla="*/ 225425 h 702"/>
              <a:gd name="T10" fmla="*/ 87313 w 1033"/>
              <a:gd name="T11" fmla="*/ 471488 h 702"/>
              <a:gd name="T12" fmla="*/ 260350 w 1033"/>
              <a:gd name="T13" fmla="*/ 688975 h 702"/>
              <a:gd name="T14" fmla="*/ 406400 w 1033"/>
              <a:gd name="T15" fmla="*/ 804863 h 702"/>
              <a:gd name="T16" fmla="*/ 565150 w 1033"/>
              <a:gd name="T17" fmla="*/ 936625 h 702"/>
              <a:gd name="T18" fmla="*/ 638175 w 1033"/>
              <a:gd name="T19" fmla="*/ 965200 h 702"/>
              <a:gd name="T20" fmla="*/ 711200 w 1033"/>
              <a:gd name="T21" fmla="*/ 1022350 h 702"/>
              <a:gd name="T22" fmla="*/ 798513 w 1033"/>
              <a:gd name="T23" fmla="*/ 1052513 h 702"/>
              <a:gd name="T24" fmla="*/ 971550 w 1033"/>
              <a:gd name="T25" fmla="*/ 1109663 h 702"/>
              <a:gd name="T26" fmla="*/ 1377950 w 1033"/>
              <a:gd name="T27" fmla="*/ 1095375 h 702"/>
              <a:gd name="T28" fmla="*/ 1566863 w 1033"/>
              <a:gd name="T29" fmla="*/ 965200 h 702"/>
              <a:gd name="T30" fmla="*/ 1493838 w 1033"/>
              <a:gd name="T31" fmla="*/ 601663 h 702"/>
              <a:gd name="T32" fmla="*/ 1247775 w 1033"/>
              <a:gd name="T33" fmla="*/ 442913 h 702"/>
              <a:gd name="T34" fmla="*/ 1044575 w 1033"/>
              <a:gd name="T35" fmla="*/ 311150 h 702"/>
              <a:gd name="T36" fmla="*/ 841375 w 1033"/>
              <a:gd name="T37" fmla="*/ 180975 h 702"/>
              <a:gd name="T38" fmla="*/ 768350 w 1033"/>
              <a:gd name="T39" fmla="*/ 123825 h 70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33" h="702">
                <a:moveTo>
                  <a:pt x="484" y="78"/>
                </a:moveTo>
                <a:cubicBezTo>
                  <a:pt x="390" y="12"/>
                  <a:pt x="265" y="16"/>
                  <a:pt x="155" y="4"/>
                </a:cubicBezTo>
                <a:cubicBezTo>
                  <a:pt x="67" y="14"/>
                  <a:pt x="66" y="0"/>
                  <a:pt x="27" y="59"/>
                </a:cubicBezTo>
                <a:cubicBezTo>
                  <a:pt x="21" y="77"/>
                  <a:pt x="15" y="96"/>
                  <a:pt x="9" y="114"/>
                </a:cubicBezTo>
                <a:cubicBezTo>
                  <a:pt x="6" y="123"/>
                  <a:pt x="0" y="142"/>
                  <a:pt x="0" y="142"/>
                </a:cubicBezTo>
                <a:cubicBezTo>
                  <a:pt x="7" y="202"/>
                  <a:pt x="9" y="254"/>
                  <a:pt x="55" y="297"/>
                </a:cubicBezTo>
                <a:cubicBezTo>
                  <a:pt x="75" y="356"/>
                  <a:pt x="130" y="384"/>
                  <a:pt x="164" y="434"/>
                </a:cubicBezTo>
                <a:cubicBezTo>
                  <a:pt x="191" y="474"/>
                  <a:pt x="217" y="479"/>
                  <a:pt x="256" y="507"/>
                </a:cubicBezTo>
                <a:cubicBezTo>
                  <a:pt x="290" y="532"/>
                  <a:pt x="319" y="569"/>
                  <a:pt x="356" y="590"/>
                </a:cubicBezTo>
                <a:cubicBezTo>
                  <a:pt x="370" y="598"/>
                  <a:pt x="387" y="601"/>
                  <a:pt x="402" y="608"/>
                </a:cubicBezTo>
                <a:cubicBezTo>
                  <a:pt x="482" y="648"/>
                  <a:pt x="384" y="605"/>
                  <a:pt x="448" y="644"/>
                </a:cubicBezTo>
                <a:cubicBezTo>
                  <a:pt x="454" y="648"/>
                  <a:pt x="497" y="661"/>
                  <a:pt x="503" y="663"/>
                </a:cubicBezTo>
                <a:cubicBezTo>
                  <a:pt x="541" y="689"/>
                  <a:pt x="565" y="691"/>
                  <a:pt x="612" y="699"/>
                </a:cubicBezTo>
                <a:cubicBezTo>
                  <a:pt x="697" y="696"/>
                  <a:pt x="783" y="702"/>
                  <a:pt x="868" y="690"/>
                </a:cubicBezTo>
                <a:cubicBezTo>
                  <a:pt x="915" y="683"/>
                  <a:pt x="943" y="623"/>
                  <a:pt x="987" y="608"/>
                </a:cubicBezTo>
                <a:cubicBezTo>
                  <a:pt x="1014" y="525"/>
                  <a:pt x="1033" y="409"/>
                  <a:pt x="941" y="379"/>
                </a:cubicBezTo>
                <a:cubicBezTo>
                  <a:pt x="890" y="345"/>
                  <a:pt x="845" y="299"/>
                  <a:pt x="786" y="279"/>
                </a:cubicBezTo>
                <a:cubicBezTo>
                  <a:pt x="753" y="244"/>
                  <a:pt x="700" y="218"/>
                  <a:pt x="658" y="196"/>
                </a:cubicBezTo>
                <a:cubicBezTo>
                  <a:pt x="612" y="172"/>
                  <a:pt x="581" y="131"/>
                  <a:pt x="530" y="114"/>
                </a:cubicBezTo>
                <a:cubicBezTo>
                  <a:pt x="507" y="79"/>
                  <a:pt x="522" y="90"/>
                  <a:pt x="484" y="78"/>
                </a:cubicBezTo>
                <a:close/>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
        <p:nvSpPr>
          <p:cNvPr id="17421" name="AutoShape 13">
            <a:extLst>
              <a:ext uri="{FF2B5EF4-FFF2-40B4-BE49-F238E27FC236}">
                <a16:creationId xmlns:a16="http://schemas.microsoft.com/office/drawing/2014/main" id="{0DCB4054-15AB-ECBF-0D28-52881F77591D}"/>
              </a:ext>
            </a:extLst>
          </p:cNvPr>
          <p:cNvSpPr>
            <a:spLocks/>
          </p:cNvSpPr>
          <p:nvPr/>
        </p:nvSpPr>
        <p:spPr bwMode="auto">
          <a:xfrm>
            <a:off x="6096000" y="1676400"/>
            <a:ext cx="2362200" cy="1181100"/>
          </a:xfrm>
          <a:prstGeom prst="borderCallout2">
            <a:avLst>
              <a:gd name="adj1" fmla="val 12000"/>
              <a:gd name="adj2" fmla="val -3227"/>
              <a:gd name="adj3" fmla="val 12000"/>
              <a:gd name="adj4" fmla="val -12903"/>
              <a:gd name="adj5" fmla="val 194333"/>
              <a:gd name="adj6" fmla="val -17810"/>
            </a:avLst>
          </a:prstGeom>
          <a:solidFill>
            <a:srgbClr val="FF0000"/>
          </a:solidFill>
          <a:ln w="25400">
            <a:solidFill>
              <a:srgbClr val="FF0000"/>
            </a:solidFill>
            <a:miter lim="800000"/>
            <a:headEnd/>
            <a:tailEnd/>
          </a:ln>
        </p:spPr>
        <p:txBody>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2400" b="1" dirty="0">
                <a:solidFill>
                  <a:schemeClr val="hlink"/>
                </a:solidFill>
              </a:rPr>
              <a:t>This is where I</a:t>
            </a:r>
            <a:r>
              <a:rPr lang="en-US" altLang="en-US" sz="2400" b="1" dirty="0">
                <a:solidFill>
                  <a:schemeClr val="hlink"/>
                </a:solidFill>
                <a:latin typeface="Arial" panose="020B0604020202020204" pitchFamily="34" charset="0"/>
              </a:rPr>
              <a:t>'</a:t>
            </a:r>
            <a:r>
              <a:rPr lang="en-US" altLang="ja-JP" sz="2400" b="1" dirty="0">
                <a:solidFill>
                  <a:schemeClr val="hlink"/>
                </a:solidFill>
              </a:rPr>
              <a:t>m from.</a:t>
            </a:r>
            <a:endParaRPr lang="en-US" altLang="en-US" sz="2400" b="1" dirty="0">
              <a:solidFill>
                <a:schemeClr val="hlink"/>
              </a:solidFill>
            </a:endParaRPr>
          </a:p>
        </p:txBody>
      </p:sp>
      <p:sp>
        <p:nvSpPr>
          <p:cNvPr id="17415" name="AutoShape 7">
            <a:extLst>
              <a:ext uri="{FF2B5EF4-FFF2-40B4-BE49-F238E27FC236}">
                <a16:creationId xmlns:a16="http://schemas.microsoft.com/office/drawing/2014/main" id="{16D2A6D9-8FFA-C186-7D82-8EC9F10B94DA}"/>
              </a:ext>
            </a:extLst>
          </p:cNvPr>
          <p:cNvSpPr>
            <a:spLocks noChangeArrowheads="1"/>
          </p:cNvSpPr>
          <p:nvPr/>
        </p:nvSpPr>
        <p:spPr bwMode="auto">
          <a:xfrm>
            <a:off x="2743200" y="228600"/>
            <a:ext cx="5029200" cy="1447800"/>
          </a:xfrm>
          <a:prstGeom prst="wedgeRoundRectCallout">
            <a:avLst>
              <a:gd name="adj1" fmla="val -49411"/>
              <a:gd name="adj2" fmla="val 26212"/>
              <a:gd name="adj3" fmla="val 16667"/>
            </a:avLst>
          </a:prstGeom>
          <a:solidFill>
            <a:schemeClr val="bg2"/>
          </a:solidFill>
          <a:ln w="9525">
            <a:solidFill>
              <a:schemeClr val="tx1"/>
            </a:solidFill>
            <a:miter lim="800000"/>
            <a:headEnd/>
            <a:tailEnd/>
          </a:ln>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400"/>
              <a:t>whom the apostles called Barnabas (which means Son of encouragement),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A75FC83-B268-27C1-B122-03D2E2FB7380}"/>
              </a:ext>
            </a:extLst>
          </p:cNvPr>
          <p:cNvSpPr>
            <a:spLocks noGrp="1" noChangeArrowheads="1"/>
          </p:cNvSpPr>
          <p:nvPr>
            <p:ph type="body" idx="1"/>
          </p:nvPr>
        </p:nvSpPr>
        <p:spPr>
          <a:xfrm>
            <a:off x="4419600" y="0"/>
            <a:ext cx="4724400" cy="3810000"/>
          </a:xfrm>
        </p:spPr>
        <p:txBody>
          <a:bodyPr/>
          <a:lstStyle/>
          <a:p>
            <a:pPr marL="0" indent="4763" algn="ctr" eaLnBrk="1" hangingPunct="1">
              <a:lnSpc>
                <a:spcPct val="80000"/>
              </a:lnSpc>
              <a:buFont typeface="Wingdings" panose="05000000000000000000" pitchFamily="2" charset="2"/>
              <a:buNone/>
              <a:defRPr/>
            </a:pPr>
            <a:r>
              <a:rPr lang="en-US" altLang="en-US" sz="4000"/>
              <a:t>sold a field he owned and brought the money and put it at the apostles</a:t>
            </a:r>
            <a:r>
              <a:rPr lang="ja-JP" altLang="en-US" sz="4000">
                <a:latin typeface="Arial" panose="020B0604020202020204" pitchFamily="34" charset="0"/>
              </a:rPr>
              <a:t>’</a:t>
            </a:r>
            <a:r>
              <a:rPr lang="en-US" altLang="ja-JP" sz="4000"/>
              <a:t> feet. </a:t>
            </a:r>
            <a:endParaRPr lang="en-US" altLang="en-US" sz="4000"/>
          </a:p>
        </p:txBody>
      </p:sp>
      <p:pic>
        <p:nvPicPr>
          <p:cNvPr id="34819" name="Picture 3" descr="ANd9GcS2pmfvtDmvenRFalRUUtd8bfCzoYx45qHTdoZXhchQU2be8Om1GA">
            <a:extLst>
              <a:ext uri="{FF2B5EF4-FFF2-40B4-BE49-F238E27FC236}">
                <a16:creationId xmlns:a16="http://schemas.microsoft.com/office/drawing/2014/main" id="{EF4332F7-CFDB-AAEB-691E-E38492F2FE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733800"/>
            <a:ext cx="44958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4" descr="ANd9GcRCHNsnUCFRpnN3WNzWhdefcHxDaZe-2gUI1ybLK6I0CyH5-ux5">
            <a:extLst>
              <a:ext uri="{FF2B5EF4-FFF2-40B4-BE49-F238E27FC236}">
                <a16:creationId xmlns:a16="http://schemas.microsoft.com/office/drawing/2014/main" id="{9E77D508-1A8F-B3F9-17B7-8FF20EF285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62600"/>
            <a:ext cx="10668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ANd9GcSgY6GZx8R2f3T85PljQ007qdQti52KXVe2Pi1yN1QK3xQU_qukUg">
            <a:extLst>
              <a:ext uri="{FF2B5EF4-FFF2-40B4-BE49-F238E27FC236}">
                <a16:creationId xmlns:a16="http://schemas.microsoft.com/office/drawing/2014/main" id="{4CAF0920-010B-9671-F476-8EA7C49EDF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27638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ANd9GcTQQPXIJE4W1YxPtl8b7mY8FfZs2sciTZiniXUJQg6JoMjPgci_">
            <a:extLst>
              <a:ext uri="{FF2B5EF4-FFF2-40B4-BE49-F238E27FC236}">
                <a16:creationId xmlns:a16="http://schemas.microsoft.com/office/drawing/2014/main" id="{092D8750-C2FB-A5DA-4408-D6068B44EF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9624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7F7F7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8D95F-142E-F1D4-B218-745115F25718}"/>
              </a:ext>
            </a:extLst>
          </p:cNvPr>
          <p:cNvSpPr>
            <a:spLocks noGrp="1"/>
          </p:cNvSpPr>
          <p:nvPr>
            <p:ph type="title"/>
          </p:nvPr>
        </p:nvSpPr>
        <p:spPr>
          <a:xfrm>
            <a:off x="484188" y="1676400"/>
            <a:ext cx="8202612" cy="639763"/>
          </a:xfrm>
        </p:spPr>
        <p:txBody>
          <a:bodyPr anchor="t">
            <a:noAutofit/>
          </a:bodyPr>
          <a:lstStyle/>
          <a:p>
            <a:pPr eaLnBrk="1" hangingPunct="1">
              <a:defRPr/>
            </a:pPr>
            <a:r>
              <a:rPr lang="en-US" altLang="en-US" sz="9600" dirty="0">
                <a:solidFill>
                  <a:srgbClr val="FFFFFF"/>
                </a:solidFill>
                <a:latin typeface="Times New Roman"/>
                <a:ea typeface="+mj-ea"/>
                <a:cs typeface="Times New Roman"/>
              </a:rPr>
              <a:t>One in Heart and Mind</a:t>
            </a:r>
            <a:endParaRPr lang="en-US" sz="9500" b="1" dirty="0">
              <a:solidFill>
                <a:srgbClr val="FFFFFF"/>
              </a:solidFill>
              <a:effectLst>
                <a:outerShdw blurRad="38100" dist="38100" dir="2700000" algn="tl">
                  <a:srgbClr val="000000">
                    <a:alpha val="43137"/>
                  </a:srgbClr>
                </a:outerShdw>
              </a:effectLst>
              <a:latin typeface="Times New Roman"/>
              <a:ea typeface="+mj-ea"/>
              <a:cs typeface="Times New Roman"/>
            </a:endParaRPr>
          </a:p>
        </p:txBody>
      </p:sp>
      <p:sp>
        <p:nvSpPr>
          <p:cNvPr id="5123" name="AutoShape 2" descr="Image result for john the baptist prepares the way">
            <a:extLst>
              <a:ext uri="{FF2B5EF4-FFF2-40B4-BE49-F238E27FC236}">
                <a16:creationId xmlns:a16="http://schemas.microsoft.com/office/drawing/2014/main" id="{08911B9C-743B-FF80-5F60-54DC33B4D906}"/>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5124" name="AutoShape 4" descr="Image result for john the baptist prepares the way">
            <a:extLst>
              <a:ext uri="{FF2B5EF4-FFF2-40B4-BE49-F238E27FC236}">
                <a16:creationId xmlns:a16="http://schemas.microsoft.com/office/drawing/2014/main" id="{D02C1D36-5C9B-324C-87E8-F207ECD18F5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6" name="Title 1">
            <a:extLst>
              <a:ext uri="{FF2B5EF4-FFF2-40B4-BE49-F238E27FC236}">
                <a16:creationId xmlns:a16="http://schemas.microsoft.com/office/drawing/2014/main" id="{CBFE9721-C693-0499-564A-4343E51DA2FB}"/>
              </a:ext>
            </a:extLst>
          </p:cNvPr>
          <p:cNvSpPr txBox="1">
            <a:spLocks/>
          </p:cNvSpPr>
          <p:nvPr/>
        </p:nvSpPr>
        <p:spPr>
          <a:xfrm>
            <a:off x="304800" y="4800600"/>
            <a:ext cx="8382000" cy="1143000"/>
          </a:xfrm>
          <a:prstGeom prst="rect">
            <a:avLst/>
          </a:prstGeom>
        </p:spPr>
        <p:txBody>
          <a:bodyPr/>
          <a:lstStyle/>
          <a:p>
            <a:pPr algn="ctr" eaLnBrk="1" fontAlgn="auto" hangingPunct="1">
              <a:spcAft>
                <a:spcPts val="0"/>
              </a:spcAft>
              <a:defRPr/>
            </a:pPr>
            <a:endParaRPr lang="en-US" sz="3200" b="1" dirty="0">
              <a:effectLst>
                <a:outerShdw blurRad="38100" dist="38100" dir="2700000" algn="tl">
                  <a:srgbClr val="000000">
                    <a:alpha val="43137"/>
                  </a:srgbClr>
                </a:outerShdw>
              </a:effectLst>
              <a:latin typeface="Times New Roman" pitchFamily="18" charset="0"/>
              <a:ea typeface="+mj-ea"/>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026A17B-F029-07D0-EF18-B0ED6F5A1B51}"/>
              </a:ext>
            </a:extLst>
          </p:cNvPr>
          <p:cNvSpPr>
            <a:spLocks noGrp="1" noChangeArrowheads="1"/>
          </p:cNvSpPr>
          <p:nvPr>
            <p:ph type="body" idx="1"/>
          </p:nvPr>
        </p:nvSpPr>
        <p:spPr>
          <a:xfrm>
            <a:off x="457200" y="3962400"/>
            <a:ext cx="8229600" cy="2667000"/>
          </a:xfrm>
        </p:spPr>
        <p:txBody>
          <a:bodyPr/>
          <a:lstStyle/>
          <a:p>
            <a:pPr marL="0" indent="4763" eaLnBrk="1" hangingPunct="1">
              <a:lnSpc>
                <a:spcPct val="80000"/>
              </a:lnSpc>
              <a:buFont typeface="Wingdings" panose="05000000000000000000" pitchFamily="2" charset="2"/>
              <a:buNone/>
              <a:defRPr/>
            </a:pPr>
            <a:r>
              <a:rPr lang="en-US" altLang="en-US" sz="4800"/>
              <a:t>Now a man named Ananias, together with his wife Sapphira, also sold a piece of property.</a:t>
            </a:r>
          </a:p>
        </p:txBody>
      </p:sp>
      <p:pic>
        <p:nvPicPr>
          <p:cNvPr id="22531" name="Picture 3" descr="ANd9GcTQQPXIJE4W1YxPtl8b7mY8FfZs2sciTZiniXUJQg6JoMjPgci_">
            <a:extLst>
              <a:ext uri="{FF2B5EF4-FFF2-40B4-BE49-F238E27FC236}">
                <a16:creationId xmlns:a16="http://schemas.microsoft.com/office/drawing/2014/main" id="{DD20BFB6-0860-BE29-B551-246C24EF5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838200"/>
            <a:ext cx="335280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5" descr="ANd9GcT-vBRDc9hzNOcc7qjxdvDbLncmjwd14vzkWVMs-2_jU9kuIuJT">
            <a:extLst>
              <a:ext uri="{FF2B5EF4-FFF2-40B4-BE49-F238E27FC236}">
                <a16:creationId xmlns:a16="http://schemas.microsoft.com/office/drawing/2014/main" id="{F4BFA04C-A19F-EA4B-F69F-955B05A042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5257800"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WordArt 6">
            <a:extLst>
              <a:ext uri="{FF2B5EF4-FFF2-40B4-BE49-F238E27FC236}">
                <a16:creationId xmlns:a16="http://schemas.microsoft.com/office/drawing/2014/main" id="{B083AB54-244E-6128-2841-B1EB7188B99D}"/>
              </a:ext>
            </a:extLst>
          </p:cNvPr>
          <p:cNvSpPr>
            <a:spLocks noChangeArrowheads="1" noChangeShapeType="1" noTextEdit="1"/>
          </p:cNvSpPr>
          <p:nvPr/>
        </p:nvSpPr>
        <p:spPr bwMode="auto">
          <a:xfrm>
            <a:off x="7543800" y="1524000"/>
            <a:ext cx="962025" cy="874713"/>
          </a:xfrm>
          <a:prstGeom prst="rect">
            <a:avLst/>
          </a:prstGeom>
        </p:spPr>
        <p:txBody>
          <a:bodyPr wrap="none" fromWordArt="1">
            <a:prstTxWarp prst="textCascadeUp">
              <a:avLst>
                <a:gd name="adj" fmla="val 44444"/>
              </a:avLst>
            </a:prstTxWarp>
            <a:scene3d>
              <a:camera prst="legacyPerspectiveFront">
                <a:rot lat="20519994"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Sold!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35D528D-C0F8-6137-691A-D27FA8BCBD46}"/>
              </a:ext>
            </a:extLst>
          </p:cNvPr>
          <p:cNvSpPr>
            <a:spLocks noGrp="1" noChangeArrowheads="1"/>
          </p:cNvSpPr>
          <p:nvPr>
            <p:ph type="body" idx="1"/>
          </p:nvPr>
        </p:nvSpPr>
        <p:spPr>
          <a:xfrm>
            <a:off x="228600" y="228600"/>
            <a:ext cx="3810000" cy="3581400"/>
          </a:xfrm>
        </p:spPr>
        <p:txBody>
          <a:bodyPr/>
          <a:lstStyle/>
          <a:p>
            <a:pPr marL="0" indent="4763" eaLnBrk="1" hangingPunct="1">
              <a:lnSpc>
                <a:spcPct val="80000"/>
              </a:lnSpc>
              <a:buFont typeface="Wingdings" panose="05000000000000000000" pitchFamily="2" charset="2"/>
              <a:buNone/>
              <a:defRPr/>
            </a:pPr>
            <a:r>
              <a:rPr lang="en-US" altLang="en-US" sz="3800" dirty="0"/>
              <a:t>With his wife</a:t>
            </a:r>
            <a:r>
              <a:rPr lang="ja-JP" altLang="en-US" sz="3800" dirty="0">
                <a:latin typeface="Arial" panose="020B0604020202020204" pitchFamily="34" charset="0"/>
              </a:rPr>
              <a:t>’</a:t>
            </a:r>
            <a:r>
              <a:rPr lang="en-US" altLang="ja-JP" sz="3800" dirty="0"/>
              <a:t>s full knowledge he kept back part of the money for himself, </a:t>
            </a:r>
            <a:endParaRPr lang="en-US" altLang="en-US" sz="3800" dirty="0"/>
          </a:p>
        </p:txBody>
      </p:sp>
      <p:pic>
        <p:nvPicPr>
          <p:cNvPr id="23555" name="Picture 3" descr="ANd9GcT-vBRDc9hzNOcc7qjxdvDbLncmjwd14vzkWVMs-2_jU9kuIuJT">
            <a:extLst>
              <a:ext uri="{FF2B5EF4-FFF2-40B4-BE49-F238E27FC236}">
                <a16:creationId xmlns:a16="http://schemas.microsoft.com/office/drawing/2014/main" id="{BD466E45-3D65-5C33-456A-321784B9E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8600"/>
            <a:ext cx="3962400"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ANd9GcTIL8VF41PstXKg8gQqsgho1YhzRkLCu9LqJXqzK-9hJjiDELZP">
            <a:extLst>
              <a:ext uri="{FF2B5EF4-FFF2-40B4-BE49-F238E27FC236}">
                <a16:creationId xmlns:a16="http://schemas.microsoft.com/office/drawing/2014/main" id="{F440A4BE-F706-3E80-D572-D09BDD5609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600200"/>
            <a:ext cx="7239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2" descr="ANd9GcSq9ntxZX_2shO3JKDXJCmsJWVjSE6QIInuY7O1bDz8x0xPgkb28w">
            <a:extLst>
              <a:ext uri="{FF2B5EF4-FFF2-40B4-BE49-F238E27FC236}">
                <a16:creationId xmlns:a16="http://schemas.microsoft.com/office/drawing/2014/main" id="{66DD1AE9-6143-1CE7-C14A-FBDB8E3735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124200"/>
            <a:ext cx="332581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9" name="Rectangle 13">
            <a:extLst>
              <a:ext uri="{FF2B5EF4-FFF2-40B4-BE49-F238E27FC236}">
                <a16:creationId xmlns:a16="http://schemas.microsoft.com/office/drawing/2014/main" id="{0696A994-C83E-8A90-69C2-BA12BCE40D3E}"/>
              </a:ext>
            </a:extLst>
          </p:cNvPr>
          <p:cNvSpPr>
            <a:spLocks noChangeArrowheads="1"/>
          </p:cNvSpPr>
          <p:nvPr/>
        </p:nvSpPr>
        <p:spPr bwMode="auto">
          <a:xfrm>
            <a:off x="4953000" y="4114800"/>
            <a:ext cx="4038600" cy="2409825"/>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defRPr/>
            </a:pPr>
            <a:r>
              <a:rPr lang="en-US" altLang="en-US" sz="3800">
                <a:effectLst>
                  <a:outerShdw blurRad="38100" dist="38100" dir="2700000" algn="tl">
                    <a:srgbClr val="000000"/>
                  </a:outerShdw>
                </a:effectLst>
              </a:rPr>
              <a:t>but brought the rest and put it at the apostles</a:t>
            </a:r>
            <a:r>
              <a:rPr lang="ja-JP" altLang="en-US" sz="3800">
                <a:effectLst>
                  <a:outerShdw blurRad="38100" dist="38100" dir="2700000" algn="tl">
                    <a:srgbClr val="000000"/>
                  </a:outerShdw>
                </a:effectLst>
                <a:latin typeface="Arial" panose="020B0604020202020204" pitchFamily="34" charset="0"/>
              </a:rPr>
              <a:t>’</a:t>
            </a:r>
            <a:r>
              <a:rPr lang="en-US" altLang="ja-JP" sz="3800">
                <a:effectLst>
                  <a:outerShdw blurRad="38100" dist="38100" dir="2700000" algn="tl">
                    <a:srgbClr val="000000"/>
                  </a:outerShdw>
                </a:effectLst>
              </a:rPr>
              <a:t> feet.</a:t>
            </a:r>
            <a:endParaRPr lang="en-US" altLang="en-US" sz="3800">
              <a:effectLst>
                <a:outerShdw blurRad="38100" dist="38100" dir="2700000" algn="tl">
                  <a:srgbClr val="00000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021416-1691-F2B8-32C4-02162300930B}"/>
              </a:ext>
            </a:extLst>
          </p:cNvPr>
          <p:cNvSpPr>
            <a:spLocks noGrp="1" noChangeArrowheads="1"/>
          </p:cNvSpPr>
          <p:nvPr>
            <p:ph type="body" idx="1"/>
          </p:nvPr>
        </p:nvSpPr>
        <p:spPr>
          <a:xfrm>
            <a:off x="4572000" y="381000"/>
            <a:ext cx="4191000" cy="5410200"/>
          </a:xfrm>
        </p:spPr>
        <p:txBody>
          <a:bodyPr/>
          <a:lstStyle/>
          <a:p>
            <a:pPr marL="0" indent="4763" eaLnBrk="1" hangingPunct="1">
              <a:lnSpc>
                <a:spcPct val="80000"/>
              </a:lnSpc>
              <a:buFont typeface="Wingdings" panose="05000000000000000000" pitchFamily="2" charset="2"/>
              <a:buNone/>
              <a:defRPr/>
            </a:pPr>
            <a:r>
              <a:rPr lang="en-US" altLang="en-US" sz="3500" dirty="0"/>
              <a:t>Then Peter said, </a:t>
            </a:r>
            <a:r>
              <a:rPr lang="ja-JP" altLang="en-US" sz="3500" dirty="0">
                <a:latin typeface="Arial" panose="020B0604020202020204" pitchFamily="34" charset="0"/>
              </a:rPr>
              <a:t>“</a:t>
            </a:r>
            <a:r>
              <a:rPr lang="en-US" altLang="ja-JP" sz="3500" dirty="0"/>
              <a:t>Ananias, how is it that Satan has so filled your heart that you have lied to the Holy Spirit and have kept for yourself some of the money you received for the land? </a:t>
            </a:r>
            <a:endParaRPr lang="en-US" altLang="en-US" sz="3500" dirty="0"/>
          </a:p>
        </p:txBody>
      </p:sp>
      <p:pic>
        <p:nvPicPr>
          <p:cNvPr id="24579" name="Picture 3" descr="ANd9GcSq9ntxZX_2shO3JKDXJCmsJWVjSE6QIInuY7O1bDz8x0xPgkb28w">
            <a:extLst>
              <a:ext uri="{FF2B5EF4-FFF2-40B4-BE49-F238E27FC236}">
                <a16:creationId xmlns:a16="http://schemas.microsoft.com/office/drawing/2014/main" id="{CA46CEFF-E8AF-3BBF-55EE-B120EF2CD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400526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B87A10-5971-F4B1-6BB9-4AE878D0FE16}"/>
              </a:ext>
            </a:extLst>
          </p:cNvPr>
          <p:cNvSpPr>
            <a:spLocks noGrp="1" noChangeArrowheads="1"/>
          </p:cNvSpPr>
          <p:nvPr>
            <p:ph type="body" idx="1"/>
          </p:nvPr>
        </p:nvSpPr>
        <p:spPr>
          <a:xfrm>
            <a:off x="4648200" y="228600"/>
            <a:ext cx="4191000" cy="1447800"/>
          </a:xfrm>
        </p:spPr>
        <p:txBody>
          <a:bodyPr/>
          <a:lstStyle/>
          <a:p>
            <a:pPr marL="0" indent="4763" eaLnBrk="1" hangingPunct="1">
              <a:lnSpc>
                <a:spcPct val="80000"/>
              </a:lnSpc>
              <a:buFont typeface="Wingdings" panose="05000000000000000000" pitchFamily="2" charset="2"/>
              <a:buNone/>
              <a:defRPr/>
            </a:pPr>
            <a:r>
              <a:rPr lang="en-US" altLang="en-US" sz="3100"/>
              <a:t>Didn</a:t>
            </a:r>
            <a:r>
              <a:rPr lang="en-US" altLang="en-US" sz="3100">
                <a:latin typeface="Arial" panose="020B0604020202020204" pitchFamily="34" charset="0"/>
              </a:rPr>
              <a:t>’</a:t>
            </a:r>
            <a:r>
              <a:rPr lang="en-US" altLang="ja-JP" sz="3100"/>
              <a:t>t it belong to you before it was sold? </a:t>
            </a:r>
            <a:endParaRPr lang="en-US" altLang="en-US" sz="3100"/>
          </a:p>
        </p:txBody>
      </p:sp>
      <p:pic>
        <p:nvPicPr>
          <p:cNvPr id="25603" name="Picture 3" descr="ANd9GcSq9ntxZX_2shO3JKDXJCmsJWVjSE6QIInuY7O1bDz8x0xPgkb28w">
            <a:extLst>
              <a:ext uri="{FF2B5EF4-FFF2-40B4-BE49-F238E27FC236}">
                <a16:creationId xmlns:a16="http://schemas.microsoft.com/office/drawing/2014/main" id="{08051335-778A-0962-92AB-6B8088294E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400526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a:extLst>
              <a:ext uri="{FF2B5EF4-FFF2-40B4-BE49-F238E27FC236}">
                <a16:creationId xmlns:a16="http://schemas.microsoft.com/office/drawing/2014/main" id="{EAA00131-2FF5-CB32-D937-581609F4765D}"/>
              </a:ext>
            </a:extLst>
          </p:cNvPr>
          <p:cNvSpPr txBox="1">
            <a:spLocks noChangeArrowheads="1"/>
          </p:cNvSpPr>
          <p:nvPr/>
        </p:nvSpPr>
        <p:spPr bwMode="auto">
          <a:xfrm>
            <a:off x="4648200" y="1752600"/>
            <a:ext cx="4191000" cy="17526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a:lstStyle>
            <a:lvl1pPr indent="4763"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lnSpc>
                <a:spcPct val="80000"/>
              </a:lnSpc>
              <a:spcBef>
                <a:spcPct val="20000"/>
              </a:spcBef>
              <a:buClr>
                <a:schemeClr val="hlink"/>
              </a:buClr>
              <a:buSzPct val="60000"/>
              <a:buFont typeface="Wingdings" panose="05000000000000000000" pitchFamily="2" charset="2"/>
              <a:buNone/>
              <a:defRPr/>
            </a:pPr>
            <a:r>
              <a:rPr lang="en-US" altLang="en-US" sz="3100">
                <a:effectLst>
                  <a:outerShdw blurRad="38100" dist="38100" dir="2700000" algn="tl">
                    <a:srgbClr val="000000"/>
                  </a:outerShdw>
                </a:effectLst>
              </a:rPr>
              <a:t>And after it was sold, wasn</a:t>
            </a:r>
            <a:r>
              <a:rPr lang="en-US" altLang="en-US" sz="3100">
                <a:effectLst>
                  <a:outerShdw blurRad="38100" dist="38100" dir="2700000" algn="tl">
                    <a:srgbClr val="000000"/>
                  </a:outerShdw>
                </a:effectLst>
                <a:latin typeface="Arial" panose="020B0604020202020204" pitchFamily="34" charset="0"/>
              </a:rPr>
              <a:t>’</a:t>
            </a:r>
            <a:r>
              <a:rPr lang="en-US" altLang="ja-JP" sz="3100">
                <a:effectLst>
                  <a:outerShdw blurRad="38100" dist="38100" dir="2700000" algn="tl">
                    <a:srgbClr val="000000"/>
                  </a:outerShdw>
                </a:effectLst>
              </a:rPr>
              <a:t>t the money at your disposal? </a:t>
            </a:r>
            <a:endParaRPr lang="en-US" altLang="en-US" sz="3100">
              <a:effectLst>
                <a:outerShdw blurRad="38100" dist="38100" dir="2700000" algn="tl">
                  <a:srgbClr val="000000"/>
                </a:outerShdw>
              </a:effectLst>
            </a:endParaRPr>
          </a:p>
        </p:txBody>
      </p:sp>
      <p:sp>
        <p:nvSpPr>
          <p:cNvPr id="5" name="Rectangle 2">
            <a:extLst>
              <a:ext uri="{FF2B5EF4-FFF2-40B4-BE49-F238E27FC236}">
                <a16:creationId xmlns:a16="http://schemas.microsoft.com/office/drawing/2014/main" id="{FC94D14A-2CD0-1557-EA63-47EF455EACE4}"/>
              </a:ext>
            </a:extLst>
          </p:cNvPr>
          <p:cNvSpPr txBox="1">
            <a:spLocks noChangeArrowheads="1"/>
          </p:cNvSpPr>
          <p:nvPr/>
        </p:nvSpPr>
        <p:spPr bwMode="auto">
          <a:xfrm>
            <a:off x="4648200" y="3581400"/>
            <a:ext cx="4191000" cy="13716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a:lstStyle>
            <a:lvl1pPr indent="4763"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lnSpc>
                <a:spcPct val="80000"/>
              </a:lnSpc>
              <a:spcBef>
                <a:spcPct val="20000"/>
              </a:spcBef>
              <a:buClr>
                <a:schemeClr val="hlink"/>
              </a:buClr>
              <a:buSzPct val="60000"/>
              <a:buFont typeface="Wingdings" panose="05000000000000000000" pitchFamily="2" charset="2"/>
              <a:buNone/>
              <a:defRPr/>
            </a:pPr>
            <a:r>
              <a:rPr lang="en-US" altLang="en-US" sz="3100">
                <a:effectLst>
                  <a:outerShdw blurRad="38100" dist="38100" dir="2700000" algn="tl">
                    <a:srgbClr val="000000"/>
                  </a:outerShdw>
                </a:effectLst>
              </a:rPr>
              <a:t>What made you think of doing such a thing? </a:t>
            </a:r>
          </a:p>
        </p:txBody>
      </p:sp>
      <p:sp>
        <p:nvSpPr>
          <p:cNvPr id="6" name="Rectangle 2">
            <a:extLst>
              <a:ext uri="{FF2B5EF4-FFF2-40B4-BE49-F238E27FC236}">
                <a16:creationId xmlns:a16="http://schemas.microsoft.com/office/drawing/2014/main" id="{1E9C4608-2F01-F892-027D-3F1F93D0A702}"/>
              </a:ext>
            </a:extLst>
          </p:cNvPr>
          <p:cNvSpPr txBox="1">
            <a:spLocks noChangeArrowheads="1"/>
          </p:cNvSpPr>
          <p:nvPr/>
        </p:nvSpPr>
        <p:spPr bwMode="auto">
          <a:xfrm>
            <a:off x="4648200" y="5181600"/>
            <a:ext cx="4191000" cy="9906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a:lstStyle>
            <a:lvl1pPr indent="4763"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lnSpc>
                <a:spcPct val="80000"/>
              </a:lnSpc>
              <a:spcBef>
                <a:spcPct val="20000"/>
              </a:spcBef>
              <a:buClr>
                <a:schemeClr val="hlink"/>
              </a:buClr>
              <a:buSzPct val="60000"/>
              <a:buFont typeface="Wingdings" panose="05000000000000000000" pitchFamily="2" charset="2"/>
              <a:buNone/>
              <a:defRPr/>
            </a:pPr>
            <a:r>
              <a:rPr lang="en-US" altLang="en-US" sz="3100">
                <a:effectLst>
                  <a:outerShdw blurRad="38100" dist="38100" dir="2700000" algn="tl">
                    <a:srgbClr val="000000"/>
                  </a:outerShdw>
                </a:effectLst>
              </a:rPr>
              <a:t>You have not lied to human beings but to God.</a:t>
            </a:r>
            <a:r>
              <a:rPr lang="ja-JP" altLang="en-US" sz="3100">
                <a:effectLst>
                  <a:outerShdw blurRad="38100" dist="38100" dir="2700000" algn="tl">
                    <a:srgbClr val="000000"/>
                  </a:outerShdw>
                </a:effectLst>
                <a:latin typeface="Arial" panose="020B0604020202020204" pitchFamily="34" charset="0"/>
              </a:rPr>
              <a:t>”</a:t>
            </a:r>
            <a:r>
              <a:rPr lang="en-US" altLang="ja-JP" sz="3100">
                <a:effectLst>
                  <a:outerShdw blurRad="38100" dist="38100" dir="2700000" algn="tl">
                    <a:srgbClr val="000000"/>
                  </a:outerShdw>
                </a:effectLst>
              </a:rPr>
              <a:t> </a:t>
            </a:r>
            <a:endParaRPr lang="en-US" altLang="en-US" sz="310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ANd9GcQlLqMfd6qLTKnXQlbB1pnvPGDSnOaVlSa4EUyJWCJt4idrRcyc">
            <a:extLst>
              <a:ext uri="{FF2B5EF4-FFF2-40B4-BE49-F238E27FC236}">
                <a16:creationId xmlns:a16="http://schemas.microsoft.com/office/drawing/2014/main" id="{C42457C9-238C-2FE6-9164-606986CC63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Rectangle 2">
            <a:extLst>
              <a:ext uri="{FF2B5EF4-FFF2-40B4-BE49-F238E27FC236}">
                <a16:creationId xmlns:a16="http://schemas.microsoft.com/office/drawing/2014/main" id="{1309B684-9ADE-DB7D-002B-94E68BAC591C}"/>
              </a:ext>
            </a:extLst>
          </p:cNvPr>
          <p:cNvSpPr>
            <a:spLocks noGrp="1" noChangeArrowheads="1"/>
          </p:cNvSpPr>
          <p:nvPr>
            <p:ph type="body" idx="1"/>
          </p:nvPr>
        </p:nvSpPr>
        <p:spPr>
          <a:xfrm>
            <a:off x="304800" y="152400"/>
            <a:ext cx="8839200" cy="2286000"/>
          </a:xfrm>
          <a:solidFill>
            <a:schemeClr val="hlink">
              <a:alpha val="50000"/>
            </a:schemeClr>
          </a:solidFill>
        </p:spPr>
        <p:txBody>
          <a:bodyPr/>
          <a:lstStyle/>
          <a:p>
            <a:pPr marL="0" indent="4763" eaLnBrk="1" hangingPunct="1">
              <a:lnSpc>
                <a:spcPct val="80000"/>
              </a:lnSpc>
              <a:buFont typeface="Wingdings" panose="05000000000000000000" pitchFamily="2" charset="2"/>
              <a:buNone/>
              <a:defRPr/>
            </a:pPr>
            <a:r>
              <a:rPr lang="en-US" altLang="en-US" sz="4000" b="1">
                <a:solidFill>
                  <a:schemeClr val="bg2"/>
                </a:solidFill>
              </a:rPr>
              <a:t>When Ananias heard this, he fell down and died. </a:t>
            </a:r>
          </a:p>
          <a:p>
            <a:pPr marL="0" indent="4763" eaLnBrk="1" hangingPunct="1">
              <a:lnSpc>
                <a:spcPct val="80000"/>
              </a:lnSpc>
              <a:buFont typeface="Wingdings" panose="05000000000000000000" pitchFamily="2" charset="2"/>
              <a:buNone/>
              <a:defRPr/>
            </a:pPr>
            <a:r>
              <a:rPr lang="en-US" altLang="en-US" sz="4000" b="1">
                <a:solidFill>
                  <a:schemeClr val="bg2"/>
                </a:solidFill>
              </a:rPr>
              <a:t>And great fear seized all who heard what had happened.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0867812-6E83-B62B-4630-86FEFA232BD5}"/>
              </a:ext>
            </a:extLst>
          </p:cNvPr>
          <p:cNvSpPr>
            <a:spLocks noGrp="1" noChangeArrowheads="1"/>
          </p:cNvSpPr>
          <p:nvPr>
            <p:ph type="body" idx="1"/>
          </p:nvPr>
        </p:nvSpPr>
        <p:spPr>
          <a:xfrm>
            <a:off x="5257800" y="228600"/>
            <a:ext cx="3733800" cy="5902325"/>
          </a:xfrm>
        </p:spPr>
        <p:txBody>
          <a:bodyPr/>
          <a:lstStyle/>
          <a:p>
            <a:pPr marL="0" indent="4763" eaLnBrk="1" hangingPunct="1">
              <a:lnSpc>
                <a:spcPct val="90000"/>
              </a:lnSpc>
              <a:buFont typeface="Wingdings" panose="05000000000000000000" pitchFamily="2" charset="2"/>
              <a:buNone/>
              <a:defRPr/>
            </a:pPr>
            <a:r>
              <a:rPr lang="en-US" altLang="en-US" sz="4400"/>
              <a:t>Then some young men came forward, wrapped up his body, and carried him out and buried him.</a:t>
            </a:r>
          </a:p>
        </p:txBody>
      </p:sp>
      <p:pic>
        <p:nvPicPr>
          <p:cNvPr id="28675" name="Picture 5" descr="ANd9GcQ1aAOH_8jtEw02XgcpgyyBejevkcu30ecsr301RjcLxHstLsfQ">
            <a:extLst>
              <a:ext uri="{FF2B5EF4-FFF2-40B4-BE49-F238E27FC236}">
                <a16:creationId xmlns:a16="http://schemas.microsoft.com/office/drawing/2014/main" id="{5C343320-FEDD-33F5-1C74-BEFA81B89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260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9F1C303-E5F9-DB21-1753-1758D6F2C2F0}"/>
              </a:ext>
            </a:extLst>
          </p:cNvPr>
          <p:cNvSpPr>
            <a:spLocks noGrp="1" noChangeArrowheads="1"/>
          </p:cNvSpPr>
          <p:nvPr>
            <p:ph type="body" idx="1"/>
          </p:nvPr>
        </p:nvSpPr>
        <p:spPr>
          <a:xfrm>
            <a:off x="1600200" y="2133600"/>
            <a:ext cx="4648200" cy="4530725"/>
          </a:xfrm>
        </p:spPr>
        <p:txBody>
          <a:bodyPr/>
          <a:lstStyle/>
          <a:p>
            <a:pPr marL="0" indent="4763" eaLnBrk="1" hangingPunct="1">
              <a:buFont typeface="Wingdings" panose="05000000000000000000" pitchFamily="2" charset="2"/>
              <a:buNone/>
              <a:defRPr/>
            </a:pPr>
            <a:r>
              <a:rPr lang="en-US" altLang="en-US" sz="4800"/>
              <a:t>About three hours later his wife came in, not knowing what had happened.</a:t>
            </a:r>
          </a:p>
        </p:txBody>
      </p:sp>
      <p:pic>
        <p:nvPicPr>
          <p:cNvPr id="23556" name="Picture 4" descr="ANd9GcTcz27tRcIqRERZlmcKLgMasznLptAZsDEnoXgdcSfUA-HheFru">
            <a:extLst>
              <a:ext uri="{FF2B5EF4-FFF2-40B4-BE49-F238E27FC236}">
                <a16:creationId xmlns:a16="http://schemas.microsoft.com/office/drawing/2014/main" id="{EE064AB3-0716-EC7B-2959-B0684FB43A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24574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6" descr="Sapphira">
            <a:extLst>
              <a:ext uri="{FF2B5EF4-FFF2-40B4-BE49-F238E27FC236}">
                <a16:creationId xmlns:a16="http://schemas.microsoft.com/office/drawing/2014/main" id="{1F76A440-E0D0-1518-3932-63EF8CEB35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90800"/>
            <a:ext cx="26511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ANd9GcTOfQnUerZSWAD41byk5hSQnlnyOKIDDdeYkxmuH9TDhmbDpienkw">
            <a:extLst>
              <a:ext uri="{FF2B5EF4-FFF2-40B4-BE49-F238E27FC236}">
                <a16:creationId xmlns:a16="http://schemas.microsoft.com/office/drawing/2014/main" id="{A27915B9-ED4E-9C68-0165-9D2FC03C22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80010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AutoShape 5">
            <a:extLst>
              <a:ext uri="{FF2B5EF4-FFF2-40B4-BE49-F238E27FC236}">
                <a16:creationId xmlns:a16="http://schemas.microsoft.com/office/drawing/2014/main" id="{6F637D45-D033-688F-E48A-0E2255236543}"/>
              </a:ext>
            </a:extLst>
          </p:cNvPr>
          <p:cNvSpPr>
            <a:spLocks noChangeArrowheads="1"/>
          </p:cNvSpPr>
          <p:nvPr/>
        </p:nvSpPr>
        <p:spPr bwMode="auto">
          <a:xfrm flipH="1">
            <a:off x="2895600" y="0"/>
            <a:ext cx="3505200" cy="2667000"/>
          </a:xfrm>
          <a:prstGeom prst="wedgeRoundRectCallout">
            <a:avLst>
              <a:gd name="adj1" fmla="val -37079"/>
              <a:gd name="adj2" fmla="val 115931"/>
              <a:gd name="adj3" fmla="val 16667"/>
            </a:avLst>
          </a:prstGeom>
          <a:solidFill>
            <a:schemeClr val="accent2"/>
          </a:solidFill>
          <a:ln w="9525">
            <a:solidFill>
              <a:schemeClr val="tx1"/>
            </a:solidFill>
            <a:miter lim="800000"/>
            <a:headEnd/>
            <a:tailEnd/>
          </a:ln>
          <a:effectLst/>
          <a:extLst>
            <a:ext uri="{AF507438-7753-43e0-B8FC-AC1667EBCBE1}"/>
          </a:extLst>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altLang="en-US" sz="3200">
                <a:solidFill>
                  <a:schemeClr val="bg2"/>
                </a:solidFill>
                <a:effectLst>
                  <a:outerShdw blurRad="38100" dist="38100" dir="2700000" algn="tl">
                    <a:srgbClr val="000000"/>
                  </a:outerShdw>
                </a:effectLst>
                <a:latin typeface="Palatino" charset="0"/>
              </a:rPr>
              <a:t>Peter asked her, Tell me, is this the price you and Ananias got for the land?</a:t>
            </a:r>
          </a:p>
        </p:txBody>
      </p:sp>
      <p:sp>
        <p:nvSpPr>
          <p:cNvPr id="24582" name="AutoShape 6">
            <a:extLst>
              <a:ext uri="{FF2B5EF4-FFF2-40B4-BE49-F238E27FC236}">
                <a16:creationId xmlns:a16="http://schemas.microsoft.com/office/drawing/2014/main" id="{ABF207E1-A306-3BB8-41CB-029138ED9518}"/>
              </a:ext>
            </a:extLst>
          </p:cNvPr>
          <p:cNvSpPr>
            <a:spLocks noChangeArrowheads="1"/>
          </p:cNvSpPr>
          <p:nvPr/>
        </p:nvSpPr>
        <p:spPr bwMode="auto">
          <a:xfrm>
            <a:off x="2286000" y="4419600"/>
            <a:ext cx="5105400" cy="1828800"/>
          </a:xfrm>
          <a:prstGeom prst="wedgeEllipseCallout">
            <a:avLst>
              <a:gd name="adj1" fmla="val -45468"/>
              <a:gd name="adj2" fmla="val -64495"/>
            </a:avLst>
          </a:prstGeom>
          <a:solidFill>
            <a:schemeClr val="bg2"/>
          </a:solidFill>
          <a:ln w="9525">
            <a:solidFill>
              <a:schemeClr val="tx1"/>
            </a:solidFill>
            <a:miter lim="800000"/>
            <a:headEnd/>
            <a:tailEnd/>
          </a:ln>
          <a:effectLst/>
          <a:extLst>
            <a:ext uri="{AF507438-7753-43e0-B8FC-AC1667EBCBE1}"/>
          </a:extLst>
        </p:spPr>
        <p:txBody>
          <a:bodyPr/>
          <a:lstStyle/>
          <a:p>
            <a:pPr eaLnBrk="1" hangingPunct="1">
              <a:spcBef>
                <a:spcPct val="20000"/>
              </a:spcBef>
              <a:buClr>
                <a:schemeClr val="hlink"/>
              </a:buClr>
              <a:buSzPct val="60000"/>
              <a:buFont typeface="Wingdings" charset="0"/>
              <a:buNone/>
              <a:defRPr/>
            </a:pPr>
            <a:r>
              <a:rPr lang="en-US" sz="3600" dirty="0">
                <a:effectLst>
                  <a:outerShdw blurRad="38100" dist="38100" dir="2700000" algn="tl">
                    <a:srgbClr val="000000"/>
                  </a:outerShdw>
                </a:effectLst>
                <a:latin typeface="Palatino"/>
                <a:ea typeface="ＭＳ Ｐゴシック" charset="0"/>
                <a:cs typeface="Palatino"/>
              </a:rPr>
              <a:t>Yes, she said,</a:t>
            </a:r>
          </a:p>
          <a:p>
            <a:pPr eaLnBrk="1" hangingPunct="1">
              <a:spcBef>
                <a:spcPct val="20000"/>
              </a:spcBef>
              <a:buClr>
                <a:schemeClr val="hlink"/>
              </a:buClr>
              <a:buSzPct val="60000"/>
              <a:buFont typeface="Wingdings" charset="0"/>
              <a:buNone/>
              <a:defRPr/>
            </a:pPr>
            <a:r>
              <a:rPr lang="en-US" sz="3600" dirty="0">
                <a:effectLst>
                  <a:outerShdw blurRad="38100" dist="38100" dir="2700000" algn="tl">
                    <a:srgbClr val="000000"/>
                  </a:outerShdw>
                </a:effectLst>
                <a:latin typeface="Palatino"/>
                <a:ea typeface="ＭＳ Ｐゴシック" charset="0"/>
                <a:cs typeface="Palatino"/>
              </a:rPr>
              <a:t>that is the price.</a:t>
            </a:r>
            <a:endParaRPr lang="en-US" sz="3600" dirty="0">
              <a:latin typeface="Palatino"/>
              <a:ea typeface="ＭＳ Ｐゴシック" charset="0"/>
              <a:cs typeface="Palatino"/>
            </a:endParaRPr>
          </a:p>
        </p:txBody>
      </p:sp>
      <p:sp>
        <p:nvSpPr>
          <p:cNvPr id="30725" name="Text Box 8">
            <a:extLst>
              <a:ext uri="{FF2B5EF4-FFF2-40B4-BE49-F238E27FC236}">
                <a16:creationId xmlns:a16="http://schemas.microsoft.com/office/drawing/2014/main" id="{B991B0B0-D11D-B030-D1CE-9B2C3FE086A2}"/>
              </a:ext>
            </a:extLst>
          </p:cNvPr>
          <p:cNvSpPr txBox="1">
            <a:spLocks noChangeArrowheads="1"/>
          </p:cNvSpPr>
          <p:nvPr/>
        </p:nvSpPr>
        <p:spPr bwMode="auto">
          <a:xfrm>
            <a:off x="7315200" y="5562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spcBef>
                <a:spcPct val="50000"/>
              </a:spcBef>
            </a:pPr>
            <a:r>
              <a:rPr lang="en-US" altLang="en-US" sz="2400" b="1">
                <a:solidFill>
                  <a:schemeClr val="bg2"/>
                </a:solidFill>
              </a:rPr>
              <a:t>Peter</a:t>
            </a:r>
          </a:p>
        </p:txBody>
      </p:sp>
      <p:sp>
        <p:nvSpPr>
          <p:cNvPr id="30726" name="Text Box 9">
            <a:extLst>
              <a:ext uri="{FF2B5EF4-FFF2-40B4-BE49-F238E27FC236}">
                <a16:creationId xmlns:a16="http://schemas.microsoft.com/office/drawing/2014/main" id="{2E447F5F-72AB-3C55-832A-845FF4614151}"/>
              </a:ext>
            </a:extLst>
          </p:cNvPr>
          <p:cNvSpPr txBox="1">
            <a:spLocks noChangeArrowheads="1"/>
          </p:cNvSpPr>
          <p:nvPr/>
        </p:nvSpPr>
        <p:spPr bwMode="auto">
          <a:xfrm>
            <a:off x="1066800" y="5562600"/>
            <a:ext cx="1828800" cy="457200"/>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spcBef>
                <a:spcPct val="50000"/>
              </a:spcBef>
            </a:pPr>
            <a:r>
              <a:rPr lang="en-US" altLang="en-US" sz="2400" b="1">
                <a:solidFill>
                  <a:srgbClr val="663300"/>
                </a:solidFill>
              </a:rPr>
              <a:t>Sapphira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ANd9GcTOfQnUerZSWAD41byk5hSQnlnyOKIDDdeYkxmuH9TDhmbDpienkw">
            <a:extLst>
              <a:ext uri="{FF2B5EF4-FFF2-40B4-BE49-F238E27FC236}">
                <a16:creationId xmlns:a16="http://schemas.microsoft.com/office/drawing/2014/main" id="{5AC45E50-6CB4-3C8E-E049-E593D8BD04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8001000" cy="579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AutoShape 5">
            <a:extLst>
              <a:ext uri="{FF2B5EF4-FFF2-40B4-BE49-F238E27FC236}">
                <a16:creationId xmlns:a16="http://schemas.microsoft.com/office/drawing/2014/main" id="{78934020-456E-4212-97BD-01AE57299ED1}"/>
              </a:ext>
            </a:extLst>
          </p:cNvPr>
          <p:cNvSpPr>
            <a:spLocks noChangeArrowheads="1"/>
          </p:cNvSpPr>
          <p:nvPr/>
        </p:nvSpPr>
        <p:spPr bwMode="auto">
          <a:xfrm flipH="1">
            <a:off x="1600200" y="0"/>
            <a:ext cx="5638800" cy="2743200"/>
          </a:xfrm>
          <a:prstGeom prst="wedgeRoundRectCallout">
            <a:avLst>
              <a:gd name="adj1" fmla="val -30634"/>
              <a:gd name="adj2" fmla="val 106537"/>
              <a:gd name="adj3" fmla="val 16667"/>
            </a:avLst>
          </a:prstGeom>
          <a:solidFill>
            <a:schemeClr val="accent2"/>
          </a:solidFill>
          <a:ln w="9525">
            <a:solidFill>
              <a:schemeClr val="tx1"/>
            </a:solidFill>
            <a:miter lim="800000"/>
            <a:headEnd/>
            <a:tailEnd/>
          </a:ln>
          <a:effectLst/>
          <a:extLst>
            <a:ext uri="{AF507438-7753-43e0-B8FC-AC1667EBCBE1}"/>
          </a:extLst>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altLang="en-US" sz="2800" dirty="0">
                <a:solidFill>
                  <a:srgbClr val="663300"/>
                </a:solidFill>
                <a:effectLst>
                  <a:outerShdw blurRad="38100" dist="38100" dir="2700000" algn="tl">
                    <a:srgbClr val="000000"/>
                  </a:outerShdw>
                </a:effectLst>
              </a:rPr>
              <a:t>Peter said to her, How could you agree to test the Spirit of the Lord? Listen! The feet of the men who buried your husband are at the door, and they will carry you out 			also.</a:t>
            </a:r>
          </a:p>
        </p:txBody>
      </p:sp>
      <p:sp>
        <p:nvSpPr>
          <p:cNvPr id="31748" name="Text Box 6">
            <a:extLst>
              <a:ext uri="{FF2B5EF4-FFF2-40B4-BE49-F238E27FC236}">
                <a16:creationId xmlns:a16="http://schemas.microsoft.com/office/drawing/2014/main" id="{53F1F52A-B94E-54C0-391C-3FD7CF0EDA42}"/>
              </a:ext>
            </a:extLst>
          </p:cNvPr>
          <p:cNvSpPr txBox="1">
            <a:spLocks noChangeArrowheads="1"/>
          </p:cNvSpPr>
          <p:nvPr/>
        </p:nvSpPr>
        <p:spPr bwMode="auto">
          <a:xfrm>
            <a:off x="7086600" y="5562600"/>
            <a:ext cx="137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spcBef>
                <a:spcPct val="50000"/>
              </a:spcBef>
            </a:pPr>
            <a:r>
              <a:rPr lang="en-US" altLang="en-US" sz="2800" b="1">
                <a:solidFill>
                  <a:srgbClr val="663300"/>
                </a:solidFill>
              </a:rPr>
              <a:t>Peter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CB1A834-653E-A750-6703-03B7429F3037}"/>
              </a:ext>
            </a:extLst>
          </p:cNvPr>
          <p:cNvSpPr>
            <a:spLocks noGrp="1" noChangeArrowheads="1"/>
          </p:cNvSpPr>
          <p:nvPr>
            <p:ph type="body" idx="1"/>
          </p:nvPr>
        </p:nvSpPr>
        <p:spPr>
          <a:xfrm>
            <a:off x="457200" y="228600"/>
            <a:ext cx="8229600" cy="3048000"/>
          </a:xfrm>
        </p:spPr>
        <p:txBody>
          <a:bodyPr/>
          <a:lstStyle/>
          <a:p>
            <a:pPr marL="0" indent="4763" eaLnBrk="1" hangingPunct="1">
              <a:lnSpc>
                <a:spcPct val="80000"/>
              </a:lnSpc>
              <a:buFont typeface="Wingdings" panose="05000000000000000000" pitchFamily="2" charset="2"/>
              <a:buNone/>
              <a:defRPr/>
            </a:pPr>
            <a:r>
              <a:rPr lang="en-US" altLang="en-US" sz="4000"/>
              <a:t>At that moment she fell down at his feet and died. Then the young men came in and, finding her dead, carried her out and buried her beside her husband.</a:t>
            </a:r>
          </a:p>
        </p:txBody>
      </p:sp>
      <p:pic>
        <p:nvPicPr>
          <p:cNvPr id="26628" name="Picture 4" descr="ANd9GcTXbP5co58XAk89eW_ALW3tnNI9VbgBRVaxICOJxTIxvIkNZAtbnw">
            <a:extLst>
              <a:ext uri="{FF2B5EF4-FFF2-40B4-BE49-F238E27FC236}">
                <a16:creationId xmlns:a16="http://schemas.microsoft.com/office/drawing/2014/main" id="{4420B20A-20E4-7FD8-DA86-2B389D2D8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971800"/>
            <a:ext cx="5105400" cy="348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5" descr="Sapphira">
            <a:extLst>
              <a:ext uri="{FF2B5EF4-FFF2-40B4-BE49-F238E27FC236}">
                <a16:creationId xmlns:a16="http://schemas.microsoft.com/office/drawing/2014/main" id="{051E108A-2AFA-D822-46A6-4176C48AE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505200"/>
            <a:ext cx="26511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descr="Sapphira">
            <a:extLst>
              <a:ext uri="{FF2B5EF4-FFF2-40B4-BE49-F238E27FC236}">
                <a16:creationId xmlns:a16="http://schemas.microsoft.com/office/drawing/2014/main" id="{44B876A4-42DF-2254-74E2-6C9A022EF8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810000"/>
            <a:ext cx="29718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3B67B76-38CE-599D-8266-412051F32C40}"/>
              </a:ext>
            </a:extLst>
          </p:cNvPr>
          <p:cNvSpPr txBox="1">
            <a:spLocks/>
          </p:cNvSpPr>
          <p:nvPr/>
        </p:nvSpPr>
        <p:spPr bwMode="auto">
          <a:xfrm>
            <a:off x="0" y="0"/>
            <a:ext cx="9144000" cy="6858000"/>
          </a:xfrm>
          <a:prstGeom prst="rect">
            <a:avLst/>
          </a:prstGeom>
          <a:solidFill>
            <a:schemeClr val="tx1">
              <a:lumMod val="65000"/>
            </a:schemeClr>
          </a:solid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sz="8000" b="1" dirty="0">
                <a:solidFill>
                  <a:schemeClr val="accent4">
                    <a:lumMod val="50000"/>
                  </a:schemeClr>
                </a:solidFill>
                <a:effectLst>
                  <a:outerShdw blurRad="38100" dist="38100" dir="2700000" algn="tl">
                    <a:srgbClr val="000000">
                      <a:alpha val="43137"/>
                    </a:srgbClr>
                  </a:outerShdw>
                </a:effectLst>
                <a:latin typeface="Century Schoolbook"/>
                <a:ea typeface="ＭＳ Ｐゴシック" charset="0"/>
                <a:cs typeface="Century Schoolbook"/>
              </a:rPr>
              <a:t>Memory </a:t>
            </a:r>
          </a:p>
          <a:p>
            <a:pPr algn="ctr" eaLnBrk="1" hangingPunct="1">
              <a:spcBef>
                <a:spcPct val="0"/>
              </a:spcBef>
              <a:buFontTx/>
              <a:buNone/>
              <a:defRPr/>
            </a:pPr>
            <a:r>
              <a:rPr lang="en-US" sz="8000" b="1" dirty="0">
                <a:solidFill>
                  <a:schemeClr val="accent4">
                    <a:lumMod val="50000"/>
                  </a:schemeClr>
                </a:solidFill>
                <a:effectLst>
                  <a:outerShdw blurRad="38100" dist="38100" dir="2700000" algn="tl">
                    <a:srgbClr val="000000">
                      <a:alpha val="43137"/>
                    </a:srgbClr>
                  </a:outerShdw>
                </a:effectLst>
                <a:latin typeface="Century Schoolbook"/>
                <a:ea typeface="ＭＳ Ｐゴシック" charset="0"/>
                <a:cs typeface="Century Schoolbook"/>
              </a:rPr>
              <a:t>Verse</a:t>
            </a:r>
          </a:p>
          <a:p>
            <a:pPr algn="ctr" eaLnBrk="1" hangingPunct="1">
              <a:spcBef>
                <a:spcPct val="0"/>
              </a:spcBef>
              <a:buFont typeface="Arial" panose="020B0604020202020204" pitchFamily="34" charset="0"/>
              <a:buNone/>
              <a:defRPr/>
            </a:pPr>
            <a:r>
              <a:rPr lang="en-US" altLang="en-US" sz="4000" b="1" dirty="0">
                <a:solidFill>
                  <a:schemeClr val="bg1">
                    <a:lumMod val="75000"/>
                  </a:schemeClr>
                </a:solidFill>
                <a:latin typeface="Century Schoolbook"/>
                <a:ea typeface="ＭＳ Ｐゴシック" charset="0"/>
                <a:cs typeface="Century Schoolbook"/>
              </a:rPr>
              <a:t>Hebrews 13:16</a:t>
            </a:r>
          </a:p>
          <a:p>
            <a:pPr algn="ctr" eaLnBrk="1" hangingPunct="1">
              <a:spcBef>
                <a:spcPct val="0"/>
              </a:spcBef>
              <a:buFontTx/>
              <a:buNone/>
              <a:defRPr/>
            </a:pPr>
            <a:endParaRPr lang="en-US" altLang="en-US" sz="2400" dirty="0">
              <a:solidFill>
                <a:srgbClr val="20FFFF"/>
              </a:solidFill>
              <a:latin typeface="Century Schoolbook"/>
              <a:ea typeface="ＭＳ Ｐゴシック" charset="0"/>
              <a:cs typeface="Century Schoolbook"/>
            </a:endParaRPr>
          </a:p>
          <a:p>
            <a:pPr algn="ctr" eaLnBrk="1" hangingPunct="1">
              <a:spcBef>
                <a:spcPct val="0"/>
              </a:spcBef>
              <a:buFontTx/>
              <a:buNone/>
              <a:defRPr/>
            </a:pPr>
            <a:r>
              <a:rPr lang="en-US" altLang="en-US" sz="3600" dirty="0">
                <a:latin typeface="Century Schoolbook"/>
                <a:ea typeface="ＭＳ Ｐゴシック" charset="0"/>
                <a:cs typeface="Century Schoolbook"/>
              </a:rPr>
              <a:t>And do not forget to do good and to </a:t>
            </a:r>
          </a:p>
          <a:p>
            <a:pPr algn="ctr" eaLnBrk="1" hangingPunct="1">
              <a:spcBef>
                <a:spcPct val="0"/>
              </a:spcBef>
              <a:buFontTx/>
              <a:buNone/>
              <a:defRPr/>
            </a:pPr>
            <a:r>
              <a:rPr lang="en-US" altLang="en-US" sz="3600" dirty="0">
                <a:latin typeface="Century Schoolbook"/>
                <a:ea typeface="ＭＳ Ｐゴシック" charset="0"/>
                <a:cs typeface="Century Schoolbook"/>
              </a:rPr>
              <a:t>share with others, for with such </a:t>
            </a:r>
          </a:p>
          <a:p>
            <a:pPr algn="ctr" eaLnBrk="1" hangingPunct="1">
              <a:spcBef>
                <a:spcPct val="0"/>
              </a:spcBef>
              <a:buFontTx/>
              <a:buNone/>
              <a:defRPr/>
            </a:pPr>
            <a:r>
              <a:rPr lang="en-US" altLang="en-US" sz="3600" dirty="0">
                <a:latin typeface="Century Schoolbook"/>
                <a:ea typeface="ＭＳ Ｐゴシック" charset="0"/>
                <a:cs typeface="Century Schoolbook"/>
              </a:rPr>
              <a:t>sacrifices God is pleased.</a:t>
            </a:r>
          </a:p>
          <a:p>
            <a:pPr algn="ctr" eaLnBrk="1" hangingPunct="1">
              <a:spcBef>
                <a:spcPct val="0"/>
              </a:spcBef>
              <a:buFontTx/>
              <a:buNone/>
              <a:defRPr/>
            </a:pPr>
            <a:endParaRPr lang="en-US" altLang="en-US" sz="2400" dirty="0">
              <a:ea typeface="ＭＳ Ｐゴシック" charset="0"/>
            </a:endParaRPr>
          </a:p>
        </p:txBody>
      </p:sp>
      <p:sp>
        <p:nvSpPr>
          <p:cNvPr id="6147" name="TextBox 2">
            <a:extLst>
              <a:ext uri="{FF2B5EF4-FFF2-40B4-BE49-F238E27FC236}">
                <a16:creationId xmlns:a16="http://schemas.microsoft.com/office/drawing/2014/main" id="{F6CBABD2-00E0-2A9F-E54F-4E1E898056AB}"/>
              </a:ext>
            </a:extLst>
          </p:cNvPr>
          <p:cNvSpPr txBox="1">
            <a:spLocks noChangeArrowheads="1"/>
          </p:cNvSpPr>
          <p:nvPr/>
        </p:nvSpPr>
        <p:spPr bwMode="auto">
          <a:xfrm>
            <a:off x="7772400" y="6324600"/>
            <a:ext cx="1081088"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500">
                <a:latin typeface="Century Schoolbook" panose="02040604050505020304" pitchFamily="18" charset="0"/>
              </a:rPr>
              <a:t>DS #3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3E897640-012D-3870-3CD4-EA610FEF54D5}"/>
              </a:ext>
            </a:extLst>
          </p:cNvPr>
          <p:cNvSpPr>
            <a:spLocks noGrp="1" noChangeArrowheads="1"/>
          </p:cNvSpPr>
          <p:nvPr>
            <p:ph type="body" idx="1"/>
          </p:nvPr>
        </p:nvSpPr>
        <p:spPr>
          <a:xfrm>
            <a:off x="457200" y="457200"/>
            <a:ext cx="8382000" cy="2743200"/>
          </a:xfrm>
        </p:spPr>
        <p:txBody>
          <a:bodyPr/>
          <a:lstStyle/>
          <a:p>
            <a:pPr marL="0" indent="4763" eaLnBrk="1" hangingPunct="1">
              <a:lnSpc>
                <a:spcPct val="80000"/>
              </a:lnSpc>
              <a:buFont typeface="Wingdings" panose="05000000000000000000" pitchFamily="2" charset="2"/>
              <a:buNone/>
              <a:defRPr/>
            </a:pPr>
            <a:r>
              <a:rPr lang="en-US" altLang="en-US" sz="4800"/>
              <a:t>Great fear seized the whole church and all who heard about these events.</a:t>
            </a:r>
          </a:p>
        </p:txBody>
      </p:sp>
      <p:pic>
        <p:nvPicPr>
          <p:cNvPr id="33795" name="Picture 5" descr="ANd9GcS0C6IjpjiU4reSy09fyJO61WiqNy_PR6XR1auzf82T2FBtsliiQA">
            <a:extLst>
              <a:ext uri="{FF2B5EF4-FFF2-40B4-BE49-F238E27FC236}">
                <a16:creationId xmlns:a16="http://schemas.microsoft.com/office/drawing/2014/main" id="{EF4839B4-2BCF-93E4-56FA-85922076D5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743200"/>
            <a:ext cx="318611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Oval 8">
            <a:extLst>
              <a:ext uri="{FF2B5EF4-FFF2-40B4-BE49-F238E27FC236}">
                <a16:creationId xmlns:a16="http://schemas.microsoft.com/office/drawing/2014/main" id="{FD355833-3841-80C7-2CDC-B104D5581C66}"/>
              </a:ext>
            </a:extLst>
          </p:cNvPr>
          <p:cNvSpPr>
            <a:spLocks noChangeArrowheads="1"/>
          </p:cNvSpPr>
          <p:nvPr/>
        </p:nvSpPr>
        <p:spPr bwMode="auto">
          <a:xfrm>
            <a:off x="3505200" y="3962400"/>
            <a:ext cx="2057400" cy="2438400"/>
          </a:xfrm>
          <a:prstGeom prst="ellipse">
            <a:avLst/>
          </a:prstGeom>
          <a:solidFill>
            <a:srgbClr val="000000"/>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33797" name="Oval 10">
            <a:extLst>
              <a:ext uri="{FF2B5EF4-FFF2-40B4-BE49-F238E27FC236}">
                <a16:creationId xmlns:a16="http://schemas.microsoft.com/office/drawing/2014/main" id="{7DADCE6E-2B72-872E-C21D-7B8491250DFB}"/>
              </a:ext>
            </a:extLst>
          </p:cNvPr>
          <p:cNvSpPr>
            <a:spLocks noChangeArrowheads="1"/>
          </p:cNvSpPr>
          <p:nvPr/>
        </p:nvSpPr>
        <p:spPr bwMode="auto">
          <a:xfrm>
            <a:off x="4724400" y="4495800"/>
            <a:ext cx="457200" cy="533400"/>
          </a:xfrm>
          <a:prstGeom prst="ellipse">
            <a:avLst/>
          </a:prstGeom>
          <a:solidFill>
            <a:srgbClr val="000000"/>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33798" name="Oval 13">
            <a:extLst>
              <a:ext uri="{FF2B5EF4-FFF2-40B4-BE49-F238E27FC236}">
                <a16:creationId xmlns:a16="http://schemas.microsoft.com/office/drawing/2014/main" id="{DB5E22F8-1034-4902-23AE-1803D1D349A5}"/>
              </a:ext>
            </a:extLst>
          </p:cNvPr>
          <p:cNvSpPr>
            <a:spLocks noChangeArrowheads="1"/>
          </p:cNvSpPr>
          <p:nvPr/>
        </p:nvSpPr>
        <p:spPr bwMode="auto">
          <a:xfrm>
            <a:off x="3962400" y="4495800"/>
            <a:ext cx="457200" cy="533400"/>
          </a:xfrm>
          <a:prstGeom prst="ellipse">
            <a:avLst/>
          </a:prstGeom>
          <a:solidFill>
            <a:srgbClr val="000000"/>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33799" name="Oval 14">
            <a:extLst>
              <a:ext uri="{FF2B5EF4-FFF2-40B4-BE49-F238E27FC236}">
                <a16:creationId xmlns:a16="http://schemas.microsoft.com/office/drawing/2014/main" id="{53BC49C4-061D-0D2E-1D44-9176EC8E3C5B}"/>
              </a:ext>
            </a:extLst>
          </p:cNvPr>
          <p:cNvSpPr>
            <a:spLocks noChangeArrowheads="1"/>
          </p:cNvSpPr>
          <p:nvPr/>
        </p:nvSpPr>
        <p:spPr bwMode="auto">
          <a:xfrm>
            <a:off x="4114800" y="4800600"/>
            <a:ext cx="228600" cy="2286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33800" name="Oval 15">
            <a:extLst>
              <a:ext uri="{FF2B5EF4-FFF2-40B4-BE49-F238E27FC236}">
                <a16:creationId xmlns:a16="http://schemas.microsoft.com/office/drawing/2014/main" id="{704A9FCC-CDE0-8262-B3FA-B63F32545852}"/>
              </a:ext>
            </a:extLst>
          </p:cNvPr>
          <p:cNvSpPr>
            <a:spLocks noChangeArrowheads="1"/>
          </p:cNvSpPr>
          <p:nvPr/>
        </p:nvSpPr>
        <p:spPr bwMode="auto">
          <a:xfrm>
            <a:off x="4876800" y="4800600"/>
            <a:ext cx="228600" cy="2286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sp>
        <p:nvSpPr>
          <p:cNvPr id="33801" name="Oval 16">
            <a:extLst>
              <a:ext uri="{FF2B5EF4-FFF2-40B4-BE49-F238E27FC236}">
                <a16:creationId xmlns:a16="http://schemas.microsoft.com/office/drawing/2014/main" id="{9AA6F550-E8FE-9EF2-3EC5-5DC3C4C22554}"/>
              </a:ext>
            </a:extLst>
          </p:cNvPr>
          <p:cNvSpPr>
            <a:spLocks noChangeArrowheads="1"/>
          </p:cNvSpPr>
          <p:nvPr/>
        </p:nvSpPr>
        <p:spPr bwMode="auto">
          <a:xfrm>
            <a:off x="4267200" y="5486400"/>
            <a:ext cx="990600" cy="60960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eaLnBrk="1" hangingPunct="1"/>
            <a:endParaRPr lang="en-US" altLang="en-US"/>
          </a:p>
        </p:txBody>
      </p:sp>
      <p:pic>
        <p:nvPicPr>
          <p:cNvPr id="7192" name="Picture 24" descr="ANd9GcQPPa6XFosxCLT2UGADjj9ZRtJEwAE9f81xyOroCP5bCpil7hOO">
            <a:extLst>
              <a:ext uri="{FF2B5EF4-FFF2-40B4-BE49-F238E27FC236}">
                <a16:creationId xmlns:a16="http://schemas.microsoft.com/office/drawing/2014/main" id="{B188FB9D-3F08-4050-25BA-C0B921E57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629150"/>
            <a:ext cx="1497013"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4" name="Picture 26" descr="ANd9GcRIJQDwrsT9VKyy_SgY4iYWKvly4Kse36D2L_7PCyzXyoO21Lw3gw">
            <a:extLst>
              <a:ext uri="{FF2B5EF4-FFF2-40B4-BE49-F238E27FC236}">
                <a16:creationId xmlns:a16="http://schemas.microsoft.com/office/drawing/2014/main" id="{9EB85E9F-DA20-FF16-83D4-FE134ACD11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4196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icture 28" descr="ANd9GcQEGlf9f_Iw6TwhgfzeIjD9pFHQ6_eZPAxKrQTBQvFUzKBrGam8OA">
            <a:extLst>
              <a:ext uri="{FF2B5EF4-FFF2-40B4-BE49-F238E27FC236}">
                <a16:creationId xmlns:a16="http://schemas.microsoft.com/office/drawing/2014/main" id="{B5E8615E-B08D-2812-E27D-AF7F47EC14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438400"/>
            <a:ext cx="22764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0" name="Picture 22" descr="ANd9GcTfmMk9AEcGS_V6pglUeCobOcevb_uEWwkDeBlr3OjRGZDByEhDgQ">
            <a:extLst>
              <a:ext uri="{FF2B5EF4-FFF2-40B4-BE49-F238E27FC236}">
                <a16:creationId xmlns:a16="http://schemas.microsoft.com/office/drawing/2014/main" id="{7E7355A5-AC4D-E796-5C28-360DBC3C14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3850" y="3124200"/>
            <a:ext cx="1200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8" name="Picture 30" descr="ANd9GcQFo77ViRGvP6DhOhDT1Q9kEbOjP-ATtI8wYdnshg5r-UFfY_2yew">
            <a:extLst>
              <a:ext uri="{FF2B5EF4-FFF2-40B4-BE49-F238E27FC236}">
                <a16:creationId xmlns:a16="http://schemas.microsoft.com/office/drawing/2014/main" id="{0E6CD6AB-D90B-8D77-51CE-EFF6A04F437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2743200"/>
            <a:ext cx="1655763"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3B67B76-38CE-599D-8266-412051F32C40}"/>
              </a:ext>
            </a:extLst>
          </p:cNvPr>
          <p:cNvSpPr txBox="1">
            <a:spLocks/>
          </p:cNvSpPr>
          <p:nvPr/>
        </p:nvSpPr>
        <p:spPr bwMode="auto">
          <a:xfrm>
            <a:off x="0" y="0"/>
            <a:ext cx="9144000" cy="6858000"/>
          </a:xfrm>
          <a:prstGeom prst="rect">
            <a:avLst/>
          </a:prstGeom>
          <a:solidFill>
            <a:schemeClr val="tx1">
              <a:lumMod val="65000"/>
            </a:schemeClr>
          </a:solid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sz="8000" b="1" dirty="0">
                <a:ln w="25400">
                  <a:solidFill>
                    <a:schemeClr val="tx1"/>
                  </a:solidFill>
                </a:ln>
                <a:solidFill>
                  <a:schemeClr val="accent4">
                    <a:lumMod val="50000"/>
                  </a:schemeClr>
                </a:solidFill>
                <a:effectLst>
                  <a:outerShdw blurRad="38100" dist="38100" dir="2700000" algn="tl">
                    <a:srgbClr val="000000">
                      <a:alpha val="43137"/>
                    </a:srgbClr>
                  </a:outerShdw>
                </a:effectLst>
                <a:latin typeface="Century Schoolbook"/>
                <a:ea typeface="ＭＳ Ｐゴシック" charset="0"/>
                <a:cs typeface="Century Schoolbook"/>
              </a:rPr>
              <a:t>The Truth</a:t>
            </a:r>
          </a:p>
          <a:p>
            <a:pPr algn="ctr" eaLnBrk="1" hangingPunct="1">
              <a:spcBef>
                <a:spcPct val="0"/>
              </a:spcBef>
              <a:buFontTx/>
              <a:buNone/>
              <a:defRPr/>
            </a:pPr>
            <a:endParaRPr lang="en-US" sz="8000" b="1" dirty="0">
              <a:ln w="12700">
                <a:solidFill>
                  <a:schemeClr val="tx1"/>
                </a:solidFill>
              </a:ln>
              <a:solidFill>
                <a:schemeClr val="accent4">
                  <a:lumMod val="50000"/>
                </a:schemeClr>
              </a:solidFill>
              <a:effectLst>
                <a:outerShdw blurRad="38100" dist="38100" dir="2700000" algn="tl">
                  <a:srgbClr val="000000">
                    <a:alpha val="43137"/>
                  </a:srgbClr>
                </a:outerShdw>
              </a:effectLst>
              <a:latin typeface="Century Schoolbook"/>
              <a:ea typeface="ＭＳ Ｐゴシック" charset="0"/>
              <a:cs typeface="Century Schoolbook"/>
            </a:endParaRPr>
          </a:p>
          <a:p>
            <a:pPr algn="ctr" eaLnBrk="1" hangingPunct="1">
              <a:spcBef>
                <a:spcPct val="0"/>
              </a:spcBef>
              <a:buFontTx/>
              <a:buNone/>
              <a:defRPr/>
            </a:pPr>
            <a:endParaRPr lang="en-US" altLang="en-US" sz="2400" dirty="0">
              <a:solidFill>
                <a:srgbClr val="20FFFF"/>
              </a:solidFill>
              <a:latin typeface="Century Schoolbook"/>
              <a:ea typeface="ＭＳ Ｐゴシック" charset="0"/>
              <a:cs typeface="Century Schoolbook"/>
            </a:endParaRPr>
          </a:p>
          <a:p>
            <a:pPr algn="ctr" eaLnBrk="1" hangingPunct="1">
              <a:spcBef>
                <a:spcPct val="0"/>
              </a:spcBef>
              <a:buFontTx/>
              <a:buNone/>
              <a:defRPr/>
            </a:pPr>
            <a:r>
              <a:rPr lang="en-US" altLang="en-US" sz="5400" dirty="0">
                <a:latin typeface="Century Gothic" panose="020B0502020202020204" pitchFamily="34" charset="0"/>
                <a:ea typeface="ＭＳ Ｐゴシック" charset="0"/>
                <a:cs typeface="Century Schoolbook"/>
              </a:rPr>
              <a:t>God uses His people to meet the needs of others.</a:t>
            </a:r>
          </a:p>
          <a:p>
            <a:pPr algn="ctr" eaLnBrk="1" hangingPunct="1">
              <a:spcBef>
                <a:spcPct val="0"/>
              </a:spcBef>
              <a:buFontTx/>
              <a:buNone/>
              <a:defRPr/>
            </a:pPr>
            <a:endParaRPr lang="en-US" altLang="en-US" sz="2400" dirty="0">
              <a:ea typeface="ＭＳ Ｐゴシック" charset="0"/>
            </a:endParaRPr>
          </a:p>
        </p:txBody>
      </p:sp>
      <p:sp>
        <p:nvSpPr>
          <p:cNvPr id="6147" name="TextBox 2">
            <a:extLst>
              <a:ext uri="{FF2B5EF4-FFF2-40B4-BE49-F238E27FC236}">
                <a16:creationId xmlns:a16="http://schemas.microsoft.com/office/drawing/2014/main" id="{F6CBABD2-00E0-2A9F-E54F-4E1E898056AB}"/>
              </a:ext>
            </a:extLst>
          </p:cNvPr>
          <p:cNvSpPr txBox="1">
            <a:spLocks noChangeArrowheads="1"/>
          </p:cNvSpPr>
          <p:nvPr/>
        </p:nvSpPr>
        <p:spPr bwMode="auto">
          <a:xfrm>
            <a:off x="7772400" y="6324600"/>
            <a:ext cx="1081088"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500">
                <a:latin typeface="Century Schoolbook" panose="02040604050505020304" pitchFamily="18" charset="0"/>
              </a:rPr>
              <a:t>DS #3</a:t>
            </a:r>
          </a:p>
        </p:txBody>
      </p:sp>
    </p:spTree>
    <p:extLst>
      <p:ext uri="{BB962C8B-B14F-4D97-AF65-F5344CB8AC3E}">
        <p14:creationId xmlns:p14="http://schemas.microsoft.com/office/powerpoint/2010/main" val="138477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BD9CCF18-19CC-0664-77CE-9A95157B586C}"/>
              </a:ext>
            </a:extLst>
          </p:cNvPr>
          <p:cNvSpPr>
            <a:spLocks noGrp="1" noChangeArrowheads="1"/>
          </p:cNvSpPr>
          <p:nvPr>
            <p:ph type="body" idx="1"/>
          </p:nvPr>
        </p:nvSpPr>
        <p:spPr>
          <a:xfrm>
            <a:off x="457200" y="4918075"/>
            <a:ext cx="8229600" cy="1939925"/>
          </a:xfrm>
        </p:spPr>
        <p:txBody>
          <a:bodyPr/>
          <a:lstStyle/>
          <a:p>
            <a:pPr marL="0" indent="4763" eaLnBrk="1" hangingPunct="1">
              <a:lnSpc>
                <a:spcPct val="80000"/>
              </a:lnSpc>
              <a:buFont typeface="Wingdings" panose="05000000000000000000" pitchFamily="2" charset="2"/>
              <a:buNone/>
              <a:defRPr/>
            </a:pPr>
            <a:r>
              <a:rPr lang="en-US" altLang="en-US" sz="3600"/>
              <a:t> On their release, Peter and John went back to their own people and reported all that the chief priests and elders had said to them.</a:t>
            </a:r>
          </a:p>
        </p:txBody>
      </p:sp>
      <p:pic>
        <p:nvPicPr>
          <p:cNvPr id="7171" name="Picture 4" descr="ANd9GcT0PYbRkB06LT2FEyC4v9e5n_BBjPLddIpxyR3T5hDk5MVw3PxW">
            <a:extLst>
              <a:ext uri="{FF2B5EF4-FFF2-40B4-BE49-F238E27FC236}">
                <a16:creationId xmlns:a16="http://schemas.microsoft.com/office/drawing/2014/main" id="{70ABABAA-5D9F-1365-5710-130C3CC090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3579813"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AutoShape 6">
            <a:extLst>
              <a:ext uri="{FF2B5EF4-FFF2-40B4-BE49-F238E27FC236}">
                <a16:creationId xmlns:a16="http://schemas.microsoft.com/office/drawing/2014/main" id="{C7924AD6-733C-C5D2-FA04-C292CD87EA98}"/>
              </a:ext>
            </a:extLst>
          </p:cNvPr>
          <p:cNvSpPr>
            <a:spLocks noChangeArrowheads="1"/>
          </p:cNvSpPr>
          <p:nvPr/>
        </p:nvSpPr>
        <p:spPr bwMode="auto">
          <a:xfrm>
            <a:off x="3505200" y="609600"/>
            <a:ext cx="5638800" cy="2590800"/>
          </a:xfrm>
          <a:prstGeom prst="wedgeEllipseCallout">
            <a:avLst>
              <a:gd name="adj1" fmla="val -56477"/>
              <a:gd name="adj2" fmla="val -17542"/>
            </a:avLst>
          </a:prstGeom>
          <a:solidFill>
            <a:schemeClr val="accent1"/>
          </a:solidFill>
          <a:ln w="9525">
            <a:solidFill>
              <a:schemeClr val="tx1"/>
            </a:solidFill>
            <a:miter lim="800000"/>
            <a:headEnd/>
            <a:tailEnd/>
          </a:ln>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800">
                <a:solidFill>
                  <a:schemeClr val="bg2"/>
                </a:solidFill>
              </a:rPr>
              <a:t>The chief priests and elders told us not to teach or speak at all in the name of Jesus.</a:t>
            </a:r>
          </a:p>
        </p:txBody>
      </p:sp>
      <p:sp>
        <p:nvSpPr>
          <p:cNvPr id="7173" name="AutoShape 7">
            <a:extLst>
              <a:ext uri="{FF2B5EF4-FFF2-40B4-BE49-F238E27FC236}">
                <a16:creationId xmlns:a16="http://schemas.microsoft.com/office/drawing/2014/main" id="{2E39E308-8440-A823-0F04-82DD75AC507F}"/>
              </a:ext>
            </a:extLst>
          </p:cNvPr>
          <p:cNvSpPr>
            <a:spLocks/>
          </p:cNvSpPr>
          <p:nvPr/>
        </p:nvSpPr>
        <p:spPr bwMode="auto">
          <a:xfrm>
            <a:off x="4191000" y="3467100"/>
            <a:ext cx="2133600" cy="876300"/>
          </a:xfrm>
          <a:prstGeom prst="borderCallout1">
            <a:avLst>
              <a:gd name="adj1" fmla="val 13042"/>
              <a:gd name="adj2" fmla="val -3569"/>
              <a:gd name="adj3" fmla="val -56523"/>
              <a:gd name="adj4" fmla="val -121431"/>
            </a:avLst>
          </a:prstGeom>
          <a:solidFill>
            <a:schemeClr val="tx2"/>
          </a:solidFill>
          <a:ln w="9525">
            <a:solidFill>
              <a:schemeClr val="tx1"/>
            </a:solidFill>
            <a:miter lim="800000"/>
            <a:headEnd/>
            <a:tailEnd/>
          </a:ln>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400">
                <a:solidFill>
                  <a:schemeClr val="bg2"/>
                </a:solidFill>
              </a:rPr>
              <a:t>Chief priests &amp; elders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9A4C512-2B5B-1AA2-8EE4-C1588DF58C35}"/>
              </a:ext>
            </a:extLst>
          </p:cNvPr>
          <p:cNvSpPr>
            <a:spLocks noGrp="1" noChangeArrowheads="1"/>
          </p:cNvSpPr>
          <p:nvPr>
            <p:ph type="body" idx="1"/>
          </p:nvPr>
        </p:nvSpPr>
        <p:spPr>
          <a:xfrm>
            <a:off x="609600" y="381000"/>
            <a:ext cx="8229600" cy="2133600"/>
          </a:xfrm>
        </p:spPr>
        <p:txBody>
          <a:bodyPr/>
          <a:lstStyle/>
          <a:p>
            <a:pPr marL="0" indent="0" eaLnBrk="1" hangingPunct="1">
              <a:buFont typeface="Wingdings" panose="05000000000000000000" pitchFamily="2" charset="2"/>
              <a:buNone/>
              <a:defRPr/>
            </a:pPr>
            <a:r>
              <a:rPr lang="en-US" altLang="en-US" sz="4400"/>
              <a:t>When they heard this, they raised their voices together in prayer to God.</a:t>
            </a:r>
          </a:p>
        </p:txBody>
      </p:sp>
      <p:pic>
        <p:nvPicPr>
          <p:cNvPr id="8195" name="Picture 12" descr="MC900057779[1]">
            <a:extLst>
              <a:ext uri="{FF2B5EF4-FFF2-40B4-BE49-F238E27FC236}">
                <a16:creationId xmlns:a16="http://schemas.microsoft.com/office/drawing/2014/main" id="{80B92E20-C603-B7C5-0D3F-C2379545B5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730500"/>
            <a:ext cx="563245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MP900438983[1]">
            <a:extLst>
              <a:ext uri="{FF2B5EF4-FFF2-40B4-BE49-F238E27FC236}">
                <a16:creationId xmlns:a16="http://schemas.microsoft.com/office/drawing/2014/main" id="{548A0AF0-C0D2-A90E-776D-1BC6E8003E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43400"/>
            <a:ext cx="3352800"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MP900437185[1]">
            <a:extLst>
              <a:ext uri="{FF2B5EF4-FFF2-40B4-BE49-F238E27FC236}">
                <a16:creationId xmlns:a16="http://schemas.microsoft.com/office/drawing/2014/main" id="{0B99B4D9-4EF1-459B-9DBE-6B5B6BC83F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191000"/>
            <a:ext cx="244157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8" descr="ANd9GcTFHDQHyhp49XhVxdQPuE63r8YNbjBa_dQwwTl_TmvrhaZ1bGTLIw">
            <a:extLst>
              <a:ext uri="{FF2B5EF4-FFF2-40B4-BE49-F238E27FC236}">
                <a16:creationId xmlns:a16="http://schemas.microsoft.com/office/drawing/2014/main" id="{EE5C2323-FF72-D045-A181-8B44CE0BCC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6482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9" descr="MC900057779[1]">
            <a:extLst>
              <a:ext uri="{FF2B5EF4-FFF2-40B4-BE49-F238E27FC236}">
                <a16:creationId xmlns:a16="http://schemas.microsoft.com/office/drawing/2014/main" id="{2652C3F5-CB7B-4250-91F5-0E318A918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1550" y="0"/>
            <a:ext cx="563245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AutoShape 4">
            <a:extLst>
              <a:ext uri="{FF2B5EF4-FFF2-40B4-BE49-F238E27FC236}">
                <a16:creationId xmlns:a16="http://schemas.microsoft.com/office/drawing/2014/main" id="{60B20BD0-F6B8-584D-78CF-B8A708BF8748}"/>
              </a:ext>
            </a:extLst>
          </p:cNvPr>
          <p:cNvSpPr>
            <a:spLocks noChangeArrowheads="1"/>
          </p:cNvSpPr>
          <p:nvPr/>
        </p:nvSpPr>
        <p:spPr bwMode="auto">
          <a:xfrm>
            <a:off x="0" y="381000"/>
            <a:ext cx="3962400" cy="3276600"/>
          </a:xfrm>
          <a:prstGeom prst="wedgeRoundRectCallout">
            <a:avLst>
              <a:gd name="adj1" fmla="val 79769"/>
              <a:gd name="adj2" fmla="val -21991"/>
              <a:gd name="adj3" fmla="val 16667"/>
            </a:avLst>
          </a:prstGeom>
          <a:solidFill>
            <a:schemeClr val="accent1"/>
          </a:solidFill>
          <a:ln w="9525">
            <a:solidFill>
              <a:schemeClr val="tx1"/>
            </a:solidFill>
            <a:miter lim="800000"/>
            <a:headEnd/>
            <a:tailEnd/>
          </a:ln>
          <a:effectLst/>
          <a:extLst>
            <a:ext uri="{AF507438-7753-43e0-B8FC-AC1667EBCBE1}"/>
          </a:extLst>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ja-JP" altLang="en-US" sz="2800">
                <a:solidFill>
                  <a:schemeClr val="bg2"/>
                </a:solidFill>
                <a:effectLst>
                  <a:outerShdw blurRad="38100" dist="38100" dir="2700000" algn="tl">
                    <a:srgbClr val="000000"/>
                  </a:outerShdw>
                </a:effectLst>
                <a:latin typeface="Arial" panose="020B0604020202020204" pitchFamily="34" charset="0"/>
              </a:rPr>
              <a:t>“</a:t>
            </a:r>
            <a:r>
              <a:rPr lang="en-US" altLang="ja-JP" sz="2800">
                <a:solidFill>
                  <a:schemeClr val="bg2"/>
                </a:solidFill>
                <a:effectLst>
                  <a:outerShdw blurRad="38100" dist="38100" dir="2700000" algn="tl">
                    <a:srgbClr val="000000"/>
                  </a:outerShdw>
                </a:effectLst>
              </a:rPr>
              <a:t>Sovereign Lord, they said, you made the heavens and the earth and the sea, and everything in them.</a:t>
            </a:r>
            <a:endParaRPr lang="en-US" altLang="en-US" sz="2800">
              <a:solidFill>
                <a:schemeClr val="bg2"/>
              </a:solidFill>
              <a:effectLst>
                <a:outerShdw blurRad="38100" dist="38100" dir="2700000" algn="tl">
                  <a:srgbClr val="00000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MC900057779[1]">
            <a:extLst>
              <a:ext uri="{FF2B5EF4-FFF2-40B4-BE49-F238E27FC236}">
                <a16:creationId xmlns:a16="http://schemas.microsoft.com/office/drawing/2014/main" id="{302C82B5-61F6-46FF-8C26-709CE440D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060700"/>
            <a:ext cx="5181600" cy="379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0AB20BEA-0547-A323-4806-DB2510039CDF}"/>
              </a:ext>
            </a:extLst>
          </p:cNvPr>
          <p:cNvSpPr>
            <a:spLocks noGrp="1" noChangeArrowheads="1"/>
          </p:cNvSpPr>
          <p:nvPr>
            <p:ph type="body" idx="1"/>
          </p:nvPr>
        </p:nvSpPr>
        <p:spPr>
          <a:xfrm>
            <a:off x="304800" y="304800"/>
            <a:ext cx="4648200" cy="2438400"/>
          </a:xfrm>
        </p:spPr>
        <p:txBody>
          <a:bodyPr/>
          <a:lstStyle/>
          <a:p>
            <a:pPr marL="0" indent="4763" eaLnBrk="1" hangingPunct="1">
              <a:lnSpc>
                <a:spcPct val="80000"/>
              </a:lnSpc>
              <a:buFont typeface="Wingdings" panose="05000000000000000000" pitchFamily="2" charset="2"/>
              <a:buNone/>
              <a:defRPr/>
            </a:pPr>
            <a:r>
              <a:rPr lang="en-US" altLang="en-US" sz="4000" dirty="0">
                <a:solidFill>
                  <a:schemeClr val="folHlink"/>
                </a:solidFill>
              </a:rPr>
              <a:t>You spoke by the Holy Spirit through the mouth of your servant, our father David: </a:t>
            </a:r>
          </a:p>
          <a:p>
            <a:pPr marL="0" indent="4763" eaLnBrk="1" hangingPunct="1">
              <a:lnSpc>
                <a:spcPct val="80000"/>
              </a:lnSpc>
              <a:buFont typeface="Wingdings" panose="05000000000000000000" pitchFamily="2" charset="2"/>
              <a:buNone/>
              <a:defRPr/>
            </a:pPr>
            <a:endParaRPr lang="en-US" altLang="en-US" sz="4000" dirty="0">
              <a:solidFill>
                <a:schemeClr val="folHlink"/>
              </a:solidFill>
            </a:endParaRPr>
          </a:p>
        </p:txBody>
      </p:sp>
      <p:pic>
        <p:nvPicPr>
          <p:cNvPr id="10248" name="Picture 8" descr="MC900390616[1]">
            <a:extLst>
              <a:ext uri="{FF2B5EF4-FFF2-40B4-BE49-F238E27FC236}">
                <a16:creationId xmlns:a16="http://schemas.microsoft.com/office/drawing/2014/main" id="{38EEE18B-2540-C7C6-A14C-9280583882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33400"/>
            <a:ext cx="1706563"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0" descr="ANd9GcRHOTIMVqaQCkbk2k42N5tdo55TwhNrracDT2Fe_mJIF7GBWyl6">
            <a:extLst>
              <a:ext uri="{FF2B5EF4-FFF2-40B4-BE49-F238E27FC236}">
                <a16:creationId xmlns:a16="http://schemas.microsoft.com/office/drawing/2014/main" id="{0D20211B-961C-4A41-B772-7C9F04C036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304800"/>
            <a:ext cx="17526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MC900057779[1]">
            <a:extLst>
              <a:ext uri="{FF2B5EF4-FFF2-40B4-BE49-F238E27FC236}">
                <a16:creationId xmlns:a16="http://schemas.microsoft.com/office/drawing/2014/main" id="{5EB58A2C-C742-05AE-087A-FCF935C8FF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28600"/>
            <a:ext cx="44196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a:extLst>
              <a:ext uri="{FF2B5EF4-FFF2-40B4-BE49-F238E27FC236}">
                <a16:creationId xmlns:a16="http://schemas.microsoft.com/office/drawing/2014/main" id="{AE41A5A0-6F1B-92D9-26D9-7A7182D83745}"/>
              </a:ext>
            </a:extLst>
          </p:cNvPr>
          <p:cNvSpPr>
            <a:spLocks noGrp="1" noChangeArrowheads="1"/>
          </p:cNvSpPr>
          <p:nvPr>
            <p:ph type="body" idx="1"/>
          </p:nvPr>
        </p:nvSpPr>
        <p:spPr>
          <a:xfrm>
            <a:off x="304800" y="304800"/>
            <a:ext cx="5257800" cy="2438400"/>
          </a:xfrm>
        </p:spPr>
        <p:txBody>
          <a:bodyPr/>
          <a:lstStyle/>
          <a:p>
            <a:pPr marL="0" indent="4763" eaLnBrk="1" hangingPunct="1">
              <a:lnSpc>
                <a:spcPct val="80000"/>
              </a:lnSpc>
              <a:buFont typeface="Wingdings" panose="05000000000000000000" pitchFamily="2" charset="2"/>
              <a:buNone/>
              <a:defRPr/>
            </a:pPr>
            <a:r>
              <a:rPr lang="en-US" altLang="en-US"/>
              <a:t>Why do the nations rage and the peoples plot in vain? The kings of the earth rise up and the rulers band together against the Lord and against his anointed one. </a:t>
            </a:r>
          </a:p>
        </p:txBody>
      </p:sp>
      <p:pic>
        <p:nvPicPr>
          <p:cNvPr id="29704" name="Picture 8" descr="ANd9GcT3qsTkcIf39fQlexaQnJ91c2o7a6MoQVLkixdDJXxpg3p67mA9">
            <a:extLst>
              <a:ext uri="{FF2B5EF4-FFF2-40B4-BE49-F238E27FC236}">
                <a16:creationId xmlns:a16="http://schemas.microsoft.com/office/drawing/2014/main" id="{9F886B6D-E55C-45D5-88F5-E08223AA60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733800"/>
            <a:ext cx="183832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6" name="Picture 10" descr="ANd9GcSJ5U7Bi7kptuVhbiRpXcD1L8yZbCBeGChTO9wkHDVQqwMA7riaxA">
            <a:extLst>
              <a:ext uri="{FF2B5EF4-FFF2-40B4-BE49-F238E27FC236}">
                <a16:creationId xmlns:a16="http://schemas.microsoft.com/office/drawing/2014/main" id="{22AE42DE-A0A3-F73E-18C2-3D210EC74C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962400"/>
            <a:ext cx="1371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10" name="Picture 14" descr="ANd9GcTXbnWQ0NG3f5NRkbgTupunFr0Oj4myHlkdQz-y8j46OOf_T1KVHg">
            <a:extLst>
              <a:ext uri="{FF2B5EF4-FFF2-40B4-BE49-F238E27FC236}">
                <a16:creationId xmlns:a16="http://schemas.microsoft.com/office/drawing/2014/main" id="{33442825-027C-FB5F-AC75-C9A075614C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505200"/>
            <a:ext cx="14192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1" name="AutoShape 15">
            <a:extLst>
              <a:ext uri="{FF2B5EF4-FFF2-40B4-BE49-F238E27FC236}">
                <a16:creationId xmlns:a16="http://schemas.microsoft.com/office/drawing/2014/main" id="{8DE709EB-870B-9571-4697-779F8397443B}"/>
              </a:ext>
            </a:extLst>
          </p:cNvPr>
          <p:cNvSpPr>
            <a:spLocks noChangeArrowheads="1"/>
          </p:cNvSpPr>
          <p:nvPr/>
        </p:nvSpPr>
        <p:spPr bwMode="auto">
          <a:xfrm>
            <a:off x="2438400" y="4191000"/>
            <a:ext cx="2514600" cy="1447800"/>
          </a:xfrm>
          <a:prstGeom prst="wedgeRectCallout">
            <a:avLst>
              <a:gd name="adj1" fmla="val 79736"/>
              <a:gd name="adj2" fmla="val -28727"/>
            </a:avLst>
          </a:prstGeom>
          <a:solidFill>
            <a:schemeClr val="folHlink"/>
          </a:solidFill>
          <a:ln w="9525">
            <a:solidFill>
              <a:schemeClr val="tx1"/>
            </a:solidFill>
            <a:miter lim="800000"/>
            <a:headEnd/>
            <a:tailEnd/>
          </a:ln>
        </p:spPr>
        <p:txBody>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ea typeface="MS PGothic" panose="020B0600070205080204" pitchFamily="34" charset="-128"/>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2800">
                <a:solidFill>
                  <a:schemeClr val="bg1"/>
                </a:solidFill>
              </a:rPr>
              <a:t>We</a:t>
            </a:r>
            <a:r>
              <a:rPr lang="ja-JP" altLang="en-US" sz="2800">
                <a:solidFill>
                  <a:schemeClr val="bg1"/>
                </a:solidFill>
                <a:latin typeface="Arial" panose="020B0604020202020204" pitchFamily="34" charset="0"/>
              </a:rPr>
              <a:t>’</a:t>
            </a:r>
            <a:r>
              <a:rPr lang="en-US" altLang="ja-JP" sz="2800">
                <a:solidFill>
                  <a:schemeClr val="bg1"/>
                </a:solidFill>
              </a:rPr>
              <a:t>ve teamed up against you.</a:t>
            </a:r>
            <a:endParaRPr lang="en-US" altLang="en-US" sz="2800">
              <a:solidFill>
                <a:schemeClr val="bg1"/>
              </a:solidFill>
            </a:endParaRP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Globe</Template>
  <TotalTime>1929</TotalTime>
  <Words>796</Words>
  <Application>Microsoft Office PowerPoint</Application>
  <PresentationFormat>On-screen Show (4:3)</PresentationFormat>
  <Paragraphs>62</Paragraphs>
  <Slides>30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Verdana</vt:lpstr>
      <vt:lpstr>MS PGothic</vt:lpstr>
      <vt:lpstr>Arial</vt:lpstr>
      <vt:lpstr>Wingdings</vt:lpstr>
      <vt:lpstr>Calibri</vt:lpstr>
      <vt:lpstr>Times New Roman</vt:lpstr>
      <vt:lpstr>Century Schoolbook</vt:lpstr>
      <vt:lpstr>Arial Black</vt:lpstr>
      <vt:lpstr>Palatino</vt:lpstr>
      <vt:lpstr>Globe</vt:lpstr>
      <vt:lpstr>ACTS Dig Site 3</vt:lpstr>
      <vt:lpstr>One in Heart and Mind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Dig Site 3</dc:title>
  <dc:creator>Robin Gulley</dc:creator>
  <cp:lastModifiedBy>A L</cp:lastModifiedBy>
  <cp:revision>29</cp:revision>
  <dcterms:created xsi:type="dcterms:W3CDTF">2012-08-30T17:17:41Z</dcterms:created>
  <dcterms:modified xsi:type="dcterms:W3CDTF">2024-07-28T18:58:39Z</dcterms:modified>
</cp:coreProperties>
</file>