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7C50-8249-47D8-94F8-E5C02918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shared everything they had?  (4:32)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1E07-B808-40D5-8F94-FD980A0C4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women and children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1998101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7C50-8249-47D8-94F8-E5C02918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shared everything they had?  (4:32)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1E07-B808-40D5-8F94-FD980A0C4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women and children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346437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2A18-EA1A-417F-B573-82D92613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apostles do with the money the believers gave them?  (4:34-35)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F3FEB-C31C-4952-AE8B-D0F1FE19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kept it for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it to anyone who had need.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it to their family members.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used it to buy bigger houses.</a:t>
            </a:r>
          </a:p>
        </p:txBody>
      </p:sp>
    </p:spTree>
    <p:extLst>
      <p:ext uri="{BB962C8B-B14F-4D97-AF65-F5344CB8AC3E}">
        <p14:creationId xmlns:p14="http://schemas.microsoft.com/office/powerpoint/2010/main" val="1555598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2A18-EA1A-417F-B573-82D92613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apostles do with the money the believers gave them?  (4:34-35)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F3FEB-C31C-4952-AE8B-D0F1FE19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kept it for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gave it to anyone who had need.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it to their family members.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used it to buy bigger houses.</a:t>
            </a:r>
          </a:p>
        </p:txBody>
      </p:sp>
    </p:spTree>
    <p:extLst>
      <p:ext uri="{BB962C8B-B14F-4D97-AF65-F5344CB8AC3E}">
        <p14:creationId xmlns:p14="http://schemas.microsoft.com/office/powerpoint/2010/main" val="163711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6ABE-F902-4212-A05F-17BE1B7B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called Barnabas?  (4:36)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4C75-2010-4AB7-8759-9F1639FDB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one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Joseph, a Levite from Cyprus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 who replaced Judas Iscariot</a:t>
            </a:r>
          </a:p>
        </p:txBody>
      </p:sp>
    </p:spTree>
    <p:extLst>
      <p:ext uri="{BB962C8B-B14F-4D97-AF65-F5344CB8AC3E}">
        <p14:creationId xmlns:p14="http://schemas.microsoft.com/office/powerpoint/2010/main" val="421559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C6ABE-F902-4212-A05F-17BE1B7B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called Barnabas?  (4:36)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4C75-2010-4AB7-8759-9F1639FDB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one of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Joseph, a Levite from Cyprus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 who replaced Judas Iscariot</a:t>
            </a:r>
          </a:p>
        </p:txBody>
      </p:sp>
    </p:spTree>
    <p:extLst>
      <p:ext uri="{BB962C8B-B14F-4D97-AF65-F5344CB8AC3E}">
        <p14:creationId xmlns:p14="http://schemas.microsoft.com/office/powerpoint/2010/main" val="1209524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9571-E90E-4C3A-8C25-CE0B99F9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Barnabas, Ananias and Sapphira do?  (4:36-37)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ACDE-9142-474F-953E-970D7767F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all their money to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Lied to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Sold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9556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9571-E90E-4C3A-8C25-CE0B99F9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Barnabas, Ananias and Sapphira do?  (4:36-37)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ACDE-9142-474F-953E-970D7767F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all their money to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Lied to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Sold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2594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0360-50E4-4A0E-A0D6-73814B72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do with the money from a field he sold?  (4:36-37)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DA29-6A3E-4B0E-B92C-D73CC58B4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Kept all the money for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Kept back part of the money for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Used it to buy property near the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it to the apostles</a:t>
            </a:r>
          </a:p>
        </p:txBody>
      </p:sp>
    </p:spTree>
    <p:extLst>
      <p:ext uri="{BB962C8B-B14F-4D97-AF65-F5344CB8AC3E}">
        <p14:creationId xmlns:p14="http://schemas.microsoft.com/office/powerpoint/2010/main" val="62980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0360-50E4-4A0E-A0D6-73814B72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do with the money from a field he sold?  (4:36-37)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DA29-6A3E-4B0E-B92C-D73CC58B4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Kept all the money for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Kept back part of the money for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Used it to buy property near the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Gave it to the apostles</a:t>
            </a:r>
          </a:p>
        </p:txBody>
      </p:sp>
    </p:spTree>
    <p:extLst>
      <p:ext uri="{BB962C8B-B14F-4D97-AF65-F5344CB8AC3E}">
        <p14:creationId xmlns:p14="http://schemas.microsoft.com/office/powerpoint/2010/main" val="175812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3D61-4B71-4CE3-B6B5-6C2663F5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and John do when they were released?  (4:23)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73EEB-5950-4AEF-B3E7-477564FAC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“did not preach or speak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“went into hiding.”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“went back to their own people and reported all that the chief priests and elders had said to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“formed an angry mob.”</a:t>
            </a:r>
          </a:p>
        </p:txBody>
      </p:sp>
    </p:spTree>
    <p:extLst>
      <p:ext uri="{BB962C8B-B14F-4D97-AF65-F5344CB8AC3E}">
        <p14:creationId xmlns:p14="http://schemas.microsoft.com/office/powerpoint/2010/main" val="3203674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7567-01FA-4B24-8133-0777CEAE4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Ananias do with the money after he sold a piece of property?  </a:t>
            </a:r>
            <a:br>
              <a:rPr lang="en-US" dirty="0"/>
            </a:br>
            <a:r>
              <a:rPr lang="en-US" dirty="0"/>
              <a:t>(5:1-2)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E7A-5F0E-469E-B97C-E2FE89CF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distributed it among those who needed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none of the money to the apostles.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all of the money for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back part of the money, but put the rest at the apostles’ feet</a:t>
            </a:r>
          </a:p>
        </p:txBody>
      </p:sp>
    </p:spTree>
    <p:extLst>
      <p:ext uri="{BB962C8B-B14F-4D97-AF65-F5344CB8AC3E}">
        <p14:creationId xmlns:p14="http://schemas.microsoft.com/office/powerpoint/2010/main" val="124910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7567-01FA-4B24-8133-0777CEAE4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Ananias do with the money after he sold a piece of property?  </a:t>
            </a:r>
            <a:br>
              <a:rPr lang="en-US" dirty="0"/>
            </a:br>
            <a:r>
              <a:rPr lang="en-US" dirty="0"/>
              <a:t>(5:1-2)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E7A-5F0E-469E-B97C-E2FE89CF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distributed it among those who needed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none of the money to the apostles.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all of the money for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kept back part of the money, but put the rest at the apostles’ feet</a:t>
            </a:r>
          </a:p>
        </p:txBody>
      </p:sp>
    </p:spTree>
    <p:extLst>
      <p:ext uri="{BB962C8B-B14F-4D97-AF65-F5344CB8AC3E}">
        <p14:creationId xmlns:p14="http://schemas.microsoft.com/office/powerpoint/2010/main" val="283041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AC45-D0F7-49EF-A3DA-8C4FE827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had lied to God?  (5:3-4)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59759-814D-494F-A7BB-B32820FE9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</p:txBody>
      </p:sp>
    </p:spTree>
    <p:extLst>
      <p:ext uri="{BB962C8B-B14F-4D97-AF65-F5344CB8AC3E}">
        <p14:creationId xmlns:p14="http://schemas.microsoft.com/office/powerpoint/2010/main" val="2047657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AC45-D0F7-49EF-A3DA-8C4FE827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had lied to God?  (5:3-4)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59759-814D-494F-A7BB-B32820FE9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Ananias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</p:txBody>
      </p:sp>
    </p:spTree>
    <p:extLst>
      <p:ext uri="{BB962C8B-B14F-4D97-AF65-F5344CB8AC3E}">
        <p14:creationId xmlns:p14="http://schemas.microsoft.com/office/powerpoint/2010/main" val="3225587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1FC3-E6FE-4B8D-B68C-3497FD44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Ananias fall down and die?  (5:3-5)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EC76F-1C58-4056-8BC1-32D7B55C2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saw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Sapphira told him that Peter knew what they had done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Peter said Ananias had lied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apostles asked Peter about the money</a:t>
            </a:r>
          </a:p>
        </p:txBody>
      </p:sp>
    </p:spTree>
    <p:extLst>
      <p:ext uri="{BB962C8B-B14F-4D97-AF65-F5344CB8AC3E}">
        <p14:creationId xmlns:p14="http://schemas.microsoft.com/office/powerpoint/2010/main" val="3295718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1FC3-E6FE-4B8D-B68C-3497FD44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Ananias fall down and die?  (5:3-5)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EC76F-1C58-4056-8BC1-32D7B55C2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saw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Sapphira told him that Peter knew what they had done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Peter said Ananias had lied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apostles asked Peter about the money</a:t>
            </a:r>
          </a:p>
        </p:txBody>
      </p:sp>
    </p:spTree>
    <p:extLst>
      <p:ext uri="{BB962C8B-B14F-4D97-AF65-F5344CB8AC3E}">
        <p14:creationId xmlns:p14="http://schemas.microsoft.com/office/powerpoint/2010/main" val="217159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A677A-1A2A-49F2-AEB1-61848107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some young men do after Ananias died?  (5:6)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C05CD-221A-46FA-81B6-401960A8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“Wrapped up his body”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“Carried him out”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“Buried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7968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A677A-1A2A-49F2-AEB1-61848107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some young men do after Ananias died?  (5:6)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C05CD-221A-46FA-81B6-401960A8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“Wrapped up his body”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“Carried him out”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“Buried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49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ADFB-2BC2-4161-9C8B-9ADC7ECF9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Sapphira say they got for the land?  (5:7-8)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B4338-F108-4757-8D62-492C6B32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amount Ananias had given to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More than Ananias had given to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did not know</a:t>
            </a:r>
          </a:p>
        </p:txBody>
      </p:sp>
    </p:spTree>
    <p:extLst>
      <p:ext uri="{BB962C8B-B14F-4D97-AF65-F5344CB8AC3E}">
        <p14:creationId xmlns:p14="http://schemas.microsoft.com/office/powerpoint/2010/main" val="194612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ADFB-2BC2-4161-9C8B-9ADC7ECF9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Sapphira say they got for the land?  (5:7-8)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B4338-F108-4757-8D62-492C6B32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amount Ananias had given to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More than Ananias had given to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did not know</a:t>
            </a:r>
          </a:p>
        </p:txBody>
      </p:sp>
    </p:spTree>
    <p:extLst>
      <p:ext uri="{BB962C8B-B14F-4D97-AF65-F5344CB8AC3E}">
        <p14:creationId xmlns:p14="http://schemas.microsoft.com/office/powerpoint/2010/main" val="70174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3D61-4B71-4CE3-B6B5-6C2663F5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and John do when they were released?  (4:23)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73EEB-5950-4AEF-B3E7-477564FAC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“did not preach or speak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“went into hiding.”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“went back to their own people and reported all that the chief priests and elders had said to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“formed an angry mob.”</a:t>
            </a:r>
          </a:p>
        </p:txBody>
      </p:sp>
    </p:spTree>
    <p:extLst>
      <p:ext uri="{BB962C8B-B14F-4D97-AF65-F5344CB8AC3E}">
        <p14:creationId xmlns:p14="http://schemas.microsoft.com/office/powerpoint/2010/main" val="2620731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CCF2-A9F0-494A-9F08-F65F7D21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Sapphira had done?  (5:9)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44C66-834A-4842-819A-FC1229216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Told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Conspired to test the Spirit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Lied to her husband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74005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CCF2-A9F0-494A-9F08-F65F7D21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Sapphira had done?  (5:9)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44C66-834A-4842-819A-FC1229216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Told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Conspired to test the Spirit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Lied to her husband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3982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3647-3009-4271-945C-5721D7B2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would happen to Sapphira?  (5:9)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05A1-766A-402B-AE9A-5CE3F76E3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be carried out like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need to repay the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be greatly rewarded.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be taken to prison.</a:t>
            </a:r>
          </a:p>
        </p:txBody>
      </p:sp>
    </p:spTree>
    <p:extLst>
      <p:ext uri="{BB962C8B-B14F-4D97-AF65-F5344CB8AC3E}">
        <p14:creationId xmlns:p14="http://schemas.microsoft.com/office/powerpoint/2010/main" val="731466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3647-3009-4271-945C-5721D7B2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would happen to Sapphira?  (5:9)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05A1-766A-402B-AE9A-5CE3F76E3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would be carried out like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need to repay the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be greatly rewarded.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be taken to prison.</a:t>
            </a:r>
          </a:p>
        </p:txBody>
      </p:sp>
    </p:spTree>
    <p:extLst>
      <p:ext uri="{BB962C8B-B14F-4D97-AF65-F5344CB8AC3E}">
        <p14:creationId xmlns:p14="http://schemas.microsoft.com/office/powerpoint/2010/main" val="4134462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FD9A-0D8A-45DD-A370-FD54C104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young men bury Sapphira?  (5:10)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07A90-23D3-4FDF-8D54-25E5EE9F6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Beside her husband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Beside her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Where she fell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Beside her mother</a:t>
            </a:r>
          </a:p>
        </p:txBody>
      </p:sp>
    </p:spTree>
    <p:extLst>
      <p:ext uri="{BB962C8B-B14F-4D97-AF65-F5344CB8AC3E}">
        <p14:creationId xmlns:p14="http://schemas.microsoft.com/office/powerpoint/2010/main" val="12505736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FD9A-0D8A-45DD-A370-FD54C104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young men bury Sapphira?  (5:10)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07A90-23D3-4FDF-8D54-25E5EE9F6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Beside her husband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Beside her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Where she fell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Beside her mother</a:t>
            </a:r>
          </a:p>
        </p:txBody>
      </p:sp>
    </p:spTree>
    <p:extLst>
      <p:ext uri="{BB962C8B-B14F-4D97-AF65-F5344CB8AC3E}">
        <p14:creationId xmlns:p14="http://schemas.microsoft.com/office/powerpoint/2010/main" val="951950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5C07-80CF-4560-9F56-681B50D6B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seized the whole church and all who heard about Ananias and Sapphira?  (5:11)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71464-8BD1-49AC-94FE-8DF36A63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Overwhelming peace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Fierce anger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Abundant pride</a:t>
            </a:r>
          </a:p>
        </p:txBody>
      </p:sp>
    </p:spTree>
    <p:extLst>
      <p:ext uri="{BB962C8B-B14F-4D97-AF65-F5344CB8AC3E}">
        <p14:creationId xmlns:p14="http://schemas.microsoft.com/office/powerpoint/2010/main" val="2228547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5C07-80CF-4560-9F56-681B50D6B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seized the whole church and all who heard about Ananias and Sapphira?  (5:11)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71464-8BD1-49AC-94FE-8DF36A63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Overwhelming peace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Great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Fierce anger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Abundant pride</a:t>
            </a:r>
          </a:p>
        </p:txBody>
      </p:sp>
    </p:spTree>
    <p:extLst>
      <p:ext uri="{BB962C8B-B14F-4D97-AF65-F5344CB8AC3E}">
        <p14:creationId xmlns:p14="http://schemas.microsoft.com/office/powerpoint/2010/main" val="38356921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0341-624B-43F4-8354-BED2B864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Hebrews 13:16, what should we not forget?  (Hebrew 13:26)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5B8E-E16A-4A4B-AC28-2558BD912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say our prayers before bed each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give all our money to the poor”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do good and to share with others”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read the Bible and go to church”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2830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0341-624B-43F4-8354-BED2B864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Hebrews 13:16, what should we not forget?  (Hebrew 13:26)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5B8E-E16A-4A4B-AC28-2558BD912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say our prayers before bed each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give all our money to the poor”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do good and to share with others”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read the Bible and go to church”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449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AF44-29DD-4319-A713-E14E9E06C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people do when Peter and John “reported all that the chief priests and the elders had said to them”?  (4:23-24)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AD04-5031-4827-8EAF-EE43159C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raised their voices in prayer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cried out in disbelief.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tore their clothes and mourned.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celebrated their victory.</a:t>
            </a:r>
          </a:p>
        </p:txBody>
      </p:sp>
    </p:spTree>
    <p:extLst>
      <p:ext uri="{BB962C8B-B14F-4D97-AF65-F5344CB8AC3E}">
        <p14:creationId xmlns:p14="http://schemas.microsoft.com/office/powerpoint/2010/main" val="189080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AF44-29DD-4319-A713-E14E9E06C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people do when Peter and John “reported all that the chief priests and the elders had said to them”?  (4:23-24)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AD04-5031-4827-8EAF-EE43159C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They raised their voices in prayer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cried out in disbelief.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tore their clothes and mourned.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celebrated their victory.</a:t>
            </a:r>
          </a:p>
        </p:txBody>
      </p:sp>
    </p:spTree>
    <p:extLst>
      <p:ext uri="{BB962C8B-B14F-4D97-AF65-F5344CB8AC3E}">
        <p14:creationId xmlns:p14="http://schemas.microsoft.com/office/powerpoint/2010/main" val="327796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C093-AAA8-4178-ACBD-5DC3F25B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people quote in their prayer after Peter and John’s release?  (4:25)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F779-1323-4911-9919-D488B035E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81553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C093-AAA8-4178-ACBD-5DC3F25B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people quote in their prayer after Peter and John’s release?  (4:25)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F779-1323-4911-9919-D488B035E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363012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6C9E-A851-4921-8D18-2A87A5DC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35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people prayed after Peter and John’s release?  (4:31)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1225-C06D-4CB7-B7C8-D0E0F2A95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place where they were meeting was shaken.”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all filled with the Holy spirit.”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“spoke the word of God boldly.”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136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6C9E-A851-4921-8D18-2A87A5DC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35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people prayed after Peter and John’s release?  (4:31)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1225-C06D-4CB7-B7C8-D0E0F2A95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place where they were meeting was shaken.”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all filled with the Holy spirit.”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“spoke the word of God boldly.”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35826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1434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3</vt:lpstr>
      <vt:lpstr>What did Peter and John do when they were released?  (4:23)</vt:lpstr>
      <vt:lpstr>What did Peter and John do when they were released?  (4:23)</vt:lpstr>
      <vt:lpstr>What did the people do when Peter and John “reported all that the chief priests and the elders had said to them”?  (4:23-24)</vt:lpstr>
      <vt:lpstr>What did the people do when Peter and John “reported all that the chief priests and the elders had said to them”?  (4:23-24)</vt:lpstr>
      <vt:lpstr>Who did the people quote in their prayer after Peter and John’s release?  (4:25)</vt:lpstr>
      <vt:lpstr>Who did the people quote in their prayer after Peter and John’s release?  (4:25)</vt:lpstr>
      <vt:lpstr>What happened after the people prayed after Peter and John’s release?  (4:31)</vt:lpstr>
      <vt:lpstr>What happened after the people prayed after Peter and John’s release?  (4:31)</vt:lpstr>
      <vt:lpstr>Who shared everything they had?  (4:32)</vt:lpstr>
      <vt:lpstr>Who shared everything they had?  (4:32)</vt:lpstr>
      <vt:lpstr>What did the apostles do with the money the believers gave them?  (4:34-35)</vt:lpstr>
      <vt:lpstr>What did the apostles do with the money the believers gave them?  (4:34-35)</vt:lpstr>
      <vt:lpstr>Who was called Barnabas?  (4:36)</vt:lpstr>
      <vt:lpstr>Who was called Barnabas?  (4:36)</vt:lpstr>
      <vt:lpstr>What did Barnabas, Ananias and Sapphira do?  (4:36-37)</vt:lpstr>
      <vt:lpstr>What did Barnabas, Ananias and Sapphira do?  (4:36-37)</vt:lpstr>
      <vt:lpstr>What did Barnabas do with the money from a field he sold?  (4:36-37)</vt:lpstr>
      <vt:lpstr>What did Barnabas do with the money from a field he sold?  (4:36-37)</vt:lpstr>
      <vt:lpstr>What did Ananias do with the money after he sold a piece of property?   (5:1-2)</vt:lpstr>
      <vt:lpstr>What did Ananias do with the money after he sold a piece of property?   (5:1-2)</vt:lpstr>
      <vt:lpstr>Who did Peter say had lied to God?  (5:3-4)</vt:lpstr>
      <vt:lpstr>Who did Peter say had lied to God?  (5:3-4)</vt:lpstr>
      <vt:lpstr>When did Ananias fall down and die?  (5:3-5)</vt:lpstr>
      <vt:lpstr>When did Ananias fall down and die?  (5:3-5)</vt:lpstr>
      <vt:lpstr>What did some young men do after Ananias died?  (5:6)</vt:lpstr>
      <vt:lpstr>What did some young men do after Ananias died?  (5:6)</vt:lpstr>
      <vt:lpstr>How much did Sapphira say they got for the land?  (5:7-8)</vt:lpstr>
      <vt:lpstr>How much did Sapphira say they got for the land?  (5:7-8)</vt:lpstr>
      <vt:lpstr>What did Peter say Sapphira had done?  (5:9)</vt:lpstr>
      <vt:lpstr>What did Peter say Sapphira had done?  (5:9)</vt:lpstr>
      <vt:lpstr>What did Peter say would happen to Sapphira?  (5:9)</vt:lpstr>
      <vt:lpstr>What did Peter say would happen to Sapphira?  (5:9)</vt:lpstr>
      <vt:lpstr>Where did the young men bury Sapphira?  (5:10)</vt:lpstr>
      <vt:lpstr>Where did the young men bury Sapphira?  (5:10)</vt:lpstr>
      <vt:lpstr>What seized the whole church and all who heard about Ananias and Sapphira?  (5:11)</vt:lpstr>
      <vt:lpstr>What seized the whole church and all who heard about Ananias and Sapphira?  (5:11)</vt:lpstr>
      <vt:lpstr>According to Hebrews 13:16, what should we not forget?  (Hebrew 13:26)</vt:lpstr>
      <vt:lpstr>According to Hebrews 13:16, what should we not forget?  (Hebrew 13:26)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2018-07-29T18:42:10Z</dcterms:modified>
</cp:coreProperties>
</file>