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59ED0-33FC-4BC3-AD32-986E5B80B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would the apostles be witnesses when the Holy Spirit came?  (1:8)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66DC6-D6EE-432C-8C06-5FECB887C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Judea and 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ends of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06847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59ED0-33FC-4BC3-AD32-986E5B80B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would the apostles be witnesses when the Holy Spirit came?  (1:8)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66DC6-D6EE-432C-8C06-5FECB887C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Judea and 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ends of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13115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696DB-69CB-43E0-ACAA-D739547C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suddenly appeared after Jesus was taken up?  (1:9-10)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A855B-3DED-47FC-9598-94466C0D0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men dressed in white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3184508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696DB-69CB-43E0-ACAA-D739547C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suddenly appeared after Jesus was taken up?  (1:9-10)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A855B-3DED-47FC-9598-94466C0D0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Two men dressed in white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2481028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6AE62-7FA9-4B9F-861B-49E85DDF1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two men dressed in white say?  (1:10-11)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CA033-646F-4ECA-8B0A-97A113669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“Jesus…will come back in the same way you have seen him go into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home, there is nothing to see 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“Jesus has gone to prepare the way for you.”</a:t>
            </a:r>
          </a:p>
        </p:txBody>
      </p:sp>
    </p:spTree>
    <p:extLst>
      <p:ext uri="{BB962C8B-B14F-4D97-AF65-F5344CB8AC3E}">
        <p14:creationId xmlns:p14="http://schemas.microsoft.com/office/powerpoint/2010/main" val="1104892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6AE62-7FA9-4B9F-861B-49E85DDF1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two men dressed in white say?  (1:10-11)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CA033-646F-4ECA-8B0A-97A113669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“Jesus…will come back in the same way you have seen him go into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home, there is nothing to see 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“Jesus has gone to prepare the way for you.”</a:t>
            </a:r>
          </a:p>
        </p:txBody>
      </p:sp>
    </p:spTree>
    <p:extLst>
      <p:ext uri="{BB962C8B-B14F-4D97-AF65-F5344CB8AC3E}">
        <p14:creationId xmlns:p14="http://schemas.microsoft.com/office/powerpoint/2010/main" val="2035497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1BBC0-8E0D-4FDD-8159-D1DD76A4B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day of Pentecost came?  (2:1-4)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5D312-39FA-4840-AEA2-5CAAAC3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sound like the blowing of a violent wind came.”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Tongues of fire separated and came to rest on each apostle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 “were filled with the Holy Spirit and began to speak in other tongues.”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3864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1BBC0-8E0D-4FDD-8159-D1DD76A4B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day of Pentecost came?  (2:1-4)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5D312-39FA-4840-AEA2-5CAAAC3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sound like the blowing of a violent wind came.”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Tongues of fire separated and came to rest on each apostle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 “were filled with the Holy Spirit and began to speak in other tongues.”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21493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CF243-7952-4C7E-A64D-B9034A032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staying in Jerusalem on the day of Pentecost?  (2:5)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811B5-0C94-4989-88F9-7298AEE64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 and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God-fearing Jews from every 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Jesus’ brothers</a:t>
            </a:r>
          </a:p>
        </p:txBody>
      </p:sp>
    </p:spTree>
    <p:extLst>
      <p:ext uri="{BB962C8B-B14F-4D97-AF65-F5344CB8AC3E}">
        <p14:creationId xmlns:p14="http://schemas.microsoft.com/office/powerpoint/2010/main" val="3963332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CF243-7952-4C7E-A64D-B9034A032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staying in Jerusalem on the day of Pentecost?  (2:5)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811B5-0C94-4989-88F9-7298AEE64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 and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>
                <a:solidFill>
                  <a:srgbClr val="FFFF00"/>
                </a:solidFill>
              </a:rPr>
              <a:t>God-fearing Jews </a:t>
            </a:r>
            <a:r>
              <a:rPr lang="en-US" sz="4000" dirty="0">
                <a:solidFill>
                  <a:srgbClr val="FFFF00"/>
                </a:solidFill>
              </a:rPr>
              <a:t>from every 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Jesus’ brothers</a:t>
            </a:r>
          </a:p>
        </p:txBody>
      </p:sp>
    </p:spTree>
    <p:extLst>
      <p:ext uri="{BB962C8B-B14F-4D97-AF65-F5344CB8AC3E}">
        <p14:creationId xmlns:p14="http://schemas.microsoft.com/office/powerpoint/2010/main" val="63865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1748-022F-472A-8B52-E13DDBF1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Jesus appear to the apostles?  (1:3)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E220-3A51-4B0E-B6E4-FE910A4A6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week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days</a:t>
            </a:r>
          </a:p>
        </p:txBody>
      </p:sp>
    </p:spTree>
    <p:extLst>
      <p:ext uri="{BB962C8B-B14F-4D97-AF65-F5344CB8AC3E}">
        <p14:creationId xmlns:p14="http://schemas.microsoft.com/office/powerpoint/2010/main" val="828694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839B1-BFAE-4279-87DE-20EEE813D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when each person in the crowd heard the apostles and followers of Jesus speaking in his or her own language?  (2:6-8)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5CAD7-0830-460C-A967-6CD81368B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They were amazed.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They were bewildered and asked if the people who were speaking were Galileans.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They asked how it was possible for them to hear the words in their own native language.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31363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839B1-BFAE-4279-87DE-20EEE813D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when each person in the crowd heard the apostles and followers of Jesus speaking in his or her own language?  (2:6-8)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5CAD7-0830-460C-A967-6CD81368B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They were amazed.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They were bewildered and asked if the people who were speaking were Galileans.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They asked how it was possible for them to hear the words in their own native language.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53925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BA31-6AE1-4101-ADBD-5D3EEAB0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prophet did Peter quote on the day of Pentecost?  (2:16-21)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5A782-13C9-4773-BA6B-6E0002FFB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Jeremiah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Samuel</a:t>
            </a:r>
          </a:p>
        </p:txBody>
      </p:sp>
    </p:spTree>
    <p:extLst>
      <p:ext uri="{BB962C8B-B14F-4D97-AF65-F5344CB8AC3E}">
        <p14:creationId xmlns:p14="http://schemas.microsoft.com/office/powerpoint/2010/main" val="4026495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BA31-6AE1-4101-ADBD-5D3EEAB0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prophet did Peter quote on the day of Pentecost?  (2:16-21)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5A782-13C9-4773-BA6B-6E0002FFB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Jeremiah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Samuel</a:t>
            </a:r>
          </a:p>
        </p:txBody>
      </p:sp>
    </p:spTree>
    <p:extLst>
      <p:ext uri="{BB962C8B-B14F-4D97-AF65-F5344CB8AC3E}">
        <p14:creationId xmlns:p14="http://schemas.microsoft.com/office/powerpoint/2010/main" val="867673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675D4-1FF3-44C0-80BC-040366E84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happen in the last days?  (2:17-21)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70BD5-52A1-415E-91AA-87225D99A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“will show wonders in the heavens above and signs on the earth below.”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sun will be turned to darkness and the moon to blood.”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“Everyone who calls on the name of the Lord will be saved.”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1011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675D4-1FF3-44C0-80BC-040366E84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happen in the last days?  (2:17-21)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70BD5-52A1-415E-91AA-87225D99A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“will show wonders in the heavens above and signs on the earth below.”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sun will be turned to darkness and the moon to blood.”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“Everyone who calls on the name of the Lord will be saved.”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7463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AEC03-EF20-45F9-B768-681DF707B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Israel should be assured of?  (2:36)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778F-E778-4AD8-99DB-B0D2611D0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has made this Jesus, whom you crucified, both Lord and Messiah.”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“John is the only one who should perform baptisms.”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“Jesus will tell us when He is returning.”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apostles have seen Jesus.”</a:t>
            </a:r>
          </a:p>
        </p:txBody>
      </p:sp>
    </p:spTree>
    <p:extLst>
      <p:ext uri="{BB962C8B-B14F-4D97-AF65-F5344CB8AC3E}">
        <p14:creationId xmlns:p14="http://schemas.microsoft.com/office/powerpoint/2010/main" val="670665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AEC03-EF20-45F9-B768-681DF707B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Israel should be assured of?  (2:36)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778F-E778-4AD8-99DB-B0D2611D0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“God has made this Jesus, whom you crucified, both Lord and Messiah.”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“John is the only one who should perform baptisms.”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“Jesus will tell us when He is returning.”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apostles have seen Jesus.”</a:t>
            </a:r>
          </a:p>
        </p:txBody>
      </p:sp>
    </p:spTree>
    <p:extLst>
      <p:ext uri="{BB962C8B-B14F-4D97-AF65-F5344CB8AC3E}">
        <p14:creationId xmlns:p14="http://schemas.microsoft.com/office/powerpoint/2010/main" val="5127873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D4816-B84E-4129-8ECE-5E08FED6B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68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“Repent and be baptized, every one of you in the name of Jesus Christ for the forgiveness of your sins”?  (2:38)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79A6F-170F-4B1D-984D-9088057A9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2165350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D4816-B84E-4129-8ECE-5E08FED6B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68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“Repent and be baptized, every one of you in the name of Jesus Christ for the forgiveness of your sins”?  (2:38)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79A6F-170F-4B1D-984D-9088057A9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321907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1748-022F-472A-8B52-E13DDBF1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Jesus appear to the apostles?  (1:3)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E220-3A51-4B0E-B6E4-FE910A4A6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week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40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days</a:t>
            </a:r>
          </a:p>
        </p:txBody>
      </p:sp>
    </p:spTree>
    <p:extLst>
      <p:ext uri="{BB962C8B-B14F-4D97-AF65-F5344CB8AC3E}">
        <p14:creationId xmlns:p14="http://schemas.microsoft.com/office/powerpoint/2010/main" val="31859370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B61A-F88F-42C1-A2CF-FEB83367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For whom is the promised Holy Spirit?  (2:38-39)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3883D-B203-471D-854F-E9D01A01D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you and your children”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all who are far off”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all whom the Lord our God will call”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23939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B61A-F88F-42C1-A2CF-FEB83367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For whom is the promised Holy Spirit?  (2:38-39)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3883D-B203-471D-854F-E9D01A01D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you and your children”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all who are far off”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all whom the Lord our God will call”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318942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3983-038F-48CE-89D1-8E1200344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those who accepted Peter’s message on the day of Pentecost?  (2:41)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79952-BE3B-49FF-9F75-369911D92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frightened.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injured.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baptized.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18367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3983-038F-48CE-89D1-8E1200344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those who accepted Peter’s message on the day of Pentecost?  (2:41)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79952-BE3B-49FF-9F75-369911D92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frightened.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injured.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baptized.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05603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EB1E2-D1E9-4FBD-958A-C6276A05F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believers do when they sold their possessions and property?  (2:45)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A4BC8-29AA-4AE8-864E-C609AE03C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40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to anyone who had need.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kept their money to themselves.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their money to their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 not sell their possessions and goods.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97312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EB1E2-D1E9-4FBD-958A-C6276A05F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believers do when they sold their possessions and property?  (2:45)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A4BC8-29AA-4AE8-864E-C609AE03C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40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gave to anyone who had need.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kept their money to themselves.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their money to their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 not sell their possessions and goods.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5739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0BEA8-7124-42F1-AAEB-C118B0E11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“We are witnesses of these things, and so is the Holy Spirit, whom God has given…” (Acts 5:32)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0050B-27A0-480E-9B7F-BB4FF3234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to those who obey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to those who call on his name.”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to everyone who asks.”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to those who have received his spirit.”</a:t>
            </a:r>
          </a:p>
        </p:txBody>
      </p:sp>
    </p:spTree>
    <p:extLst>
      <p:ext uri="{BB962C8B-B14F-4D97-AF65-F5344CB8AC3E}">
        <p14:creationId xmlns:p14="http://schemas.microsoft.com/office/powerpoint/2010/main" val="23067649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0BEA8-7124-42F1-AAEB-C118B0E11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“We are witnesses of these things, and so is the Holy Spirit, whom God has given…” (Acts 5:32)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0050B-27A0-480E-9B7F-BB4FF3234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to those who obey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to those who call on his name.”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to everyone who asks.”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to those who have received his spirit.”</a:t>
            </a:r>
          </a:p>
        </p:txBody>
      </p:sp>
    </p:spTree>
    <p:extLst>
      <p:ext uri="{BB962C8B-B14F-4D97-AF65-F5344CB8AC3E}">
        <p14:creationId xmlns:p14="http://schemas.microsoft.com/office/powerpoint/2010/main" val="406726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B4F76-59D4-41EA-8D2F-7F90F140C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While He was eating with the apostles, what did Jesus command them?  </a:t>
            </a:r>
            <a:br>
              <a:rPr lang="en-US" dirty="0"/>
            </a:br>
            <a:r>
              <a:rPr lang="en-US" dirty="0"/>
              <a:t>(1:4-5)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95067-2CA2-41A3-BFB8-F83C69702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leave Jerusalem.”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“Wait for the gift my Father promised.”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will be baptized with the Holy Spirit.”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9829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B4F76-59D4-41EA-8D2F-7F90F140C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While He was eating with the apostles, what did Jesus command them?  </a:t>
            </a:r>
            <a:br>
              <a:rPr lang="en-US" dirty="0"/>
            </a:br>
            <a:r>
              <a:rPr lang="en-US" dirty="0"/>
              <a:t>(1:4-5)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95067-2CA2-41A3-BFB8-F83C69702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leave Jerusalem.”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“Wait for the gift my Father promised.”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will be baptized with the Holy Spirit.”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7192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38D10-A5EB-44B0-BD8A-5F88AE00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baptized with water?  (1:5)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C15A6-A1B3-4E5E-B6CD-BEA77AE64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</p:txBody>
      </p:sp>
    </p:spTree>
    <p:extLst>
      <p:ext uri="{BB962C8B-B14F-4D97-AF65-F5344CB8AC3E}">
        <p14:creationId xmlns:p14="http://schemas.microsoft.com/office/powerpoint/2010/main" val="377032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38D10-A5EB-44B0-BD8A-5F88AE00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baptized with water?  (1:5)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C15A6-A1B3-4E5E-B6CD-BEA77AE64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</p:txBody>
      </p:sp>
    </p:spTree>
    <p:extLst>
      <p:ext uri="{BB962C8B-B14F-4D97-AF65-F5344CB8AC3E}">
        <p14:creationId xmlns:p14="http://schemas.microsoft.com/office/powerpoint/2010/main" val="158209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C9997-6862-4716-B967-A655E2048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has the Father set the times or dates to restore the kingdom to Israel?  (1:6-7)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D294F-F4CA-4D31-BA05-2FE793B7C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155" y="2339411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His power and might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the angels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His own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Jesus Christ</a:t>
            </a:r>
          </a:p>
        </p:txBody>
      </p:sp>
    </p:spTree>
    <p:extLst>
      <p:ext uri="{BB962C8B-B14F-4D97-AF65-F5344CB8AC3E}">
        <p14:creationId xmlns:p14="http://schemas.microsoft.com/office/powerpoint/2010/main" val="2976986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C9997-6862-4716-B967-A655E2048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has the Father set the times or dates to restore the kingdom to Israel?  (1:6-7)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D294F-F4CA-4D31-BA05-2FE793B7C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155" y="2339411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His power and might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the angels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By His own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Jesus Christ</a:t>
            </a:r>
          </a:p>
        </p:txBody>
      </p:sp>
    </p:spTree>
    <p:extLst>
      <p:ext uri="{BB962C8B-B14F-4D97-AF65-F5344CB8AC3E}">
        <p14:creationId xmlns:p14="http://schemas.microsoft.com/office/powerpoint/2010/main" val="38249050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1454</Words>
  <Application>Microsoft Office PowerPoint</Application>
  <PresentationFormat>On-screen Show (4:3)</PresentationFormat>
  <Paragraphs>184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Acts Dig Site 1</vt:lpstr>
      <vt:lpstr>How long did Jesus appear to the apostles?  (1:3)</vt:lpstr>
      <vt:lpstr>How long did Jesus appear to the apostles?  (1:3)</vt:lpstr>
      <vt:lpstr>While He was eating with the apostles, what did Jesus command them?   (1:4-5) </vt:lpstr>
      <vt:lpstr>While He was eating with the apostles, what did Jesus command them?   (1:4-5) </vt:lpstr>
      <vt:lpstr>Who baptized with water?  (1:5)</vt:lpstr>
      <vt:lpstr>Who baptized with water?  (1:5)</vt:lpstr>
      <vt:lpstr>How has the Father set the times or dates to restore the kingdom to Israel?  (1:6-7)</vt:lpstr>
      <vt:lpstr>How has the Father set the times or dates to restore the kingdom to Israel?  (1:6-7)</vt:lpstr>
      <vt:lpstr>Where would the apostles be witnesses when the Holy Spirit came?  (1:8)</vt:lpstr>
      <vt:lpstr>Where would the apostles be witnesses when the Holy Spirit came?  (1:8)</vt:lpstr>
      <vt:lpstr>Who suddenly appeared after Jesus was taken up?  (1:9-10)</vt:lpstr>
      <vt:lpstr>Who suddenly appeared after Jesus was taken up?  (1:9-10)</vt:lpstr>
      <vt:lpstr>What did the two men dressed in white say?  (1:10-11)</vt:lpstr>
      <vt:lpstr>What did the two men dressed in white say?  (1:10-11)</vt:lpstr>
      <vt:lpstr>What happened when the day of Pentecost came?  (2:1-4)</vt:lpstr>
      <vt:lpstr>What happened when the day of Pentecost came?  (2:1-4)</vt:lpstr>
      <vt:lpstr>Who was staying in Jerusalem on the day of Pentecost?  (2:5)</vt:lpstr>
      <vt:lpstr>Who was staying in Jerusalem on the day of Pentecost?  (2:5)</vt:lpstr>
      <vt:lpstr>What happened when each person in the crowd heard the apostles and followers of Jesus speaking in his or her own language?  (2:6-8)</vt:lpstr>
      <vt:lpstr>What happened when each person in the crowd heard the apostles and followers of Jesus speaking in his or her own language?  (2:6-8)</vt:lpstr>
      <vt:lpstr>Which prophet did Peter quote on the day of Pentecost?  (2:16-21)</vt:lpstr>
      <vt:lpstr>Which prophet did Peter quote on the day of Pentecost?  (2:16-21)</vt:lpstr>
      <vt:lpstr>What will happen in the last days?  (2:17-21)</vt:lpstr>
      <vt:lpstr>What will happen in the last days?  (2:17-21)</vt:lpstr>
      <vt:lpstr>What did Peter say Israel should be assured of?  (2:36)</vt:lpstr>
      <vt:lpstr>What did Peter say Israel should be assured of?  (2:36)</vt:lpstr>
      <vt:lpstr>Who said “Repent and be baptized, every one of you in the name of Jesus Christ for the forgiveness of your sins”?  (2:38)</vt:lpstr>
      <vt:lpstr>Who said “Repent and be baptized, every one of you in the name of Jesus Christ for the forgiveness of your sins”?  (2:38)</vt:lpstr>
      <vt:lpstr>For whom is the promised Holy Spirit?  (2:38-39)</vt:lpstr>
      <vt:lpstr>For whom is the promised Holy Spirit?  (2:38-39)</vt:lpstr>
      <vt:lpstr>What happened to those who accepted Peter’s message on the day of Pentecost?  (2:41)</vt:lpstr>
      <vt:lpstr>What happened to those who accepted Peter’s message on the day of Pentecost?  (2:41)</vt:lpstr>
      <vt:lpstr>What did the believers do when they sold their possessions and property?  (2:45)</vt:lpstr>
      <vt:lpstr>What did the believers do when they sold their possessions and property?  (2:45)</vt:lpstr>
      <vt:lpstr>Finish this verse:  “We are witnesses of these things, and so is the Holy Spirit, whom God has given…” (Acts 5:32)</vt:lpstr>
      <vt:lpstr>Finish this verse:  “We are witnesses of these things, and so is the Holy Spirit, whom God has given…” (Acts 5:32)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2018-07-30T20:00:37Z</dcterms:modified>
</cp:coreProperties>
</file>