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3F883-8C91-4500-B269-A225AEB7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Barabbas?  (27:16)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41D6-C45F-4419-8C68-F7BC39B08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notorious politician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well-known prisoner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disciple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brother</a:t>
            </a:r>
          </a:p>
        </p:txBody>
      </p:sp>
    </p:spTree>
    <p:extLst>
      <p:ext uri="{BB962C8B-B14F-4D97-AF65-F5344CB8AC3E}">
        <p14:creationId xmlns:p14="http://schemas.microsoft.com/office/powerpoint/2010/main" val="332157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3F883-8C91-4500-B269-A225AEB7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Barabbas?  (27:16)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41D6-C45F-4419-8C68-F7BC39B08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notorious politician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well-known prisoner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disciple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brother</a:t>
            </a:r>
          </a:p>
        </p:txBody>
      </p:sp>
    </p:spTree>
    <p:extLst>
      <p:ext uri="{BB962C8B-B14F-4D97-AF65-F5344CB8AC3E}">
        <p14:creationId xmlns:p14="http://schemas.microsoft.com/office/powerpoint/2010/main" val="238999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84EC-9E63-442F-A923-7699AD880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choice did Pilate give the people to make?  (27:17)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789F1-75DF-4D9D-A55E-5E351A8D7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free Jesus or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crucify Jesus or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crucify Jesus or Barabbas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free Jesus or Barabbas</a:t>
            </a:r>
          </a:p>
        </p:txBody>
      </p:sp>
    </p:spTree>
    <p:extLst>
      <p:ext uri="{BB962C8B-B14F-4D97-AF65-F5344CB8AC3E}">
        <p14:creationId xmlns:p14="http://schemas.microsoft.com/office/powerpoint/2010/main" val="103906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84EC-9E63-442F-A923-7699AD880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choice did Pilate give the people to make?  (27:17)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789F1-75DF-4D9D-A55E-5E351A8D7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free Jesus or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crucify Jesus or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crucify Jesus or Barabbas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free Jesus or Barabbas</a:t>
            </a:r>
          </a:p>
        </p:txBody>
      </p:sp>
    </p:spTree>
    <p:extLst>
      <p:ext uri="{BB962C8B-B14F-4D97-AF65-F5344CB8AC3E}">
        <p14:creationId xmlns:p14="http://schemas.microsoft.com/office/powerpoint/2010/main" val="121289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D6E9-A380-4A4D-B557-7F86E85E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at the trial do because of self-interest?  (27:18)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81887-CFDF-4669-B1B6-5C622E44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Handed Jesus over to 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Put the crown of thorns on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Handed Jesus over to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Whipped Jesus </a:t>
            </a:r>
          </a:p>
        </p:txBody>
      </p:sp>
    </p:spTree>
    <p:extLst>
      <p:ext uri="{BB962C8B-B14F-4D97-AF65-F5344CB8AC3E}">
        <p14:creationId xmlns:p14="http://schemas.microsoft.com/office/powerpoint/2010/main" val="1429723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D6E9-A380-4A4D-B557-7F86E85E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at the trial do because of self-interest?  (27:18)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81887-CFDF-4669-B1B6-5C622E44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Handed Jesus over to Pilate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Put the crown of thorns on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Handed Jesus over to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Whipped Jesus </a:t>
            </a:r>
          </a:p>
        </p:txBody>
      </p:sp>
    </p:spTree>
    <p:extLst>
      <p:ext uri="{BB962C8B-B14F-4D97-AF65-F5344CB8AC3E}">
        <p14:creationId xmlns:p14="http://schemas.microsoft.com/office/powerpoint/2010/main" val="3281883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5684-C2B0-4626-BBF6-0BA3C4BD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Pilate’s wife tell him during the trial of Jesus?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5BA04-0CD8-4F12-ACFC-9DD5B8521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would like you to crucify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suffered a great deal today in a dream because of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me know what you decide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release Barabbas.”</a:t>
            </a:r>
          </a:p>
        </p:txBody>
      </p:sp>
    </p:spTree>
    <p:extLst>
      <p:ext uri="{BB962C8B-B14F-4D97-AF65-F5344CB8AC3E}">
        <p14:creationId xmlns:p14="http://schemas.microsoft.com/office/powerpoint/2010/main" val="1305906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5684-C2B0-4626-BBF6-0BA3C4BD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Pilate’s wife tell him during the trial of Jesus?  (27:19)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5BA04-0CD8-4F12-ACFC-9DD5B8521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would like you to crucify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have suffered a great deal today in a dream because of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me know what you decide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should release Barabbas.”</a:t>
            </a:r>
          </a:p>
        </p:txBody>
      </p:sp>
    </p:spTree>
    <p:extLst>
      <p:ext uri="{BB962C8B-B14F-4D97-AF65-F5344CB8AC3E}">
        <p14:creationId xmlns:p14="http://schemas.microsoft.com/office/powerpoint/2010/main" val="880323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C298-7439-49AA-9009-C8790E6B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crowd ask Barabbas to be released and for Jesus to be executed?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9CEE2-9092-45F6-ADEE-A0F80A87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elders persuaded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refused to perform any more miracles.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Barabbas was a kind and gentle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0936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C298-7439-49AA-9009-C8790E6B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crowd ask Barabbas to be released and for Jesus to be executed?  (27:20)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9CEE2-9092-45F6-ADEE-A0F80A87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priests and elders persuaded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refused to perform any more miracles.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Barabbas was a kind and gentle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6597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B192-478D-4DAE-9753-2C825F69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Pilate, the governor, ask Jesus during the trial? 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7157-D647-4AE8-B959-2417D4E17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Son of Man?”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a prophet?”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a follower of Caesar?”</a:t>
            </a:r>
          </a:p>
        </p:txBody>
      </p:sp>
    </p:spTree>
    <p:extLst>
      <p:ext uri="{BB962C8B-B14F-4D97-AF65-F5344CB8AC3E}">
        <p14:creationId xmlns:p14="http://schemas.microsoft.com/office/powerpoint/2010/main" val="271709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6416-376F-4B9F-9498-F11EAEEF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decision did the crowd yell for Pilate to do to Jesus?  (27:22)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26B6B-59F6-459E-A7F4-D88BE3BB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“Hang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“Stone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“Crucify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“Release him!”</a:t>
            </a:r>
          </a:p>
        </p:txBody>
      </p:sp>
    </p:spTree>
    <p:extLst>
      <p:ext uri="{BB962C8B-B14F-4D97-AF65-F5344CB8AC3E}">
        <p14:creationId xmlns:p14="http://schemas.microsoft.com/office/powerpoint/2010/main" val="1177277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6416-376F-4B9F-9498-F11EAEEF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decision did the crowd yell for Pilate to do to Jesus?  (27:22)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26B6B-59F6-459E-A7F4-D88BE3BB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“Hang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“Stone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“Crucify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“Release him!”</a:t>
            </a:r>
          </a:p>
        </p:txBody>
      </p:sp>
    </p:spTree>
    <p:extLst>
      <p:ext uri="{BB962C8B-B14F-4D97-AF65-F5344CB8AC3E}">
        <p14:creationId xmlns:p14="http://schemas.microsoft.com/office/powerpoint/2010/main" val="471725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430B-86F2-46B6-9300-8BDBC7A2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crowd start an uproar?  (27:24)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A7C0-1764-4678-96B1-835DDC51D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Jesus started to get angry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Pilate tried to defend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Barabbas started to get violent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Pilate started throwing people in jail</a:t>
            </a:r>
          </a:p>
        </p:txBody>
      </p:sp>
    </p:spTree>
    <p:extLst>
      <p:ext uri="{BB962C8B-B14F-4D97-AF65-F5344CB8AC3E}">
        <p14:creationId xmlns:p14="http://schemas.microsoft.com/office/powerpoint/2010/main" val="1931979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430B-86F2-46B6-9300-8BDBC7A2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crowd start an uproar?  (27:24)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A7C0-1764-4678-96B1-835DDC51D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Jesus started to get angry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Pilate tried to defend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Barabbas started to get violent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Pilate started throwing people in jail</a:t>
            </a:r>
          </a:p>
        </p:txBody>
      </p:sp>
    </p:spTree>
    <p:extLst>
      <p:ext uri="{BB962C8B-B14F-4D97-AF65-F5344CB8AC3E}">
        <p14:creationId xmlns:p14="http://schemas.microsoft.com/office/powerpoint/2010/main" val="3218859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376E-8978-405C-B1A7-01E765A0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Pilate wash his hands?  (27:24)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7F5C0-CEB3-4047-A188-02D97C171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clean his dirty hands before the feast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prisoners he touched were dirty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show that he was innocent of Jesus’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57552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376E-8978-405C-B1A7-01E765A0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Pilate wash his hands?  (27:24)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7F5C0-CEB3-4047-A188-02D97C171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clean his dirty hands before the feast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prisoners he touched were dirty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show that he was innocent of Jesus’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76243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AC36-6595-454C-A453-26B1DD6B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say about the responsibility for Jesus’ death?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09E94-A0E3-4A16-B62D-6873F4328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blood is on us and on our children!”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your responsibility.”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blood will be on the Pharisees and Sadducees.”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was Judas who sold Jesus for 30 pieces of silver.  Let his blood be on Judas.”</a:t>
            </a:r>
          </a:p>
        </p:txBody>
      </p:sp>
    </p:spTree>
    <p:extLst>
      <p:ext uri="{BB962C8B-B14F-4D97-AF65-F5344CB8AC3E}">
        <p14:creationId xmlns:p14="http://schemas.microsoft.com/office/powerpoint/2010/main" val="3066192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AC36-6595-454C-A453-26B1DD6B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 say about the responsibility for Jesus’ death?  (27:25)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09E94-A0E3-4A16-B62D-6873F4328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“His blood is on us and on our children!”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your responsibility.”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blood will be on the Pharisees and Sadducees.”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was Judas who sold Jesus for 30 pieces of silver.  Let his blood be on Judas.”</a:t>
            </a:r>
          </a:p>
        </p:txBody>
      </p:sp>
    </p:spTree>
    <p:extLst>
      <p:ext uri="{BB962C8B-B14F-4D97-AF65-F5344CB8AC3E}">
        <p14:creationId xmlns:p14="http://schemas.microsoft.com/office/powerpoint/2010/main" val="4081267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B8E8-6150-4D3B-94B6-3D4EA841C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he washed his hands, what did Pilate do?  (27:26)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0A7DA-A8E1-4AAE-BA1E-72A12F1E1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released Barabbas.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Jesus flogged.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Jesus handed over to be crucified.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20054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B8E8-6150-4D3B-94B6-3D4EA841C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he washed his hands, what did Pilate do?  (27:26)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0A7DA-A8E1-4AAE-BA1E-72A12F1E1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released Barabbas.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Jesus flogged.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Jesus handed over to be crucified.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0806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B192-478D-4DAE-9753-2C825F69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Pilate, the governor, ask Jesus during the trial? 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7157-D647-4AE8-B959-2417D4E17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“Are you the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Son of Man?”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a prophet?”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a follower of Caesar?”</a:t>
            </a:r>
          </a:p>
        </p:txBody>
      </p:sp>
    </p:spTree>
    <p:extLst>
      <p:ext uri="{BB962C8B-B14F-4D97-AF65-F5344CB8AC3E}">
        <p14:creationId xmlns:p14="http://schemas.microsoft.com/office/powerpoint/2010/main" val="2574422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5E702-A0A8-44D1-B377-340EA84B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governor’s soldiers take Jesus?  (27:27)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665BF-816E-447A-BC59-9B4E14248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Coliseum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Praetorium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Arena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</a:t>
            </a:r>
          </a:p>
        </p:txBody>
      </p:sp>
    </p:spTree>
    <p:extLst>
      <p:ext uri="{BB962C8B-B14F-4D97-AF65-F5344CB8AC3E}">
        <p14:creationId xmlns:p14="http://schemas.microsoft.com/office/powerpoint/2010/main" val="2677628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5E702-A0A8-44D1-B377-340EA84B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governor’s soldiers take Jesus?  (27:27)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665BF-816E-447A-BC59-9B4E14248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Coliseum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Praetorium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Arena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</a:t>
            </a:r>
          </a:p>
        </p:txBody>
      </p:sp>
    </p:spTree>
    <p:extLst>
      <p:ext uri="{BB962C8B-B14F-4D97-AF65-F5344CB8AC3E}">
        <p14:creationId xmlns:p14="http://schemas.microsoft.com/office/powerpoint/2010/main" val="339264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58B2A-70E1-484B-B89B-AC5ED118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three items did the soldiers make Jesus use before He was crucified?  (27:28-29)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ADA9-35FD-42FE-9A07-CC7846860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robe, crown of thorns, and a pair of sandals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robe, scepter, and golden crown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robe, crown of thorns, and a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A crown of thorns, a pair of shoes, and a scepter</a:t>
            </a:r>
          </a:p>
        </p:txBody>
      </p:sp>
    </p:spTree>
    <p:extLst>
      <p:ext uri="{BB962C8B-B14F-4D97-AF65-F5344CB8AC3E}">
        <p14:creationId xmlns:p14="http://schemas.microsoft.com/office/powerpoint/2010/main" val="3045926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58B2A-70E1-484B-B89B-AC5ED118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three items did the soldiers make Jesus use before He was crucified?  (27:28-29)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ADA9-35FD-42FE-9A07-CC7846860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robe, crown of thorns, and a pair of sandals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robe, scepter, and golden crown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robe, crown of thorns, and a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A crown of thorns, a pair of shoes, and a scepter</a:t>
            </a:r>
          </a:p>
        </p:txBody>
      </p:sp>
    </p:spTree>
    <p:extLst>
      <p:ext uri="{BB962C8B-B14F-4D97-AF65-F5344CB8AC3E}">
        <p14:creationId xmlns:p14="http://schemas.microsoft.com/office/powerpoint/2010/main" val="2542302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32BB-91E5-4ADC-B0A8-FD8615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say when they put a crown of thorns and a robe on Jesus?  (27:27-29)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9AF7-2432-4512-A66C-DABAEF53F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“Hail, king of the Jews!”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praise you, Jesus!”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“Bow to us, King of the Jews!”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“Save yourself, King!”</a:t>
            </a:r>
          </a:p>
        </p:txBody>
      </p:sp>
    </p:spTree>
    <p:extLst>
      <p:ext uri="{BB962C8B-B14F-4D97-AF65-F5344CB8AC3E}">
        <p14:creationId xmlns:p14="http://schemas.microsoft.com/office/powerpoint/2010/main" val="22499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32BB-91E5-4ADC-B0A8-FD8615AA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say when they put a crown of thorns and a robe on Jesus?  (27:27-29)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9AF7-2432-4512-A66C-DABAEF53F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“Hail, king of the Jews!”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praise you, Jesus!”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“Bow to us, King of the Jews!”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“Save yourself, King!”</a:t>
            </a:r>
          </a:p>
        </p:txBody>
      </p:sp>
    </p:spTree>
    <p:extLst>
      <p:ext uri="{BB962C8B-B14F-4D97-AF65-F5344CB8AC3E}">
        <p14:creationId xmlns:p14="http://schemas.microsoft.com/office/powerpoint/2010/main" val="35371059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503CC-8B5A-4045-8E7D-42DA6AFF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do right before they crucified Jesus?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A2798-B182-4032-BB9D-369B9B3F7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Dragged Him around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Spit on Him and beat Him with a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Stoned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Stepped on Him </a:t>
            </a:r>
          </a:p>
        </p:txBody>
      </p:sp>
    </p:spTree>
    <p:extLst>
      <p:ext uri="{BB962C8B-B14F-4D97-AF65-F5344CB8AC3E}">
        <p14:creationId xmlns:p14="http://schemas.microsoft.com/office/powerpoint/2010/main" val="2162857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503CC-8B5A-4045-8E7D-42DA6AFF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soldiers do right before they crucified Jesus?  (27:30-31)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A2798-B182-4032-BB9D-369B9B3F7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Dragged Him around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Spit on Him and beat Him with a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Stoned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Stepped on Him </a:t>
            </a:r>
          </a:p>
        </p:txBody>
      </p:sp>
    </p:spTree>
    <p:extLst>
      <p:ext uri="{BB962C8B-B14F-4D97-AF65-F5344CB8AC3E}">
        <p14:creationId xmlns:p14="http://schemas.microsoft.com/office/powerpoint/2010/main" val="169521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A8F2-E492-4570-8786-FBF73E20A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Jesus answer Pilate’s question, “Are you the king of the Jews”?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7D17-DDAC-4E9D-80C4-7B2B7B04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said, 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said, “The Son of Man has come to shed His blood for the forgiveness of many.”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quoted Isaiah 53.</a:t>
            </a:r>
          </a:p>
        </p:txBody>
      </p:sp>
    </p:spTree>
    <p:extLst>
      <p:ext uri="{BB962C8B-B14F-4D97-AF65-F5344CB8AC3E}">
        <p14:creationId xmlns:p14="http://schemas.microsoft.com/office/powerpoint/2010/main" val="252843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A8F2-E492-4570-8786-FBF73E20A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Jesus answer Pilate’s question, “Are you the king of the Jews”? (27:11)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7D17-DDAC-4E9D-80C4-7B2B7B04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said, 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said, “The Son of Man has come to shed His blood for the forgiveness of many.”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quoted Isaiah 53.</a:t>
            </a:r>
          </a:p>
        </p:txBody>
      </p:sp>
    </p:spTree>
    <p:extLst>
      <p:ext uri="{BB962C8B-B14F-4D97-AF65-F5344CB8AC3E}">
        <p14:creationId xmlns:p14="http://schemas.microsoft.com/office/powerpoint/2010/main" val="302305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08C1-50D4-4451-A828-3730D34B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the governor amazed at Jesus’ reaction to the charges against Him?  (27:12-14)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AA458-A293-4AC9-8F14-4AC4E4F7F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3" y="25146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what Jesus said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Jesus got very angry when He heard the charges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did not reply to the charges.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healed the governor’s servant even after He was charged with a crime.</a:t>
            </a:r>
          </a:p>
        </p:txBody>
      </p:sp>
    </p:spTree>
    <p:extLst>
      <p:ext uri="{BB962C8B-B14F-4D97-AF65-F5344CB8AC3E}">
        <p14:creationId xmlns:p14="http://schemas.microsoft.com/office/powerpoint/2010/main" val="343865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08C1-50D4-4451-A828-3730D34B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was the governor amazed at Jesus’ reaction to the charges against Him?  (27:12-14)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AA458-A293-4AC9-8F14-4AC4E4F7F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3" y="25146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what Jesus said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Jesus got very angry when He heard the charges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did not reply to the charges.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healed the governor’s servant even after He was charged with a crime.</a:t>
            </a:r>
          </a:p>
        </p:txBody>
      </p:sp>
    </p:spTree>
    <p:extLst>
      <p:ext uri="{BB962C8B-B14F-4D97-AF65-F5344CB8AC3E}">
        <p14:creationId xmlns:p14="http://schemas.microsoft.com/office/powerpoint/2010/main" val="146591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0E84F-E3C8-4BD1-A859-4BED6F99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Pilate allow the crowd to select a prisoner to be released?  (27:15)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72805-A9E5-4F36-88DD-775B5F1F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the governor’s custom at the festival.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afraid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have the authority to release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7894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0E84F-E3C8-4BD1-A859-4BED6F99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Pilate allow the crowd to select a prisoner to be released?  (27:15)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72805-A9E5-4F36-88DD-775B5F1F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was the governor’s custom at the festival.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afraid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have the authority to release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930040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1534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18</vt:lpstr>
      <vt:lpstr>What did Pilate, the governor, ask Jesus during the trial?  (27:11)</vt:lpstr>
      <vt:lpstr>What did Pilate, the governor, ask Jesus during the trial?  (27:11)</vt:lpstr>
      <vt:lpstr>How did Jesus answer Pilate’s question, “Are you the king of the Jews”? (27:11)</vt:lpstr>
      <vt:lpstr>How did Jesus answer Pilate’s question, “Are you the king of the Jews”? (27:11)</vt:lpstr>
      <vt:lpstr>Why was the governor amazed at Jesus’ reaction to the charges against Him?  (27:12-14)</vt:lpstr>
      <vt:lpstr>Why was the governor amazed at Jesus’ reaction to the charges against Him?  (27:12-14)</vt:lpstr>
      <vt:lpstr>Why did Pilate allow the crowd to select a prisoner to be released?  (27:15)</vt:lpstr>
      <vt:lpstr>Why did Pilate allow the crowd to select a prisoner to be released?  (27:15)</vt:lpstr>
      <vt:lpstr>Who was Barabbas?  (27:16)</vt:lpstr>
      <vt:lpstr>Who was Barabbas?  (27:16)</vt:lpstr>
      <vt:lpstr>What choice did Pilate give the people to make?  (27:17)</vt:lpstr>
      <vt:lpstr>What choice did Pilate give the people to make?  (27:17)</vt:lpstr>
      <vt:lpstr>What did the people at the trial do because of self-interest?  (27:18)</vt:lpstr>
      <vt:lpstr>What did the people at the trial do because of self-interest?  (27:18)</vt:lpstr>
      <vt:lpstr>What did Pilate’s wife tell him during the trial of Jesus?  (27:19)</vt:lpstr>
      <vt:lpstr>What did Pilate’s wife tell him during the trial of Jesus?  (27:19)</vt:lpstr>
      <vt:lpstr>Why did the crowd ask Barabbas to be released and for Jesus to be executed?  (27:20)</vt:lpstr>
      <vt:lpstr>Why did the crowd ask Barabbas to be released and for Jesus to be executed?  (27:20)</vt:lpstr>
      <vt:lpstr>What decision did the crowd yell for Pilate to do to Jesus?  (27:22)</vt:lpstr>
      <vt:lpstr>What decision did the crowd yell for Pilate to do to Jesus?  (27:22)</vt:lpstr>
      <vt:lpstr>Why did the crowd start an uproar?  (27:24)</vt:lpstr>
      <vt:lpstr>Why did the crowd start an uproar?  (27:24)</vt:lpstr>
      <vt:lpstr>Why did Pilate wash his hands?  (27:24)</vt:lpstr>
      <vt:lpstr>Why did Pilate wash his hands?  (27:24)</vt:lpstr>
      <vt:lpstr>What did the crowd say about the responsibility for Jesus’ death?  (27:25)</vt:lpstr>
      <vt:lpstr>What did the crowd say about the responsibility for Jesus’ death?  (27:25)</vt:lpstr>
      <vt:lpstr>After he washed his hands, what did Pilate do?  (27:26)</vt:lpstr>
      <vt:lpstr>After he washed his hands, what did Pilate do?  (27:26)</vt:lpstr>
      <vt:lpstr>Where did the governor’s soldiers take Jesus?  (27:27)</vt:lpstr>
      <vt:lpstr>Where did the governor’s soldiers take Jesus?  (27:27)</vt:lpstr>
      <vt:lpstr>What three items did the soldiers make Jesus use before He was crucified?  (27:28-29)</vt:lpstr>
      <vt:lpstr>What three items did the soldiers make Jesus use before He was crucified?  (27:28-29)</vt:lpstr>
      <vt:lpstr>What did the soldiers say when they put a crown of thorns and a robe on Jesus?  (27:27-29)</vt:lpstr>
      <vt:lpstr>What did the soldiers say when they put a crown of thorns and a robe on Jesus?  (27:27-29)</vt:lpstr>
      <vt:lpstr>What did the soldiers do right before they crucified Jesus?  (27:30-31)</vt:lpstr>
      <vt:lpstr>What did the soldiers do right before they crucified Jesus?  (27:30-31)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13</cp:revision>
  <dcterms:created xsi:type="dcterms:W3CDTF">2016-04-21T15:09:06Z</dcterms:created>
  <dcterms:modified xsi:type="dcterms:W3CDTF">2017-06-30T19:56:36Z</dcterms:modified>
</cp:coreProperties>
</file>