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1594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6/25/2017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6/25/2017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6/25/2017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6/25/2017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6/25/2017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6/25/2017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6/25/2017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6/25/2017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6/25/2017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6/25/2017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6/25/2017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6/25/2017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6000" b="1" dirty="0"/>
              <a:t>Matthew</a:t>
            </a:r>
            <a:br>
              <a:rPr lang="en-US" sz="6000" b="1" dirty="0"/>
            </a:br>
            <a:r>
              <a:rPr lang="en-US" sz="6000" b="1" dirty="0"/>
              <a:t>Dig Site 16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Red Level Questions</a:t>
            </a:r>
          </a:p>
        </p:txBody>
      </p:sp>
    </p:spTree>
    <p:extLst/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0F5568-14B3-4C89-B197-F824C0F0B3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Who did Jesus take with Him to pray in Gethsemane?  (26:37)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044443-6E87-4073-AFE7-CA0BBA1D72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Peter and the two sons of Zebedee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Mark, John, and Judas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Peter and Judas</a:t>
            </a:r>
          </a:p>
        </p:txBody>
      </p:sp>
    </p:spTree>
    <p:extLst>
      <p:ext uri="{BB962C8B-B14F-4D97-AF65-F5344CB8AC3E}">
        <p14:creationId xmlns:p14="http://schemas.microsoft.com/office/powerpoint/2010/main" val="7371031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0F5568-14B3-4C89-B197-F824C0F0B3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Who did Jesus take with Him to pray in Gethsemane?  (26:37)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044443-6E87-4073-AFE7-CA0BBA1D72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Peter and the two sons of Zebedee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Mark, John, and Judas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Peter and Judas</a:t>
            </a:r>
          </a:p>
        </p:txBody>
      </p:sp>
    </p:spTree>
    <p:extLst>
      <p:ext uri="{BB962C8B-B14F-4D97-AF65-F5344CB8AC3E}">
        <p14:creationId xmlns:p14="http://schemas.microsoft.com/office/powerpoint/2010/main" val="15291968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367C96-7C4D-4781-B9CF-CFA3129DD0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How did Jesus feel when He went to pray in Gethsemane?  (26:37)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491554-8C59-43F0-9031-1C99FB8F07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Sorrowful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Troubled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36631524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367C96-7C4D-4781-B9CF-CFA3129DD0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How did Jesus feel when He went to pray in Gethsemane?  (26:37)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491554-8C59-43F0-9031-1C99FB8F07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Sorrowful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Troubled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9997083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CE3613-471E-403E-905E-D6D767B829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To whom did Jesus say, “Stay here and keep watch with me”?  (26:37-38)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EC20AB-6AF4-4192-A20F-DC1A4CD17C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Pilate and Caiaphas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Judas and Matthew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Peter and the two sons of Zebedee</a:t>
            </a:r>
          </a:p>
        </p:txBody>
      </p:sp>
    </p:spTree>
    <p:extLst>
      <p:ext uri="{BB962C8B-B14F-4D97-AF65-F5344CB8AC3E}">
        <p14:creationId xmlns:p14="http://schemas.microsoft.com/office/powerpoint/2010/main" val="16857342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CE3613-471E-403E-905E-D6D767B829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To whom did Jesus say, “Stay here and keep watch with me”?  (26:37-38)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EC20AB-6AF4-4192-A20F-DC1A4CD17C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Pilate and Caiaphas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Judas and Matthew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Peter and the two sons of Zebedee</a:t>
            </a:r>
          </a:p>
        </p:txBody>
      </p:sp>
    </p:spTree>
    <p:extLst>
      <p:ext uri="{BB962C8B-B14F-4D97-AF65-F5344CB8AC3E}">
        <p14:creationId xmlns:p14="http://schemas.microsoft.com/office/powerpoint/2010/main" val="154112371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5BFC77-1B67-4493-B87B-BDB4E2A54F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Jesus do when He started to pray in Gethsemane?  (26:39)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BFBC04-ACD9-41F7-9610-9D413388B0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373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He stood.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sat on a rock.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fell with His face to the ground.</a:t>
            </a:r>
          </a:p>
        </p:txBody>
      </p:sp>
    </p:spTree>
    <p:extLst>
      <p:ext uri="{BB962C8B-B14F-4D97-AF65-F5344CB8AC3E}">
        <p14:creationId xmlns:p14="http://schemas.microsoft.com/office/powerpoint/2010/main" val="63128584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5BFC77-1B67-4493-B87B-BDB4E2A54F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Jesus do when He started to pray in Gethsemane?  (26:39)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BFBC04-ACD9-41F7-9610-9D413388B0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373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He stood.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sat on a rock.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He fell with His face to the ground.</a:t>
            </a:r>
          </a:p>
        </p:txBody>
      </p:sp>
    </p:spTree>
    <p:extLst>
      <p:ext uri="{BB962C8B-B14F-4D97-AF65-F5344CB8AC3E}">
        <p14:creationId xmlns:p14="http://schemas.microsoft.com/office/powerpoint/2010/main" val="202906414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DB81C3-C0BF-43A5-B059-1F81DC69FE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2284" y="609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did Jesus pray for God to do when He was praying at Gethsemane?  (26:39)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17E46F-F4E6-4FDC-9CF0-DCCCBE1E91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2438400"/>
            <a:ext cx="8229600" cy="3916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“May this cup be taken from me.”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“Yet not as I will, but as you will.”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63061700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DB81C3-C0BF-43A5-B059-1F81DC69FE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2284" y="609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did Jesus pray for God to do when He was praying at Gethsemane?  (26:39)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17E46F-F4E6-4FDC-9CF0-DCCCBE1E91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2438400"/>
            <a:ext cx="8229600" cy="3916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“May this cup be taken from me.”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“Yet not as I will, but as you will.”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39594316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AEEEF6-8D82-42CD-9835-4B87C677B0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Where did Jesus say He would go after He had risen?  (26:32)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785019-55A5-482E-AA2A-44E6E12AD8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Galilee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Rome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Jerusalem</a:t>
            </a:r>
          </a:p>
        </p:txBody>
      </p:sp>
    </p:spTree>
    <p:extLst>
      <p:ext uri="{BB962C8B-B14F-4D97-AF65-F5344CB8AC3E}">
        <p14:creationId xmlns:p14="http://schemas.microsoft.com/office/powerpoint/2010/main" val="226113038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7D0D53-7BD8-455A-B08C-C75B258A56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When Jesus returned from praying, what were His disciples doing?  (26:40)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11ED71-55F8-4281-B5B8-D95B2D5F3B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Praying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Sleeping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Eating</a:t>
            </a:r>
          </a:p>
        </p:txBody>
      </p:sp>
    </p:spTree>
    <p:extLst>
      <p:ext uri="{BB962C8B-B14F-4D97-AF65-F5344CB8AC3E}">
        <p14:creationId xmlns:p14="http://schemas.microsoft.com/office/powerpoint/2010/main" val="210562710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7D0D53-7BD8-455A-B08C-C75B258A56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When Jesus returned from praying, what were His disciples doing?  (26:40)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11ED71-55F8-4281-B5B8-D95B2D5F3B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Praying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Sleeping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Eating</a:t>
            </a:r>
          </a:p>
        </p:txBody>
      </p:sp>
    </p:spTree>
    <p:extLst>
      <p:ext uri="{BB962C8B-B14F-4D97-AF65-F5344CB8AC3E}">
        <p14:creationId xmlns:p14="http://schemas.microsoft.com/office/powerpoint/2010/main" val="28285154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2EC310-93EB-45B4-B523-C5D64538D7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Jesus ask Peter when He found the disciples asleep?  (26:40)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61C736-CB6E-4931-BD56-39B8469B1B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“Why have you let me down?”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“Couldn’t you men keep watch with me for one hour?”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“Have you seen Judas?”</a:t>
            </a:r>
          </a:p>
        </p:txBody>
      </p:sp>
    </p:spTree>
    <p:extLst>
      <p:ext uri="{BB962C8B-B14F-4D97-AF65-F5344CB8AC3E}">
        <p14:creationId xmlns:p14="http://schemas.microsoft.com/office/powerpoint/2010/main" val="110792391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2EC310-93EB-45B4-B523-C5D64538D7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Jesus ask Peter when He found the disciples asleep?  (26:40)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61C736-CB6E-4931-BD56-39B8469B1B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“Why have you let me down?”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“Couldn’t you men keep watch with me for one hour?”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“Have you seen Judas?”</a:t>
            </a:r>
          </a:p>
        </p:txBody>
      </p:sp>
    </p:spTree>
    <p:extLst>
      <p:ext uri="{BB962C8B-B14F-4D97-AF65-F5344CB8AC3E}">
        <p14:creationId xmlns:p14="http://schemas.microsoft.com/office/powerpoint/2010/main" val="138825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54DB24-7E4F-4C26-AB28-1A3BDA53A9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Who prayed “May your will be done”? (26:42)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FB019E-9BF8-47F4-A025-ED4A6413A3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John the Baptist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Peter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Jesus</a:t>
            </a:r>
          </a:p>
        </p:txBody>
      </p:sp>
    </p:spTree>
    <p:extLst>
      <p:ext uri="{BB962C8B-B14F-4D97-AF65-F5344CB8AC3E}">
        <p14:creationId xmlns:p14="http://schemas.microsoft.com/office/powerpoint/2010/main" val="12797277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54DB24-7E4F-4C26-AB28-1A3BDA53A9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Who prayed “May your will be done”? (26:42)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FB019E-9BF8-47F4-A025-ED4A6413A3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John the Baptist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Peter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Jesus</a:t>
            </a:r>
          </a:p>
        </p:txBody>
      </p:sp>
    </p:spTree>
    <p:extLst>
      <p:ext uri="{BB962C8B-B14F-4D97-AF65-F5344CB8AC3E}">
        <p14:creationId xmlns:p14="http://schemas.microsoft.com/office/powerpoint/2010/main" val="117019766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E37F7A-4882-41EE-A223-80F8EC2768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When the soldiers came to arrest Jesus, what did He say the Son of Man is delivered into?  (26:45)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0903BD-D1A8-4F8D-B968-63434D91B0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36877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“The hands of sinners”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“The arms of lions”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“The mouth of snakes”</a:t>
            </a:r>
          </a:p>
        </p:txBody>
      </p:sp>
    </p:spTree>
    <p:extLst>
      <p:ext uri="{BB962C8B-B14F-4D97-AF65-F5344CB8AC3E}">
        <p14:creationId xmlns:p14="http://schemas.microsoft.com/office/powerpoint/2010/main" val="366430743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E37F7A-4882-41EE-A223-80F8EC2768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When the soldiers came to arrest Jesus, what did He say the Son of Man is delivered into?  (26:45)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0903BD-D1A8-4F8D-B968-63434D91B0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36877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“The hands of sinners”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“The arms of lions”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“The mouth of snakes”</a:t>
            </a:r>
          </a:p>
        </p:txBody>
      </p:sp>
    </p:spTree>
    <p:extLst>
      <p:ext uri="{BB962C8B-B14F-4D97-AF65-F5344CB8AC3E}">
        <p14:creationId xmlns:p14="http://schemas.microsoft.com/office/powerpoint/2010/main" val="93269201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96D7BF-8311-4493-9001-66083964D4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Which disciple betrayed Jesus?  (26:47)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686CC1-9182-411D-AC7B-85EF8BF6D9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Judas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Jonah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Joseph</a:t>
            </a:r>
          </a:p>
        </p:txBody>
      </p:sp>
    </p:spTree>
    <p:extLst>
      <p:ext uri="{BB962C8B-B14F-4D97-AF65-F5344CB8AC3E}">
        <p14:creationId xmlns:p14="http://schemas.microsoft.com/office/powerpoint/2010/main" val="421416652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96D7BF-8311-4493-9001-66083964D4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Which disciple betrayed Jesus?  (26:47)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686CC1-9182-411D-AC7B-85EF8BF6D9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Judas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Jonah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Joseph</a:t>
            </a:r>
          </a:p>
        </p:txBody>
      </p:sp>
    </p:spTree>
    <p:extLst>
      <p:ext uri="{BB962C8B-B14F-4D97-AF65-F5344CB8AC3E}">
        <p14:creationId xmlns:p14="http://schemas.microsoft.com/office/powerpoint/2010/main" val="26337572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AEEEF6-8D82-42CD-9835-4B87C677B0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Where did Jesus say He would go after He had risen?  (26:32)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785019-55A5-482E-AA2A-44E6E12AD8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Galilee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Rome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Jerusalem</a:t>
            </a:r>
          </a:p>
        </p:txBody>
      </p:sp>
    </p:spTree>
    <p:extLst>
      <p:ext uri="{BB962C8B-B14F-4D97-AF65-F5344CB8AC3E}">
        <p14:creationId xmlns:p14="http://schemas.microsoft.com/office/powerpoint/2010/main" val="398183682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682265-1A71-464F-B40B-A2EBABEDB1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was the signal that Judas gave for Jesus to be arrested?  (26:48)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5AF423-793D-4F64-B86F-74E71204BD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A handshake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 hug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 kiss</a:t>
            </a:r>
          </a:p>
        </p:txBody>
      </p:sp>
    </p:spTree>
    <p:extLst>
      <p:ext uri="{BB962C8B-B14F-4D97-AF65-F5344CB8AC3E}">
        <p14:creationId xmlns:p14="http://schemas.microsoft.com/office/powerpoint/2010/main" val="18818717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682265-1A71-464F-B40B-A2EBABEDB1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was the signal that Judas gave for Jesus to be arrested?  (26:48)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5AF423-793D-4F64-B86F-74E71204BD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A handshake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 hug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A kiss</a:t>
            </a:r>
          </a:p>
        </p:txBody>
      </p:sp>
    </p:spTree>
    <p:extLst>
      <p:ext uri="{BB962C8B-B14F-4D97-AF65-F5344CB8AC3E}">
        <p14:creationId xmlns:p14="http://schemas.microsoft.com/office/powerpoint/2010/main" val="369699480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3BA907-7939-4561-98BD-D3080C7F1E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How did Judas greet Jesus in Gethsemane?  (26:49)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29D41F-92B0-4D85-9C2A-E3958511B2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“Greetings, Brother!”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“Greetings, Abba!”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“Greetings, Rabbi!”</a:t>
            </a:r>
          </a:p>
        </p:txBody>
      </p:sp>
    </p:spTree>
    <p:extLst>
      <p:ext uri="{BB962C8B-B14F-4D97-AF65-F5344CB8AC3E}">
        <p14:creationId xmlns:p14="http://schemas.microsoft.com/office/powerpoint/2010/main" val="411334511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3BA907-7939-4561-98BD-D3080C7F1E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How did Judas greet Jesus in Gethsemane?  (26:49)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29D41F-92B0-4D85-9C2A-E3958511B2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“Greetings, Brother!”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“Greetings, Abba!”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“Greetings, Rabbi!”</a:t>
            </a:r>
          </a:p>
        </p:txBody>
      </p:sp>
    </p:spTree>
    <p:extLst>
      <p:ext uri="{BB962C8B-B14F-4D97-AF65-F5344CB8AC3E}">
        <p14:creationId xmlns:p14="http://schemas.microsoft.com/office/powerpoint/2010/main" val="91471620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CA1180-6D93-48A4-88EE-C01B1EC260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happened when the men stepped forward, seized Jesus, and arrested Him?  (26:50-51)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6CB095-8796-4179-89E7-3F0B6B7352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763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One of Jesus’ companions cut off the ear of the servant of the high priest.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men dropped dead.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205414564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CA1180-6D93-48A4-88EE-C01B1EC260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happened when the men stepped forward, seized Jesus, and arrested Him?  (26:50-51)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6CB095-8796-4179-89E7-3F0B6B7352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763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One of Jesus’ companions cut off the ear of the servant of the high priest.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men dropped dead.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209197837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B73083-E443-4D6A-A50C-9B0D826487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Jesus say God could put at His disposal?  (26:53)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D4A064-F3F4-45C8-8A75-36B66D36EE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“More than 1,000 swordsmen”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“More than twelve legions of angels”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“More than 600 loyal followers”</a:t>
            </a:r>
          </a:p>
        </p:txBody>
      </p:sp>
    </p:spTree>
    <p:extLst>
      <p:ext uri="{BB962C8B-B14F-4D97-AF65-F5344CB8AC3E}">
        <p14:creationId xmlns:p14="http://schemas.microsoft.com/office/powerpoint/2010/main" val="344974047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B73083-E443-4D6A-A50C-9B0D826487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Jesus say God could put at His disposal?  (26:53)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D4A064-F3F4-45C8-8A75-36B66D36EE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“More than 1,000 swordsmen”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“More than twelve legions of angels”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“More than 600 loyal followers”</a:t>
            </a:r>
          </a:p>
        </p:txBody>
      </p:sp>
    </p:spTree>
    <p:extLst>
      <p:ext uri="{BB962C8B-B14F-4D97-AF65-F5344CB8AC3E}">
        <p14:creationId xmlns:p14="http://schemas.microsoft.com/office/powerpoint/2010/main" val="342442522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2FA7D9-D4AF-46A1-8A94-A1BEAE4261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Once Jesus was arrested, what did the disciples do?  (26:56)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489233-F55A-421B-873B-FB2BA0693B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left Him and ran away.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stayed with Him until the end.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continued to sleep.</a:t>
            </a:r>
          </a:p>
        </p:txBody>
      </p:sp>
    </p:spTree>
    <p:extLst>
      <p:ext uri="{BB962C8B-B14F-4D97-AF65-F5344CB8AC3E}">
        <p14:creationId xmlns:p14="http://schemas.microsoft.com/office/powerpoint/2010/main" val="8023823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2FA7D9-D4AF-46A1-8A94-A1BEAE4261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Once Jesus was arrested, what did the disciples do?  (26:56)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489233-F55A-421B-873B-FB2BA0693B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They left Him and ran away.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stayed with Him until the end.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continued to sleep.</a:t>
            </a:r>
          </a:p>
        </p:txBody>
      </p:sp>
    </p:spTree>
    <p:extLst>
      <p:ext uri="{BB962C8B-B14F-4D97-AF65-F5344CB8AC3E}">
        <p14:creationId xmlns:p14="http://schemas.microsoft.com/office/powerpoint/2010/main" val="42029969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86EFE5-BC99-4A48-97DD-035259FA6F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How many times did Jesus say Peter would disown him?  (26:32)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D6ABB5-C7C6-4311-BFBB-5D65EC8356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Two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Three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Four</a:t>
            </a:r>
          </a:p>
        </p:txBody>
      </p:sp>
    </p:spTree>
    <p:extLst>
      <p:ext uri="{BB962C8B-B14F-4D97-AF65-F5344CB8AC3E}">
        <p14:creationId xmlns:p14="http://schemas.microsoft.com/office/powerpoint/2010/main" val="2262887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86EFE5-BC99-4A48-97DD-035259FA6F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How many times did Jesus say Peter would disown him?  (26:32)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D6ABB5-C7C6-4311-BFBB-5D65EC8356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Two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Three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Four</a:t>
            </a:r>
          </a:p>
        </p:txBody>
      </p:sp>
    </p:spTree>
    <p:extLst>
      <p:ext uri="{BB962C8B-B14F-4D97-AF65-F5344CB8AC3E}">
        <p14:creationId xmlns:p14="http://schemas.microsoft.com/office/powerpoint/2010/main" val="2318733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B70643-2530-460D-A4E2-A9C11D789F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Who said:  “Even if I have to die with you, I will never disown you”?  (26:35)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6BF4B5-EDC0-4A12-A93B-C1E59E0B2E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Judas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John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Peter</a:t>
            </a:r>
          </a:p>
        </p:txBody>
      </p:sp>
    </p:spTree>
    <p:extLst>
      <p:ext uri="{BB962C8B-B14F-4D97-AF65-F5344CB8AC3E}">
        <p14:creationId xmlns:p14="http://schemas.microsoft.com/office/powerpoint/2010/main" val="40817327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B70643-2530-460D-A4E2-A9C11D789F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Who said:  “Even if I have to die with you, I will never disown you”?  (26:35)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6BF4B5-EDC0-4A12-A93B-C1E59E0B2E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Judas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John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Peter</a:t>
            </a:r>
          </a:p>
        </p:txBody>
      </p:sp>
    </p:spTree>
    <p:extLst>
      <p:ext uri="{BB962C8B-B14F-4D97-AF65-F5344CB8AC3E}">
        <p14:creationId xmlns:p14="http://schemas.microsoft.com/office/powerpoint/2010/main" val="28515479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9392C9-DE47-4EBB-85CB-E92E8A4D69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Where did Jesus go to pray on the night He was arrested?  (26:36, 50)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B209B3-0FE1-4C77-BFE7-15654ED05A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Bethany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Galilee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Gethsemane</a:t>
            </a:r>
          </a:p>
        </p:txBody>
      </p:sp>
    </p:spTree>
    <p:extLst>
      <p:ext uri="{BB962C8B-B14F-4D97-AF65-F5344CB8AC3E}">
        <p14:creationId xmlns:p14="http://schemas.microsoft.com/office/powerpoint/2010/main" val="38419981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9392C9-DE47-4EBB-85CB-E92E8A4D69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Where did Jesus go to pray on the night He was arrested?  (26:36, 50)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B209B3-0FE1-4C77-BFE7-15654ED05A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Bethany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Galilee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Gethsemane</a:t>
            </a:r>
          </a:p>
        </p:txBody>
      </p:sp>
    </p:spTree>
    <p:extLst>
      <p:ext uri="{BB962C8B-B14F-4D97-AF65-F5344CB8AC3E}">
        <p14:creationId xmlns:p14="http://schemas.microsoft.com/office/powerpoint/2010/main" val="299695889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1066</Words>
  <Application>Microsoft Office PowerPoint</Application>
  <PresentationFormat>On-screen Show (4:3)</PresentationFormat>
  <Paragraphs>154</Paragraphs>
  <Slides>39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2" baseType="lpstr">
      <vt:lpstr>Arial</vt:lpstr>
      <vt:lpstr>Calibri</vt:lpstr>
      <vt:lpstr>1_Office Theme</vt:lpstr>
      <vt:lpstr>Matthew Dig Site 16</vt:lpstr>
      <vt:lpstr>Where did Jesus say He would go after He had risen?  (26:32)</vt:lpstr>
      <vt:lpstr>Where did Jesus say He would go after He had risen?  (26:32)</vt:lpstr>
      <vt:lpstr>How many times did Jesus say Peter would disown him?  (26:32)</vt:lpstr>
      <vt:lpstr>How many times did Jesus say Peter would disown him?  (26:32)</vt:lpstr>
      <vt:lpstr>Who said:  “Even if I have to die with you, I will never disown you”?  (26:35)</vt:lpstr>
      <vt:lpstr>Who said:  “Even if I have to die with you, I will never disown you”?  (26:35)</vt:lpstr>
      <vt:lpstr>Where did Jesus go to pray on the night He was arrested?  (26:36, 50)</vt:lpstr>
      <vt:lpstr>Where did Jesus go to pray on the night He was arrested?  (26:36, 50)</vt:lpstr>
      <vt:lpstr>Who did Jesus take with Him to pray in Gethsemane?  (26:37)</vt:lpstr>
      <vt:lpstr>Who did Jesus take with Him to pray in Gethsemane?  (26:37)</vt:lpstr>
      <vt:lpstr>How did Jesus feel when He went to pray in Gethsemane?  (26:37)</vt:lpstr>
      <vt:lpstr>How did Jesus feel when He went to pray in Gethsemane?  (26:37)</vt:lpstr>
      <vt:lpstr>To whom did Jesus say, “Stay here and keep watch with me”?  (26:37-38)</vt:lpstr>
      <vt:lpstr>To whom did Jesus say, “Stay here and keep watch with me”?  (26:37-38)</vt:lpstr>
      <vt:lpstr>What did Jesus do when He started to pray in Gethsemane?  (26:39)</vt:lpstr>
      <vt:lpstr>What did Jesus do when He started to pray in Gethsemane?  (26:39)</vt:lpstr>
      <vt:lpstr>What did Jesus pray for God to do when He was praying at Gethsemane?  (26:39)</vt:lpstr>
      <vt:lpstr>What did Jesus pray for God to do when He was praying at Gethsemane?  (26:39)</vt:lpstr>
      <vt:lpstr>When Jesus returned from praying, what were His disciples doing?  (26:40)</vt:lpstr>
      <vt:lpstr>When Jesus returned from praying, what were His disciples doing?  (26:40)</vt:lpstr>
      <vt:lpstr>What did Jesus ask Peter when He found the disciples asleep?  (26:40)</vt:lpstr>
      <vt:lpstr>What did Jesus ask Peter when He found the disciples asleep?  (26:40)</vt:lpstr>
      <vt:lpstr>Who prayed “May your will be done”? (26:42)</vt:lpstr>
      <vt:lpstr>Who prayed “May your will be done”? (26:42)</vt:lpstr>
      <vt:lpstr>When the soldiers came to arrest Jesus, what did He say the Son of Man is delivered into?  (26:45)</vt:lpstr>
      <vt:lpstr>When the soldiers came to arrest Jesus, what did He say the Son of Man is delivered into?  (26:45)</vt:lpstr>
      <vt:lpstr>Which disciple betrayed Jesus?  (26:47)</vt:lpstr>
      <vt:lpstr>Which disciple betrayed Jesus?  (26:47)</vt:lpstr>
      <vt:lpstr>What was the signal that Judas gave for Jesus to be arrested?  (26:48)</vt:lpstr>
      <vt:lpstr>What was the signal that Judas gave for Jesus to be arrested?  (26:48)</vt:lpstr>
      <vt:lpstr>How did Judas greet Jesus in Gethsemane?  (26:49)</vt:lpstr>
      <vt:lpstr>How did Judas greet Jesus in Gethsemane?  (26:49)</vt:lpstr>
      <vt:lpstr>What happened when the men stepped forward, seized Jesus, and arrested Him?  (26:50-51)</vt:lpstr>
      <vt:lpstr>What happened when the men stepped forward, seized Jesus, and arrested Him?  (26:50-51)</vt:lpstr>
      <vt:lpstr>What did Jesus say God could put at His disposal?  (26:53)</vt:lpstr>
      <vt:lpstr>What did Jesus say God could put at His disposal?  (26:53)</vt:lpstr>
      <vt:lpstr>Once Jesus was arrested, what did the disciples do?  (26:56)</vt:lpstr>
      <vt:lpstr>Once Jesus was arrested, what did the disciples do?  (26:56)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1st and 2nd Samuel Dig Site 9</dc:title>
  <dc:creator>Kathy Randels</dc:creator>
  <cp:lastModifiedBy>Kathy Randels</cp:lastModifiedBy>
  <cp:revision>10</cp:revision>
  <dcterms:created xsi:type="dcterms:W3CDTF">2016-04-16T17:22:52Z</dcterms:created>
  <dcterms:modified xsi:type="dcterms:W3CDTF">2017-06-26T03:14:19Z</dcterms:modified>
</cp:coreProperties>
</file>