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BB39-CEE2-422F-86A5-BD8E8310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at Simon the Leper’s house do to Jesus?  (26:6-7)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BF7ED-780F-41BA-B859-F061B69F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Poured perfume over His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Bowed at a sign of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Him food to eat</a:t>
            </a:r>
          </a:p>
        </p:txBody>
      </p:sp>
    </p:spTree>
    <p:extLst>
      <p:ext uri="{BB962C8B-B14F-4D97-AF65-F5344CB8AC3E}">
        <p14:creationId xmlns:p14="http://schemas.microsoft.com/office/powerpoint/2010/main" val="100661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BB39-CEE2-422F-86A5-BD8E8310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at Simon the Leper’s house do to Jesus?  (26:6-7)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BF7ED-780F-41BA-B859-F061B69F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Poured perfume over His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Bowed at a sign of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Him food to eat</a:t>
            </a:r>
          </a:p>
        </p:txBody>
      </p:sp>
    </p:spTree>
    <p:extLst>
      <p:ext uri="{BB962C8B-B14F-4D97-AF65-F5344CB8AC3E}">
        <p14:creationId xmlns:p14="http://schemas.microsoft.com/office/powerpoint/2010/main" val="2899950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C574E-532E-400B-A2AC-D57F3B15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in the alabaster jar the woman who came up to Jesus had?  (26:7)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D7CE0-02D3-4E0A-BA6E-001506955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Perfume</a:t>
            </a:r>
          </a:p>
        </p:txBody>
      </p:sp>
    </p:spTree>
    <p:extLst>
      <p:ext uri="{BB962C8B-B14F-4D97-AF65-F5344CB8AC3E}">
        <p14:creationId xmlns:p14="http://schemas.microsoft.com/office/powerpoint/2010/main" val="276440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C574E-532E-400B-A2AC-D57F3B15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in the alabaster jar the woman who came up to Jesus had?  (26:7)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D7CE0-02D3-4E0A-BA6E-001506955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Perfume</a:t>
            </a:r>
          </a:p>
        </p:txBody>
      </p:sp>
    </p:spTree>
    <p:extLst>
      <p:ext uri="{BB962C8B-B14F-4D97-AF65-F5344CB8AC3E}">
        <p14:creationId xmlns:p14="http://schemas.microsoft.com/office/powerpoint/2010/main" val="1833872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E88B-951E-4837-AA3E-F1BB53C22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think pouring the perfume on Jesus was?  (26:7-8)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9C73E-12A5-41DD-AFB0-D2979BF7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gift</a:t>
            </a:r>
          </a:p>
        </p:txBody>
      </p:sp>
    </p:spTree>
    <p:extLst>
      <p:ext uri="{BB962C8B-B14F-4D97-AF65-F5344CB8AC3E}">
        <p14:creationId xmlns:p14="http://schemas.microsoft.com/office/powerpoint/2010/main" val="1635686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E88B-951E-4837-AA3E-F1BB53C22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think pouring the perfume on Jesus was?  (26:7-8)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9C73E-12A5-41DD-AFB0-D2979BF7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gift</a:t>
            </a:r>
          </a:p>
        </p:txBody>
      </p:sp>
    </p:spTree>
    <p:extLst>
      <p:ext uri="{BB962C8B-B14F-4D97-AF65-F5344CB8AC3E}">
        <p14:creationId xmlns:p14="http://schemas.microsoft.com/office/powerpoint/2010/main" val="301247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B26C-6A21-4C1F-9478-75F5B3DC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“This perfume could have been sold at a high price and the money given to the poor”?  (26:9)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A52C-2C27-4B26-8447-AC04FE59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3168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B26C-6A21-4C1F-9478-75F5B3DC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“This perfume could have been sold at a high price and the money given to the poor”?  (26:9)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A52C-2C27-4B26-8447-AC04FE59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54766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AC69-8FDF-4702-8D9F-E0EF0A5B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the pouring of perfume on Him?  (26:10)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AC9F4-65DD-4309-A019-6D01AB2F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waste</a:t>
            </a:r>
          </a:p>
        </p:txBody>
      </p:sp>
    </p:spTree>
    <p:extLst>
      <p:ext uri="{BB962C8B-B14F-4D97-AF65-F5344CB8AC3E}">
        <p14:creationId xmlns:p14="http://schemas.microsoft.com/office/powerpoint/2010/main" val="8946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AC69-8FDF-4702-8D9F-E0EF0A5B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the pouring of perfume on Him?  (26:10)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AC9F4-65DD-4309-A019-6D01AB2F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waste</a:t>
            </a:r>
          </a:p>
        </p:txBody>
      </p:sp>
    </p:spTree>
    <p:extLst>
      <p:ext uri="{BB962C8B-B14F-4D97-AF65-F5344CB8AC3E}">
        <p14:creationId xmlns:p14="http://schemas.microsoft.com/office/powerpoint/2010/main" val="171026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6F6C-CD78-4BC3-99C6-D54704E8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tell His disciples would be handed over to be crucified?  (26:2)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4F29-16AA-45BA-BAF3-3C636ECB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of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of John</a:t>
            </a:r>
          </a:p>
        </p:txBody>
      </p:sp>
    </p:spTree>
    <p:extLst>
      <p:ext uri="{BB962C8B-B14F-4D97-AF65-F5344CB8AC3E}">
        <p14:creationId xmlns:p14="http://schemas.microsoft.com/office/powerpoint/2010/main" val="481527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AB6B-9905-4A58-B8AF-886E3427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tell the disciples they would always have with them?  (26:11)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78627-2FD4-4EA7-9943-464E2042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poor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rich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Son of God</a:t>
            </a:r>
          </a:p>
        </p:txBody>
      </p:sp>
    </p:spTree>
    <p:extLst>
      <p:ext uri="{BB962C8B-B14F-4D97-AF65-F5344CB8AC3E}">
        <p14:creationId xmlns:p14="http://schemas.microsoft.com/office/powerpoint/2010/main" val="2441954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AB6B-9905-4A58-B8AF-886E3427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tell the disciples they would always have with them?  (26:11)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78627-2FD4-4EA7-9943-464E2042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poor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rich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Son of God</a:t>
            </a:r>
          </a:p>
        </p:txBody>
      </p:sp>
    </p:spTree>
    <p:extLst>
      <p:ext uri="{BB962C8B-B14F-4D97-AF65-F5344CB8AC3E}">
        <p14:creationId xmlns:p14="http://schemas.microsoft.com/office/powerpoint/2010/main" val="2154233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1FC9-34BF-4845-B5BD-4AA2E489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woman pour perfume on Jesus?  (26:12)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20CE-F5A4-43FB-B8E1-598656B3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prepare Him for burial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Jesus was dirty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31961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1FC9-34BF-4845-B5BD-4AA2E489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woman pour perfume on Jesus?  (26:12)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20CE-F5A4-43FB-B8E1-598656B3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prepare Him for burial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Jesus was dirty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0013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010DE-54F8-453E-A999-04E7B0FF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agreed to betray Jesus?  (26:14-16)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055D6-751E-4DF3-9339-2DC801D4F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</p:txBody>
      </p:sp>
    </p:spTree>
    <p:extLst>
      <p:ext uri="{BB962C8B-B14F-4D97-AF65-F5344CB8AC3E}">
        <p14:creationId xmlns:p14="http://schemas.microsoft.com/office/powerpoint/2010/main" val="3953412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010DE-54F8-453E-A999-04E7B0FF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agreed to betray Jesus?  (26:14-16)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055D6-751E-4DF3-9339-2DC801D4F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Judas</a:t>
            </a:r>
          </a:p>
        </p:txBody>
      </p:sp>
    </p:spTree>
    <p:extLst>
      <p:ext uri="{BB962C8B-B14F-4D97-AF65-F5344CB8AC3E}">
        <p14:creationId xmlns:p14="http://schemas.microsoft.com/office/powerpoint/2010/main" val="2779908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B182-D388-43EB-A5BB-8BDAFB1D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much money did the chief priests give Judas for being willing to hand over Jesus  (26:14-15)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CEC23-8DCF-47F1-8C2E-30E01B74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39" y="26670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gold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30 pieces of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copper coins</a:t>
            </a:r>
          </a:p>
        </p:txBody>
      </p:sp>
    </p:spTree>
    <p:extLst>
      <p:ext uri="{BB962C8B-B14F-4D97-AF65-F5344CB8AC3E}">
        <p14:creationId xmlns:p14="http://schemas.microsoft.com/office/powerpoint/2010/main" val="3614303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B182-D388-43EB-A5BB-8BDAFB1D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much money did the chief priests give Judas for being willing to hand over Jesus  (26:14-15)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CEC23-8DCF-47F1-8C2E-30E01B74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39" y="26670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gold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30 pieces of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copper coins</a:t>
            </a:r>
          </a:p>
        </p:txBody>
      </p:sp>
    </p:spTree>
    <p:extLst>
      <p:ext uri="{BB962C8B-B14F-4D97-AF65-F5344CB8AC3E}">
        <p14:creationId xmlns:p14="http://schemas.microsoft.com/office/powerpoint/2010/main" val="511936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DA28-8A74-40C4-9407-D8ACFA2C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once he had taken the 30 pieces of silver from the chief priests?  (26:15-16)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F428D-C96A-4007-980B-D21711FD8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“watched for an opportunity to hand [Jesus] over.”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“ran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to the house of Simon the Leper.”</a:t>
            </a:r>
          </a:p>
        </p:txBody>
      </p:sp>
    </p:spTree>
    <p:extLst>
      <p:ext uri="{BB962C8B-B14F-4D97-AF65-F5344CB8AC3E}">
        <p14:creationId xmlns:p14="http://schemas.microsoft.com/office/powerpoint/2010/main" val="3849622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DA28-8A74-40C4-9407-D8ACFA2C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once he had taken the 30 pieces of silver from the chief priests?  (26:15-16)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F428D-C96A-4007-980B-D21711FD8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“watched for an opportunity to hand [Jesus] over.”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“ran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to the house of Simon the Leper.”</a:t>
            </a:r>
          </a:p>
        </p:txBody>
      </p:sp>
    </p:spTree>
    <p:extLst>
      <p:ext uri="{BB962C8B-B14F-4D97-AF65-F5344CB8AC3E}">
        <p14:creationId xmlns:p14="http://schemas.microsoft.com/office/powerpoint/2010/main" val="812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6F6C-CD78-4BC3-99C6-D54704E8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tell His disciples would be handed over to be crucified?  (26:2)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4F29-16AA-45BA-BAF3-3C636ECB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Son of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of John</a:t>
            </a:r>
          </a:p>
        </p:txBody>
      </p:sp>
    </p:spTree>
    <p:extLst>
      <p:ext uri="{BB962C8B-B14F-4D97-AF65-F5344CB8AC3E}">
        <p14:creationId xmlns:p14="http://schemas.microsoft.com/office/powerpoint/2010/main" val="3370430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4430-B15A-48E2-9879-FA85D7E2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asked Jesus, “Where do you want us to make preparations for you to eat the Passover?”  (26:17)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3FB9C-9C9C-4F01-90D1-2D9103766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Magdalene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1179482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4430-B15A-48E2-9879-FA85D7E2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asked Jesus, “Where do you want us to make preparations for you to eat the Passover?”  (26:17)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3FB9C-9C9C-4F01-90D1-2D9103766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Magdalene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1053784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4F83-F33B-4091-9BE3-1F07E0FF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told the disciples that one of them would betray Him, how did the disciples feel?  (26:21-22)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4DC0-C438-4265-B6BE-27B48E0B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Happy</a:t>
            </a:r>
          </a:p>
        </p:txBody>
      </p:sp>
    </p:spTree>
    <p:extLst>
      <p:ext uri="{BB962C8B-B14F-4D97-AF65-F5344CB8AC3E}">
        <p14:creationId xmlns:p14="http://schemas.microsoft.com/office/powerpoint/2010/main" val="3734318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4F83-F33B-4091-9BE3-1F07E0FF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told the disciples that one of them would betray Him, how did the disciples feel?  (26:21-22)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4DC0-C438-4265-B6BE-27B48E0B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Happy</a:t>
            </a:r>
          </a:p>
        </p:txBody>
      </p:sp>
    </p:spTree>
    <p:extLst>
      <p:ext uri="{BB962C8B-B14F-4D97-AF65-F5344CB8AC3E}">
        <p14:creationId xmlns:p14="http://schemas.microsoft.com/office/powerpoint/2010/main" val="1322841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D05A-2342-428B-BDC2-508C9C01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is one food Jesus and His disciples ate during the Last Supper?  (26:26)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A6EA6-851B-4CFA-8742-50A43DCF2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11624101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D05A-2342-428B-BDC2-508C9C01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is one food Jesus and His disciples ate during the Last Supper?  (26:26)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A6EA6-851B-4CFA-8742-50A43DCF2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Bread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16978740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E528-D2C5-465B-93E0-8612D1AB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broke bread at the Passover meal?  (26:26)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AE8A4-7C31-41EC-A24C-815621622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“Eat this bread.  We have a long night ahead of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bread reminds me of our ancestors fleeing from the Egyptians.”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“Take and eat; this is my body.”</a:t>
            </a:r>
          </a:p>
        </p:txBody>
      </p:sp>
    </p:spTree>
    <p:extLst>
      <p:ext uri="{BB962C8B-B14F-4D97-AF65-F5344CB8AC3E}">
        <p14:creationId xmlns:p14="http://schemas.microsoft.com/office/powerpoint/2010/main" val="9054167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E528-D2C5-465B-93E0-8612D1AB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broke bread at the Passover meal?  (26:26)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AE8A4-7C31-41EC-A24C-815621622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“Eat this bread.  We have a long night ahead of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bread reminds me of our ancestors fleeing from the Egyptians.”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“Take and eat; this is my body.”</a:t>
            </a:r>
          </a:p>
        </p:txBody>
      </p:sp>
    </p:spTree>
    <p:extLst>
      <p:ext uri="{BB962C8B-B14F-4D97-AF65-F5344CB8AC3E}">
        <p14:creationId xmlns:p14="http://schemas.microsoft.com/office/powerpoint/2010/main" val="1445247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40CF-352E-4E5D-B0E6-180545F4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Jesus said that His “blood of the covenant” was poured out for what reason?  (26:28)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5410-F3E4-4191-9A08-AF2D3E8E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6670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save His disciples only”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the forgiveness of sins”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His family’s sins only”</a:t>
            </a:r>
          </a:p>
        </p:txBody>
      </p:sp>
    </p:spTree>
    <p:extLst>
      <p:ext uri="{BB962C8B-B14F-4D97-AF65-F5344CB8AC3E}">
        <p14:creationId xmlns:p14="http://schemas.microsoft.com/office/powerpoint/2010/main" val="1351666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40CF-352E-4E5D-B0E6-180545F4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Jesus said that His “blood of the covenant” was poured out for what reason?  (26:28)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5410-F3E4-4191-9A08-AF2D3E8E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6670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save His disciples only”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“For the forgiveness of sins”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His family’s sins only”</a:t>
            </a:r>
          </a:p>
        </p:txBody>
      </p:sp>
    </p:spTree>
    <p:extLst>
      <p:ext uri="{BB962C8B-B14F-4D97-AF65-F5344CB8AC3E}">
        <p14:creationId xmlns:p14="http://schemas.microsoft.com/office/powerpoint/2010/main" val="102188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D038-7EA4-436B-AF38-5454BF54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high priest?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371C8-F784-4867-A063-DCABAEC28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Caiaphas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</p:txBody>
      </p:sp>
    </p:spTree>
    <p:extLst>
      <p:ext uri="{BB962C8B-B14F-4D97-AF65-F5344CB8AC3E}">
        <p14:creationId xmlns:p14="http://schemas.microsoft.com/office/powerpoint/2010/main" val="2287920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D434-9BD8-4F6E-BFE8-F719D489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and the disciples sung a hymn at the Passover feast, where did they go?  (26:30)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3DCCB-4910-4444-B2A2-920873EAC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Mount of Olives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 of 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Nazareth</a:t>
            </a:r>
          </a:p>
        </p:txBody>
      </p:sp>
    </p:spTree>
    <p:extLst>
      <p:ext uri="{BB962C8B-B14F-4D97-AF65-F5344CB8AC3E}">
        <p14:creationId xmlns:p14="http://schemas.microsoft.com/office/powerpoint/2010/main" val="617247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D434-9BD8-4F6E-BFE8-F719D489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and the disciples sung a hymn at the Passover feast, where did they go?  (26:30)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3DCCB-4910-4444-B2A2-920873EAC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Mount of Olives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 of 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Nazareth</a:t>
            </a:r>
          </a:p>
        </p:txBody>
      </p:sp>
    </p:spTree>
    <p:extLst>
      <p:ext uri="{BB962C8B-B14F-4D97-AF65-F5344CB8AC3E}">
        <p14:creationId xmlns:p14="http://schemas.microsoft.com/office/powerpoint/2010/main" val="21192756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E29A-D991-4357-998F-3B5EB0816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“In him we have redemption through his blood, …”  (Ephesians 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0E2E-E56E-42D8-AE42-DDE3CEA93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are saved by his grace.”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we are his children and he has saved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forgiveness of sins, in accordance with the riches of God’s grace.”</a:t>
            </a:r>
          </a:p>
        </p:txBody>
      </p:sp>
    </p:spTree>
    <p:extLst>
      <p:ext uri="{BB962C8B-B14F-4D97-AF65-F5344CB8AC3E}">
        <p14:creationId xmlns:p14="http://schemas.microsoft.com/office/powerpoint/2010/main" val="2108868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E29A-D991-4357-998F-3B5EB0816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“In him we have redemption through his blood, …”  (Ephesians 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0E2E-E56E-42D8-AE42-DDE3CEA93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are saved by his grace.”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we are his children and he has saved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the forgiveness of sins, in accordance with the riches of God’s grace.”</a:t>
            </a:r>
          </a:p>
        </p:txBody>
      </p:sp>
    </p:spTree>
    <p:extLst>
      <p:ext uri="{BB962C8B-B14F-4D97-AF65-F5344CB8AC3E}">
        <p14:creationId xmlns:p14="http://schemas.microsoft.com/office/powerpoint/2010/main" val="140331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D038-7EA4-436B-AF38-5454BF54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high priest?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371C8-F784-4867-A063-DCABAEC28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Caiaphas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</p:txBody>
      </p:sp>
    </p:spTree>
    <p:extLst>
      <p:ext uri="{BB962C8B-B14F-4D97-AF65-F5344CB8AC3E}">
        <p14:creationId xmlns:p14="http://schemas.microsoft.com/office/powerpoint/2010/main" val="321229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20BD-ED0A-4B6A-93E9-8FA0CB42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schemed to arrest Jesus secretly and kill Him?  (26:3-4)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987FB-7911-4D49-B200-17F89A401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Romans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elders</a:t>
            </a:r>
          </a:p>
        </p:txBody>
      </p:sp>
    </p:spTree>
    <p:extLst>
      <p:ext uri="{BB962C8B-B14F-4D97-AF65-F5344CB8AC3E}">
        <p14:creationId xmlns:p14="http://schemas.microsoft.com/office/powerpoint/2010/main" val="355794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20BD-ED0A-4B6A-93E9-8FA0CB42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schemed to arrest Jesus secretly and kill Him?  (26:3-4)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987FB-7911-4D49-B200-17F89A401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Romans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priests and elders</a:t>
            </a:r>
          </a:p>
        </p:txBody>
      </p:sp>
    </p:spTree>
    <p:extLst>
      <p:ext uri="{BB962C8B-B14F-4D97-AF65-F5344CB8AC3E}">
        <p14:creationId xmlns:p14="http://schemas.microsoft.com/office/powerpoint/2010/main" val="381497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BFF4-1AC5-48CA-9AC8-19DF72F8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town did Simon the Leper live?   (26:6)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F3DC-ECCE-48F3-84FD-24E8DB6F2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247668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BFF4-1AC5-48CA-9AC8-19DF72F8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town did Simon the Leper live?   (26:6)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F3DC-ECCE-48F3-84FD-24E8DB6F2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Bethany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42792803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1188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Matthew Dig Site 15</vt:lpstr>
      <vt:lpstr>Who did Jesus tell His disciples would be handed over to be crucified?  (26:2)</vt:lpstr>
      <vt:lpstr>Who did Jesus tell His disciples would be handed over to be crucified?  (26:2)</vt:lpstr>
      <vt:lpstr>What was the name of the high priest?  (26:3)</vt:lpstr>
      <vt:lpstr>What was the name of the high priest?  (26:3)</vt:lpstr>
      <vt:lpstr>Who schemed to arrest Jesus secretly and kill Him?  (26:3-4)</vt:lpstr>
      <vt:lpstr>Who schemed to arrest Jesus secretly and kill Him?  (26:3-4)</vt:lpstr>
      <vt:lpstr>In what town did Simon the Leper live?   (26:6)</vt:lpstr>
      <vt:lpstr>In what town did Simon the Leper live?   (26:6)</vt:lpstr>
      <vt:lpstr>What did the woman at Simon the Leper’s house do to Jesus?  (26:6-7)</vt:lpstr>
      <vt:lpstr>What did the woman at Simon the Leper’s house do to Jesus?  (26:6-7)</vt:lpstr>
      <vt:lpstr>What was in the alabaster jar the woman who came up to Jesus had?  (26:7)</vt:lpstr>
      <vt:lpstr>What was in the alabaster jar the woman who came up to Jesus had?  (26:7)</vt:lpstr>
      <vt:lpstr>What did the disciples think pouring the perfume on Jesus was?  (26:7-8)</vt:lpstr>
      <vt:lpstr>What did the disciples think pouring the perfume on Jesus was?  (26:7-8)</vt:lpstr>
      <vt:lpstr>Who said, “This perfume could have been sold at a high price and the money given to the poor”?  (26:9)</vt:lpstr>
      <vt:lpstr>Who said, “This perfume could have been sold at a high price and the money given to the poor”?  (26:9)</vt:lpstr>
      <vt:lpstr>How did Jesus describe the pouring of perfume on Him?  (26:10)</vt:lpstr>
      <vt:lpstr>How did Jesus describe the pouring of perfume on Him?  (26:10)</vt:lpstr>
      <vt:lpstr>Who did Jesus tell the disciples they would always have with them?  (26:11)</vt:lpstr>
      <vt:lpstr>Who did Jesus tell the disciples they would always have with them?  (26:11)</vt:lpstr>
      <vt:lpstr>Why did the woman pour perfume on Jesus?  (26:12)</vt:lpstr>
      <vt:lpstr>Why did the woman pour perfume on Jesus?  (26:12)</vt:lpstr>
      <vt:lpstr>Which disciple agreed to betray Jesus?  (26:14-16)</vt:lpstr>
      <vt:lpstr>Which disciple agreed to betray Jesus?  (26:14-16)</vt:lpstr>
      <vt:lpstr>How much money did the chief priests give Judas for being willing to hand over Jesus  (26:14-15)</vt:lpstr>
      <vt:lpstr>How much money did the chief priests give Judas for being willing to hand over Jesus  (26:14-15)</vt:lpstr>
      <vt:lpstr>What did Judas do once he had taken the 30 pieces of silver from the chief priests?  (26:15-16)</vt:lpstr>
      <vt:lpstr>What did Judas do once he had taken the 30 pieces of silver from the chief priests?  (26:15-16)</vt:lpstr>
      <vt:lpstr>Who asked Jesus, “Where do you want us to make preparations for you to eat the Passover?”  (26:17)</vt:lpstr>
      <vt:lpstr>Who asked Jesus, “Where do you want us to make preparations for you to eat the Passover?”  (26:17)</vt:lpstr>
      <vt:lpstr>After Jesus told the disciples that one of them would betray Him, how did the disciples feel?  (26:21-22)</vt:lpstr>
      <vt:lpstr>After Jesus told the disciples that one of them would betray Him, how did the disciples feel?  (26:21-22)</vt:lpstr>
      <vt:lpstr>What is one food Jesus and His disciples ate during the Last Supper?  (26:26)</vt:lpstr>
      <vt:lpstr>What is one food Jesus and His disciples ate during the Last Supper?  (26:26)</vt:lpstr>
      <vt:lpstr>What did Jesus say when He broke bread at the Passover meal?  (26:26)</vt:lpstr>
      <vt:lpstr>What did Jesus say when He broke bread at the Passover meal?  (26:26)</vt:lpstr>
      <vt:lpstr>Jesus said that His “blood of the covenant” was poured out for what reason?  (26:28)</vt:lpstr>
      <vt:lpstr>Jesus said that His “blood of the covenant” was poured out for what reason?  (26:28)</vt:lpstr>
      <vt:lpstr>After Jesus and the disciples sung a hymn at the Passover feast, where did they go?  (26:30)</vt:lpstr>
      <vt:lpstr>After Jesus and the disciples sung a hymn at the Passover feast, where did they go?  (26:30)</vt:lpstr>
      <vt:lpstr>Finish this verse:  “In him we have redemption through his blood, …”  (Ephesians 1:7)</vt:lpstr>
      <vt:lpstr>Finish this verse:  “In him we have redemption through his blood, …”  (Ephesians 1:7)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10</cp:revision>
  <dcterms:created xsi:type="dcterms:W3CDTF">2016-04-16T17:22:52Z</dcterms:created>
  <dcterms:modified xsi:type="dcterms:W3CDTF">2017-06-25T22:05:53Z</dcterms:modified>
</cp:coreProperties>
</file>