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62" r:id="rId3"/>
    <p:sldMasterId id="2147483664" r:id="rId4"/>
  </p:sldMasterIdLst>
  <p:notesMasterIdLst>
    <p:notesMasterId r:id="rId39"/>
  </p:notesMasterIdLst>
  <p:sldIdLst>
    <p:sldId id="256" r:id="rId5"/>
    <p:sldId id="977" r:id="rId6"/>
    <p:sldId id="978" r:id="rId7"/>
    <p:sldId id="982" r:id="rId8"/>
    <p:sldId id="257" r:id="rId9"/>
    <p:sldId id="258" r:id="rId10"/>
    <p:sldId id="296" r:id="rId11"/>
    <p:sldId id="297" r:id="rId12"/>
    <p:sldId id="983" r:id="rId13"/>
    <p:sldId id="984" r:id="rId14"/>
    <p:sldId id="985" r:id="rId15"/>
    <p:sldId id="259" r:id="rId16"/>
    <p:sldId id="986" r:id="rId17"/>
    <p:sldId id="304" r:id="rId18"/>
    <p:sldId id="260" r:id="rId19"/>
    <p:sldId id="305" r:id="rId20"/>
    <p:sldId id="261" r:id="rId21"/>
    <p:sldId id="262" r:id="rId22"/>
    <p:sldId id="263" r:id="rId23"/>
    <p:sldId id="264" r:id="rId24"/>
    <p:sldId id="987" r:id="rId25"/>
    <p:sldId id="299" r:id="rId26"/>
    <p:sldId id="267" r:id="rId27"/>
    <p:sldId id="306" r:id="rId28"/>
    <p:sldId id="300" r:id="rId29"/>
    <p:sldId id="268" r:id="rId30"/>
    <p:sldId id="988" r:id="rId31"/>
    <p:sldId id="301" r:id="rId32"/>
    <p:sldId id="302" r:id="rId33"/>
    <p:sldId id="303" r:id="rId34"/>
    <p:sldId id="269" r:id="rId35"/>
    <p:sldId id="270" r:id="rId36"/>
    <p:sldId id="990" r:id="rId37"/>
    <p:sldId id="989" r:id="rId3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C1C9"/>
    <a:srgbClr val="A14C3F"/>
    <a:srgbClr val="60382A"/>
    <a:srgbClr val="A97F69"/>
    <a:srgbClr val="FF0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p:scale>
          <a:sx n="76" d="100"/>
          <a:sy n="76" d="100"/>
        </p:scale>
        <p:origin x="103"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8C50870-0319-8F0E-6CB2-04834BAB6D4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 charset="-128"/>
              </a:defRPr>
            </a:lvl1pPr>
          </a:lstStyle>
          <a:p>
            <a:pPr>
              <a:defRPr/>
            </a:pPr>
            <a:endParaRPr lang="en-US"/>
          </a:p>
        </p:txBody>
      </p:sp>
      <p:sp>
        <p:nvSpPr>
          <p:cNvPr id="33795" name="Rectangle 3">
            <a:extLst>
              <a:ext uri="{FF2B5EF4-FFF2-40B4-BE49-F238E27FC236}">
                <a16:creationId xmlns:a16="http://schemas.microsoft.com/office/drawing/2014/main" id="{9000285E-D68C-5D50-925D-42E6D9E1A8B4}"/>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 charset="-128"/>
              </a:defRPr>
            </a:lvl1pPr>
          </a:lstStyle>
          <a:p>
            <a:pPr>
              <a:defRPr/>
            </a:pPr>
            <a:endParaRPr lang="en-US"/>
          </a:p>
        </p:txBody>
      </p:sp>
      <p:sp>
        <p:nvSpPr>
          <p:cNvPr id="2052" name="Rectangle 4">
            <a:extLst>
              <a:ext uri="{FF2B5EF4-FFF2-40B4-BE49-F238E27FC236}">
                <a16:creationId xmlns:a16="http://schemas.microsoft.com/office/drawing/2014/main" id="{3DCE13E3-71E5-16C8-A208-C0D44AD57EE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a:extLst>
              <a:ext uri="{FF2B5EF4-FFF2-40B4-BE49-F238E27FC236}">
                <a16:creationId xmlns:a16="http://schemas.microsoft.com/office/drawing/2014/main" id="{38C61C57-8EE7-9307-37B2-67E95D2AD312}"/>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3798" name="Rectangle 6">
            <a:extLst>
              <a:ext uri="{FF2B5EF4-FFF2-40B4-BE49-F238E27FC236}">
                <a16:creationId xmlns:a16="http://schemas.microsoft.com/office/drawing/2014/main" id="{434C8F4C-7076-29EF-0EBE-7B93A830C128}"/>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 charset="-128"/>
              </a:defRPr>
            </a:lvl1pPr>
          </a:lstStyle>
          <a:p>
            <a:pPr>
              <a:defRPr/>
            </a:pPr>
            <a:endParaRPr lang="en-US"/>
          </a:p>
        </p:txBody>
      </p:sp>
      <p:sp>
        <p:nvSpPr>
          <p:cNvPr id="33799" name="Rectangle 7">
            <a:extLst>
              <a:ext uri="{FF2B5EF4-FFF2-40B4-BE49-F238E27FC236}">
                <a16:creationId xmlns:a16="http://schemas.microsoft.com/office/drawing/2014/main" id="{B76D2876-5A04-BE02-C3C4-256591FFC946}"/>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775EF677-A9A0-42F3-B9DB-63A3EB64719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6ECD8FF6-45E7-0AA0-ACB4-F0B4C4EA7C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14384E4-E5F3-4433-A6D7-E662AA6E244E}" type="slidenum">
              <a:rPr lang="en-US" altLang="en-US" sz="1200"/>
              <a:pPr/>
              <a:t>1</a:t>
            </a:fld>
            <a:endParaRPr lang="en-US" altLang="en-US" sz="1200"/>
          </a:p>
        </p:txBody>
      </p:sp>
      <p:sp>
        <p:nvSpPr>
          <p:cNvPr id="4099" name="Rectangle 2">
            <a:extLst>
              <a:ext uri="{FF2B5EF4-FFF2-40B4-BE49-F238E27FC236}">
                <a16:creationId xmlns:a16="http://schemas.microsoft.com/office/drawing/2014/main" id="{EABD573A-EE3D-58CC-980D-91F9012805DE}"/>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A82AB942-BCB5-F26F-688E-13BD8CC7AF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1ED8F63B-6C2A-D508-9056-ED01529F889F}"/>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E15B5C8-4A50-42B6-A990-D19EDC6780F8}" type="slidenum">
              <a:rPr lang="en-US" altLang="en-US" sz="1200"/>
              <a:pPr algn="r"/>
              <a:t>13</a:t>
            </a:fld>
            <a:endParaRPr lang="en-US" altLang="en-US" sz="1200"/>
          </a:p>
        </p:txBody>
      </p:sp>
      <p:sp>
        <p:nvSpPr>
          <p:cNvPr id="19459" name="Rectangle 2">
            <a:extLst>
              <a:ext uri="{FF2B5EF4-FFF2-40B4-BE49-F238E27FC236}">
                <a16:creationId xmlns:a16="http://schemas.microsoft.com/office/drawing/2014/main" id="{0AFAF27A-2D9C-702D-6F53-E3C4256CB77A}"/>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7A4C9E15-810B-1114-1163-87CD7DAB99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30065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1ED8F63B-6C2A-D508-9056-ED01529F889F}"/>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E15B5C8-4A50-42B6-A990-D19EDC6780F8}" type="slidenum">
              <a:rPr lang="en-US" altLang="en-US" sz="1200"/>
              <a:pPr algn="r"/>
              <a:t>14</a:t>
            </a:fld>
            <a:endParaRPr lang="en-US" altLang="en-US" sz="1200"/>
          </a:p>
        </p:txBody>
      </p:sp>
      <p:sp>
        <p:nvSpPr>
          <p:cNvPr id="19459" name="Rectangle 2">
            <a:extLst>
              <a:ext uri="{FF2B5EF4-FFF2-40B4-BE49-F238E27FC236}">
                <a16:creationId xmlns:a16="http://schemas.microsoft.com/office/drawing/2014/main" id="{0AFAF27A-2D9C-702D-6F53-E3C4256CB77A}"/>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7A4C9E15-810B-1114-1163-87CD7DAB99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85C71E1-09A8-5B27-5489-1694373FF4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CFC9F00-F999-4E49-AD10-471FFB79F0CE}" type="slidenum">
              <a:rPr lang="en-US" altLang="en-US" sz="1200"/>
              <a:pPr/>
              <a:t>15</a:t>
            </a:fld>
            <a:endParaRPr lang="en-US" altLang="en-US" sz="1200"/>
          </a:p>
        </p:txBody>
      </p:sp>
      <p:sp>
        <p:nvSpPr>
          <p:cNvPr id="21507" name="Rectangle 2">
            <a:extLst>
              <a:ext uri="{FF2B5EF4-FFF2-40B4-BE49-F238E27FC236}">
                <a16:creationId xmlns:a16="http://schemas.microsoft.com/office/drawing/2014/main" id="{974AC098-2587-C280-73F6-03E313ABF9B4}"/>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F51B23F4-8960-B0F6-8380-0F8DE8BAA7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5F5AA06-DF07-9CAF-DCDC-17F8056F18F2}"/>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BBFE3D29-F85B-481F-BC1E-9850F87766B0}" type="slidenum">
              <a:rPr lang="en-US" altLang="en-US" sz="1200"/>
              <a:pPr algn="r"/>
              <a:t>16</a:t>
            </a:fld>
            <a:endParaRPr lang="en-US" altLang="en-US" sz="1200"/>
          </a:p>
        </p:txBody>
      </p:sp>
      <p:sp>
        <p:nvSpPr>
          <p:cNvPr id="23555" name="Rectangle 2">
            <a:extLst>
              <a:ext uri="{FF2B5EF4-FFF2-40B4-BE49-F238E27FC236}">
                <a16:creationId xmlns:a16="http://schemas.microsoft.com/office/drawing/2014/main" id="{A7324F13-5F02-D268-FF0A-6F99E9680F78}"/>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116538A0-63CB-A9B1-6B00-14AA259CB1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99960DBF-D6C1-6AF8-41C0-CB907D67A4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1AB0C35-1500-459F-A014-26056B2C694D}" type="slidenum">
              <a:rPr lang="en-US" altLang="en-US" sz="1200"/>
              <a:pPr/>
              <a:t>17</a:t>
            </a:fld>
            <a:endParaRPr lang="en-US" altLang="en-US" sz="1200"/>
          </a:p>
        </p:txBody>
      </p:sp>
      <p:sp>
        <p:nvSpPr>
          <p:cNvPr id="25603" name="Rectangle 2">
            <a:extLst>
              <a:ext uri="{FF2B5EF4-FFF2-40B4-BE49-F238E27FC236}">
                <a16:creationId xmlns:a16="http://schemas.microsoft.com/office/drawing/2014/main" id="{F6E986D3-658B-9E7C-285E-19911F075E09}"/>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DC9A2879-F68C-1E28-8B31-9781ECABD9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B8754E39-980B-FFC3-8079-01905C75AE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EDF0659-708B-4612-85BD-4B3708AA9B19}" type="slidenum">
              <a:rPr lang="en-US" altLang="en-US" sz="1200"/>
              <a:pPr/>
              <a:t>18</a:t>
            </a:fld>
            <a:endParaRPr lang="en-US" altLang="en-US" sz="1200"/>
          </a:p>
        </p:txBody>
      </p:sp>
      <p:sp>
        <p:nvSpPr>
          <p:cNvPr id="27651" name="Rectangle 2">
            <a:extLst>
              <a:ext uri="{FF2B5EF4-FFF2-40B4-BE49-F238E27FC236}">
                <a16:creationId xmlns:a16="http://schemas.microsoft.com/office/drawing/2014/main" id="{4A1DAAA9-A092-0171-1DB1-F6A3A8E089DD}"/>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BA5D6768-B7BE-E4A9-B360-839415F7A4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B9FBBEE8-0BE4-79E9-3F36-7A538EFBC5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07F206F-502C-4C4E-8571-E8EC23E6C5CF}" type="slidenum">
              <a:rPr lang="en-US" altLang="en-US" sz="1200"/>
              <a:pPr/>
              <a:t>19</a:t>
            </a:fld>
            <a:endParaRPr lang="en-US" altLang="en-US" sz="1200"/>
          </a:p>
        </p:txBody>
      </p:sp>
      <p:sp>
        <p:nvSpPr>
          <p:cNvPr id="29699" name="Rectangle 2">
            <a:extLst>
              <a:ext uri="{FF2B5EF4-FFF2-40B4-BE49-F238E27FC236}">
                <a16:creationId xmlns:a16="http://schemas.microsoft.com/office/drawing/2014/main" id="{1FDAEE3C-29A7-5DD1-76F2-D6498FC185E7}"/>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35FE4B73-4A25-3527-EE81-E8F0883769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C95D9A0A-BF01-43E3-392C-CE29DFE990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8E6D40C-DC78-49A5-9614-5CBB12324A29}" type="slidenum">
              <a:rPr lang="en-US" altLang="en-US" sz="1200"/>
              <a:pPr/>
              <a:t>20</a:t>
            </a:fld>
            <a:endParaRPr lang="en-US" altLang="en-US" sz="1200"/>
          </a:p>
        </p:txBody>
      </p:sp>
      <p:sp>
        <p:nvSpPr>
          <p:cNvPr id="31747" name="Rectangle 2">
            <a:extLst>
              <a:ext uri="{FF2B5EF4-FFF2-40B4-BE49-F238E27FC236}">
                <a16:creationId xmlns:a16="http://schemas.microsoft.com/office/drawing/2014/main" id="{E19EFBED-9F18-A147-0499-4E2EBDA589D3}"/>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AAFC24EF-7863-F61D-A2CB-F673DE4E2D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3333668D-918F-53AE-5542-17A6C044CA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474C4EC-2EDA-49E7-82E7-5B65A7932D7D}" type="slidenum">
              <a:rPr lang="en-US" altLang="en-US" sz="1200"/>
              <a:pPr/>
              <a:t>21</a:t>
            </a:fld>
            <a:endParaRPr lang="en-US" altLang="en-US" sz="1200"/>
          </a:p>
        </p:txBody>
      </p:sp>
      <p:sp>
        <p:nvSpPr>
          <p:cNvPr id="33795" name="Rectangle 2">
            <a:extLst>
              <a:ext uri="{FF2B5EF4-FFF2-40B4-BE49-F238E27FC236}">
                <a16:creationId xmlns:a16="http://schemas.microsoft.com/office/drawing/2014/main" id="{8F6DA9AF-B46D-0A82-39F8-B35E2F9A1225}"/>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8B440772-D231-1420-ECB3-B44AAA6CDA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53260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B4E76FA4-1DBD-588A-8F36-5CFFCA86D874}"/>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B411C04B-C658-4B8D-BC97-5B0CC5FB3010}" type="slidenum">
              <a:rPr lang="en-US" altLang="en-US" sz="1200"/>
              <a:pPr algn="r"/>
              <a:t>22</a:t>
            </a:fld>
            <a:endParaRPr lang="en-US" altLang="en-US" sz="1200"/>
          </a:p>
        </p:txBody>
      </p:sp>
      <p:sp>
        <p:nvSpPr>
          <p:cNvPr id="35843" name="Rectangle 2">
            <a:extLst>
              <a:ext uri="{FF2B5EF4-FFF2-40B4-BE49-F238E27FC236}">
                <a16:creationId xmlns:a16="http://schemas.microsoft.com/office/drawing/2014/main" id="{96E508E6-668D-38E5-37A6-CEEF0C618486}"/>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B6AAA9CF-0CA8-632C-0C0E-0FC95E48F0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132DBE37-AD1B-AE7C-5542-5ED12F441C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E2564FA-F7FF-4CF8-9055-AFEBC0AB3835}" type="slidenum">
              <a:rPr lang="en-US" altLang="en-US" sz="1200"/>
              <a:pPr/>
              <a:t>5</a:t>
            </a:fld>
            <a:endParaRPr lang="en-US" altLang="en-US" sz="1200"/>
          </a:p>
        </p:txBody>
      </p:sp>
      <p:sp>
        <p:nvSpPr>
          <p:cNvPr id="7171" name="Rectangle 2">
            <a:extLst>
              <a:ext uri="{FF2B5EF4-FFF2-40B4-BE49-F238E27FC236}">
                <a16:creationId xmlns:a16="http://schemas.microsoft.com/office/drawing/2014/main" id="{84720777-F505-D669-9A0A-89EFF963EF19}"/>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938BEBC6-1274-962B-2C64-A6B20B85B1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5856DE72-AF4B-81EC-3799-2AE758536A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C207088-39FE-4827-9FAC-EBC79CC40E62}" type="slidenum">
              <a:rPr lang="en-US" altLang="en-US" sz="1200"/>
              <a:pPr/>
              <a:t>23</a:t>
            </a:fld>
            <a:endParaRPr lang="en-US" altLang="en-US" sz="1200"/>
          </a:p>
        </p:txBody>
      </p:sp>
      <p:sp>
        <p:nvSpPr>
          <p:cNvPr id="37891" name="Rectangle 2">
            <a:extLst>
              <a:ext uri="{FF2B5EF4-FFF2-40B4-BE49-F238E27FC236}">
                <a16:creationId xmlns:a16="http://schemas.microsoft.com/office/drawing/2014/main" id="{43615F1F-9D7D-4AE9-372E-E932DC514AAF}"/>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A2243FF0-0385-12F2-7252-A1A1D39803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28E43739-F0D3-01AC-EBC8-2C0C819D25DB}"/>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BD3E8EF5-EF42-4CC8-8851-2E1966C6230D}" type="slidenum">
              <a:rPr lang="en-US" altLang="en-US" sz="1200"/>
              <a:pPr algn="r"/>
              <a:t>24</a:t>
            </a:fld>
            <a:endParaRPr lang="en-US" altLang="en-US" sz="1200"/>
          </a:p>
        </p:txBody>
      </p:sp>
      <p:sp>
        <p:nvSpPr>
          <p:cNvPr id="39939" name="Rectangle 2">
            <a:extLst>
              <a:ext uri="{FF2B5EF4-FFF2-40B4-BE49-F238E27FC236}">
                <a16:creationId xmlns:a16="http://schemas.microsoft.com/office/drawing/2014/main" id="{11A0D826-EB23-B5E7-0A1B-9FF308D26388}"/>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88C262D5-1D60-7FCF-6A4D-1549CDC3FE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FF75C723-4BD0-73A6-E041-810B84DD650B}"/>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DAF4BF0-669E-4912-8924-BBD2388BCB48}" type="slidenum">
              <a:rPr lang="en-US" altLang="en-US" sz="1200"/>
              <a:pPr algn="r"/>
              <a:t>25</a:t>
            </a:fld>
            <a:endParaRPr lang="en-US" altLang="en-US" sz="1200"/>
          </a:p>
        </p:txBody>
      </p:sp>
      <p:sp>
        <p:nvSpPr>
          <p:cNvPr id="41987" name="Rectangle 2">
            <a:extLst>
              <a:ext uri="{FF2B5EF4-FFF2-40B4-BE49-F238E27FC236}">
                <a16:creationId xmlns:a16="http://schemas.microsoft.com/office/drawing/2014/main" id="{ADC6498C-5E53-EAF2-1121-D73F49CBA7C5}"/>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04222A1C-E2A1-62D6-E1EC-514550A1FB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AA6EEC4C-C59C-7A8D-509B-09C628D35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FE7F5D5-E622-4297-86A6-FFF7DA46EA41}" type="slidenum">
              <a:rPr lang="en-US" altLang="en-US" sz="1200"/>
              <a:pPr/>
              <a:t>26</a:t>
            </a:fld>
            <a:endParaRPr lang="en-US" altLang="en-US" sz="1200"/>
          </a:p>
        </p:txBody>
      </p:sp>
      <p:sp>
        <p:nvSpPr>
          <p:cNvPr id="44035" name="Rectangle 2">
            <a:extLst>
              <a:ext uri="{FF2B5EF4-FFF2-40B4-BE49-F238E27FC236}">
                <a16:creationId xmlns:a16="http://schemas.microsoft.com/office/drawing/2014/main" id="{B2F0B661-6C15-4EE4-C225-AD59C697B0E7}"/>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D508693B-30AF-D733-B9F3-F0D11A6C0F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AA6EEC4C-C59C-7A8D-509B-09C628D35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FE7F5D5-E622-4297-86A6-FFF7DA46EA41}" type="slidenum">
              <a:rPr lang="en-US" altLang="en-US" sz="1200"/>
              <a:pPr/>
              <a:t>27</a:t>
            </a:fld>
            <a:endParaRPr lang="en-US" altLang="en-US" sz="1200"/>
          </a:p>
        </p:txBody>
      </p:sp>
      <p:sp>
        <p:nvSpPr>
          <p:cNvPr id="44035" name="Rectangle 2">
            <a:extLst>
              <a:ext uri="{FF2B5EF4-FFF2-40B4-BE49-F238E27FC236}">
                <a16:creationId xmlns:a16="http://schemas.microsoft.com/office/drawing/2014/main" id="{B2F0B661-6C15-4EE4-C225-AD59C697B0E7}"/>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D508693B-30AF-D733-B9F3-F0D11A6C0F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28464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F12ADDE5-39F9-CCE8-E21C-6A4D2380533C}"/>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F48D4E4C-DE84-452A-930D-6C9514661F3A}" type="slidenum">
              <a:rPr lang="en-US" altLang="en-US" sz="1200"/>
              <a:pPr algn="r"/>
              <a:t>28</a:t>
            </a:fld>
            <a:endParaRPr lang="en-US" altLang="en-US" sz="1200"/>
          </a:p>
        </p:txBody>
      </p:sp>
      <p:sp>
        <p:nvSpPr>
          <p:cNvPr id="46083" name="Rectangle 2">
            <a:extLst>
              <a:ext uri="{FF2B5EF4-FFF2-40B4-BE49-F238E27FC236}">
                <a16:creationId xmlns:a16="http://schemas.microsoft.com/office/drawing/2014/main" id="{D2E6E8C7-73DC-A493-8A00-8A259E2E36DF}"/>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60E31644-C7D2-C139-8E0B-2D828188E5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8C32B0AB-DE37-3612-CE42-278C73A4D770}"/>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3100FC40-5A06-432B-AB8A-65817637D3E5}" type="slidenum">
              <a:rPr lang="en-US" altLang="en-US" sz="1200"/>
              <a:pPr algn="r"/>
              <a:t>29</a:t>
            </a:fld>
            <a:endParaRPr lang="en-US" altLang="en-US" sz="1200"/>
          </a:p>
        </p:txBody>
      </p:sp>
      <p:sp>
        <p:nvSpPr>
          <p:cNvPr id="48131" name="Rectangle 2">
            <a:extLst>
              <a:ext uri="{FF2B5EF4-FFF2-40B4-BE49-F238E27FC236}">
                <a16:creationId xmlns:a16="http://schemas.microsoft.com/office/drawing/2014/main" id="{21F9AF72-B62F-F70E-80BC-551CAF207FEC}"/>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36116DE7-C326-B627-6963-DE9420BBFE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A795D236-6A0A-45A4-D0F6-9F987FBF0249}"/>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BC583C1-58ED-4810-9B27-C172F8424F60}" type="slidenum">
              <a:rPr lang="en-US" altLang="en-US" sz="1200"/>
              <a:pPr algn="r"/>
              <a:t>30</a:t>
            </a:fld>
            <a:endParaRPr lang="en-US" altLang="en-US" sz="1200"/>
          </a:p>
        </p:txBody>
      </p:sp>
      <p:sp>
        <p:nvSpPr>
          <p:cNvPr id="50179" name="Rectangle 2">
            <a:extLst>
              <a:ext uri="{FF2B5EF4-FFF2-40B4-BE49-F238E27FC236}">
                <a16:creationId xmlns:a16="http://schemas.microsoft.com/office/drawing/2014/main" id="{4EA46BB8-6EF8-CEF2-669C-76F95720EE27}"/>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F2404288-1DBC-3546-362E-9A56F34FA7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CF864D21-D152-2BA4-5214-65C0C72AA1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E7AE090-EE8D-4991-B355-8840545A48D3}" type="slidenum">
              <a:rPr lang="en-US" altLang="en-US" sz="1200"/>
              <a:pPr/>
              <a:t>31</a:t>
            </a:fld>
            <a:endParaRPr lang="en-US" altLang="en-US" sz="1200"/>
          </a:p>
        </p:txBody>
      </p:sp>
      <p:sp>
        <p:nvSpPr>
          <p:cNvPr id="52227" name="Rectangle 2">
            <a:extLst>
              <a:ext uri="{FF2B5EF4-FFF2-40B4-BE49-F238E27FC236}">
                <a16:creationId xmlns:a16="http://schemas.microsoft.com/office/drawing/2014/main" id="{CD3CDF47-A6CB-F65A-FD58-5FA964393D0E}"/>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D04A79FA-89D0-2E0E-5BD5-A69D38F68B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A9F4F2B9-FC6F-3BAD-8372-66EE880CE8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6B6FF13-8393-4A19-B654-ECF14665F37C}" type="slidenum">
              <a:rPr lang="en-US" altLang="en-US" sz="1200"/>
              <a:pPr/>
              <a:t>32</a:t>
            </a:fld>
            <a:endParaRPr lang="en-US" altLang="en-US" sz="1200"/>
          </a:p>
        </p:txBody>
      </p:sp>
      <p:sp>
        <p:nvSpPr>
          <p:cNvPr id="54275" name="Rectangle 2">
            <a:extLst>
              <a:ext uri="{FF2B5EF4-FFF2-40B4-BE49-F238E27FC236}">
                <a16:creationId xmlns:a16="http://schemas.microsoft.com/office/drawing/2014/main" id="{D55B40AD-EA27-57A3-D98D-1DD1A67D9334}"/>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BB465D57-2911-FECB-6813-01E9226F5C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A45CDCCB-D28E-88DC-A2D7-FDDB70CF14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D3013DE-8653-4EC5-88BD-C16064CE9CB7}" type="slidenum">
              <a:rPr lang="en-US" altLang="en-US" sz="1200"/>
              <a:pPr/>
              <a:t>6</a:t>
            </a:fld>
            <a:endParaRPr lang="en-US" altLang="en-US" sz="1200"/>
          </a:p>
        </p:txBody>
      </p:sp>
      <p:sp>
        <p:nvSpPr>
          <p:cNvPr id="9219" name="Rectangle 2">
            <a:extLst>
              <a:ext uri="{FF2B5EF4-FFF2-40B4-BE49-F238E27FC236}">
                <a16:creationId xmlns:a16="http://schemas.microsoft.com/office/drawing/2014/main" id="{C590E150-270F-FE1D-C1BC-7B99599C16B4}"/>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B30E1238-5416-D1D1-38BC-1FECCADB88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A9F4F2B9-FC6F-3BAD-8372-66EE880CE8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6B6FF13-8393-4A19-B654-ECF14665F37C}" type="slidenum">
              <a:rPr lang="en-US" altLang="en-US" sz="1200"/>
              <a:pPr/>
              <a:t>33</a:t>
            </a:fld>
            <a:endParaRPr lang="en-US" altLang="en-US" sz="1200"/>
          </a:p>
        </p:txBody>
      </p:sp>
      <p:sp>
        <p:nvSpPr>
          <p:cNvPr id="54275" name="Rectangle 2">
            <a:extLst>
              <a:ext uri="{FF2B5EF4-FFF2-40B4-BE49-F238E27FC236}">
                <a16:creationId xmlns:a16="http://schemas.microsoft.com/office/drawing/2014/main" id="{D55B40AD-EA27-57A3-D98D-1DD1A67D9334}"/>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BB465D57-2911-FECB-6813-01E9226F5C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35247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A9F4F2B9-FC6F-3BAD-8372-66EE880CE8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6B6FF13-8393-4A19-B654-ECF14665F37C}" type="slidenum">
              <a:rPr lang="en-US" altLang="en-US" sz="1200"/>
              <a:pPr/>
              <a:t>34</a:t>
            </a:fld>
            <a:endParaRPr lang="en-US" altLang="en-US" sz="1200"/>
          </a:p>
        </p:txBody>
      </p:sp>
      <p:sp>
        <p:nvSpPr>
          <p:cNvPr id="54275" name="Rectangle 2">
            <a:extLst>
              <a:ext uri="{FF2B5EF4-FFF2-40B4-BE49-F238E27FC236}">
                <a16:creationId xmlns:a16="http://schemas.microsoft.com/office/drawing/2014/main" id="{D55B40AD-EA27-57A3-D98D-1DD1A67D9334}"/>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BB465D57-2911-FECB-6813-01E9226F5C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98162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5BEA0D26-12BA-5C7D-7C9B-70B0267396A8}"/>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3F7556D0-2A2F-4818-8347-B5FC183F0A45}" type="slidenum">
              <a:rPr lang="en-US" altLang="en-US" sz="1200"/>
              <a:pPr algn="r"/>
              <a:t>7</a:t>
            </a:fld>
            <a:endParaRPr lang="en-US" altLang="en-US" sz="1200"/>
          </a:p>
        </p:txBody>
      </p:sp>
      <p:sp>
        <p:nvSpPr>
          <p:cNvPr id="11267" name="Rectangle 2">
            <a:extLst>
              <a:ext uri="{FF2B5EF4-FFF2-40B4-BE49-F238E27FC236}">
                <a16:creationId xmlns:a16="http://schemas.microsoft.com/office/drawing/2014/main" id="{2E49F931-8411-EA55-768B-D26AED5DCE35}"/>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17F490C7-7B4F-20E6-2626-3595521EF5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5354BCA0-5F7B-E947-74B1-51E3BD0F24E2}"/>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A0F1E065-DE7B-4FC1-9944-576FFE695DE7}" type="slidenum">
              <a:rPr lang="en-US" altLang="en-US" sz="1200"/>
              <a:pPr algn="r"/>
              <a:t>8</a:t>
            </a:fld>
            <a:endParaRPr lang="en-US" altLang="en-US" sz="1200"/>
          </a:p>
        </p:txBody>
      </p:sp>
      <p:sp>
        <p:nvSpPr>
          <p:cNvPr id="13315" name="Rectangle 2">
            <a:extLst>
              <a:ext uri="{FF2B5EF4-FFF2-40B4-BE49-F238E27FC236}">
                <a16:creationId xmlns:a16="http://schemas.microsoft.com/office/drawing/2014/main" id="{4535C853-C23B-3EE9-4E5B-8A3B8AC42A4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FA545B62-452E-8CC8-91FF-2008A04FDB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5354BCA0-5F7B-E947-74B1-51E3BD0F24E2}"/>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A0F1E065-DE7B-4FC1-9944-576FFE695DE7}" type="slidenum">
              <a:rPr lang="en-US" altLang="en-US" sz="1200"/>
              <a:pPr algn="r"/>
              <a:t>9</a:t>
            </a:fld>
            <a:endParaRPr lang="en-US" altLang="en-US" sz="1200"/>
          </a:p>
        </p:txBody>
      </p:sp>
      <p:sp>
        <p:nvSpPr>
          <p:cNvPr id="13315" name="Rectangle 2">
            <a:extLst>
              <a:ext uri="{FF2B5EF4-FFF2-40B4-BE49-F238E27FC236}">
                <a16:creationId xmlns:a16="http://schemas.microsoft.com/office/drawing/2014/main" id="{4535C853-C23B-3EE9-4E5B-8A3B8AC42A4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FA545B62-452E-8CC8-91FF-2008A04FDB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92462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2572FD29-E6D1-6E6E-74A6-596EEADA1DE3}"/>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262BCE08-4311-40C2-BB48-069902886939}" type="slidenum">
              <a:rPr lang="en-US" altLang="en-US" sz="1200"/>
              <a:pPr algn="r"/>
              <a:t>10</a:t>
            </a:fld>
            <a:endParaRPr lang="en-US" altLang="en-US" sz="1200"/>
          </a:p>
        </p:txBody>
      </p:sp>
      <p:sp>
        <p:nvSpPr>
          <p:cNvPr id="15363" name="Rectangle 2">
            <a:extLst>
              <a:ext uri="{FF2B5EF4-FFF2-40B4-BE49-F238E27FC236}">
                <a16:creationId xmlns:a16="http://schemas.microsoft.com/office/drawing/2014/main" id="{79387658-F76F-03B5-6D2F-B3B9597FDB5E}"/>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250939E4-C448-1C35-91F6-9C9D97DCB9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75374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2572FD29-E6D1-6E6E-74A6-596EEADA1DE3}"/>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262BCE08-4311-40C2-BB48-069902886939}" type="slidenum">
              <a:rPr lang="en-US" altLang="en-US" sz="1200"/>
              <a:pPr algn="r"/>
              <a:t>11</a:t>
            </a:fld>
            <a:endParaRPr lang="en-US" altLang="en-US" sz="1200"/>
          </a:p>
        </p:txBody>
      </p:sp>
      <p:sp>
        <p:nvSpPr>
          <p:cNvPr id="15363" name="Rectangle 2">
            <a:extLst>
              <a:ext uri="{FF2B5EF4-FFF2-40B4-BE49-F238E27FC236}">
                <a16:creationId xmlns:a16="http://schemas.microsoft.com/office/drawing/2014/main" id="{79387658-F76F-03B5-6D2F-B3B9597FDB5E}"/>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250939E4-C448-1C35-91F6-9C9D97DCB9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16270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2B08516C-6950-3195-BF79-3BA8863FD8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0F4C89C-A090-4868-BDCD-FC1233FA96C7}" type="slidenum">
              <a:rPr lang="en-US" altLang="en-US" sz="1200"/>
              <a:pPr/>
              <a:t>12</a:t>
            </a:fld>
            <a:endParaRPr lang="en-US" altLang="en-US" sz="1200"/>
          </a:p>
        </p:txBody>
      </p:sp>
      <p:sp>
        <p:nvSpPr>
          <p:cNvPr id="17411" name="Rectangle 2">
            <a:extLst>
              <a:ext uri="{FF2B5EF4-FFF2-40B4-BE49-F238E27FC236}">
                <a16:creationId xmlns:a16="http://schemas.microsoft.com/office/drawing/2014/main" id="{AE210F6D-DB31-2CF3-DA40-B34E9C65645F}"/>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B7600C00-C404-A0BA-8C42-6AB172314B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88F6A33-6C21-7986-7F18-9D428D42D8A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597F1AE-97A2-AC65-B80B-1DFC1A2ED5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EA5E7F7-AFFB-7644-1B80-9A550943B47C}"/>
              </a:ext>
            </a:extLst>
          </p:cNvPr>
          <p:cNvSpPr>
            <a:spLocks noGrp="1" noChangeArrowheads="1"/>
          </p:cNvSpPr>
          <p:nvPr>
            <p:ph type="sldNum" sz="quarter" idx="12"/>
          </p:nvPr>
        </p:nvSpPr>
        <p:spPr>
          <a:ln/>
        </p:spPr>
        <p:txBody>
          <a:bodyPr/>
          <a:lstStyle>
            <a:lvl1pPr>
              <a:defRPr/>
            </a:lvl1pPr>
          </a:lstStyle>
          <a:p>
            <a:fld id="{16668E3F-AE65-441B-AB0A-1302B51BF73B}" type="slidenum">
              <a:rPr lang="en-US" altLang="en-US"/>
              <a:pPr/>
              <a:t>‹#›</a:t>
            </a:fld>
            <a:endParaRPr lang="en-US" altLang="en-US"/>
          </a:p>
        </p:txBody>
      </p:sp>
    </p:spTree>
    <p:extLst>
      <p:ext uri="{BB962C8B-B14F-4D97-AF65-F5344CB8AC3E}">
        <p14:creationId xmlns:p14="http://schemas.microsoft.com/office/powerpoint/2010/main" val="1090418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CDEEFDE-5EE5-9209-8134-CD56E9F1A81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1EC4B1D-730B-228E-C4AB-5536B35C63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8D023EB-E4A6-BC7F-786A-691D166829E5}"/>
              </a:ext>
            </a:extLst>
          </p:cNvPr>
          <p:cNvSpPr>
            <a:spLocks noGrp="1" noChangeArrowheads="1"/>
          </p:cNvSpPr>
          <p:nvPr>
            <p:ph type="sldNum" sz="quarter" idx="12"/>
          </p:nvPr>
        </p:nvSpPr>
        <p:spPr>
          <a:ln/>
        </p:spPr>
        <p:txBody>
          <a:bodyPr/>
          <a:lstStyle>
            <a:lvl1pPr>
              <a:defRPr/>
            </a:lvl1pPr>
          </a:lstStyle>
          <a:p>
            <a:fld id="{FFF8032E-2AA1-47CD-8A2F-78643626E6C3}" type="slidenum">
              <a:rPr lang="en-US" altLang="en-US"/>
              <a:pPr/>
              <a:t>‹#›</a:t>
            </a:fld>
            <a:endParaRPr lang="en-US" altLang="en-US"/>
          </a:p>
        </p:txBody>
      </p:sp>
    </p:spTree>
    <p:extLst>
      <p:ext uri="{BB962C8B-B14F-4D97-AF65-F5344CB8AC3E}">
        <p14:creationId xmlns:p14="http://schemas.microsoft.com/office/powerpoint/2010/main" val="2772424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A5C5B80-1D9F-8658-6214-398F65B9C87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1324061-B18D-2068-7B10-0EA2D121F8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E583326-258D-396C-2272-5E03FF099AD4}"/>
              </a:ext>
            </a:extLst>
          </p:cNvPr>
          <p:cNvSpPr>
            <a:spLocks noGrp="1" noChangeArrowheads="1"/>
          </p:cNvSpPr>
          <p:nvPr>
            <p:ph type="sldNum" sz="quarter" idx="12"/>
          </p:nvPr>
        </p:nvSpPr>
        <p:spPr>
          <a:ln/>
        </p:spPr>
        <p:txBody>
          <a:bodyPr/>
          <a:lstStyle>
            <a:lvl1pPr>
              <a:defRPr/>
            </a:lvl1pPr>
          </a:lstStyle>
          <a:p>
            <a:fld id="{E06BD267-23A1-42CA-9930-246A89082589}" type="slidenum">
              <a:rPr lang="en-US" altLang="en-US"/>
              <a:pPr/>
              <a:t>‹#›</a:t>
            </a:fld>
            <a:endParaRPr lang="en-US" altLang="en-US"/>
          </a:p>
        </p:txBody>
      </p:sp>
    </p:spTree>
    <p:extLst>
      <p:ext uri="{BB962C8B-B14F-4D97-AF65-F5344CB8AC3E}">
        <p14:creationId xmlns:p14="http://schemas.microsoft.com/office/powerpoint/2010/main" val="3698291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D2EB214-7DE7-460A-84DB-C62DBAA27824}"/>
              </a:ext>
            </a:extLst>
          </p:cNvPr>
          <p:cNvSpPr>
            <a:spLocks noGrp="1" noChangeArrowheads="1"/>
          </p:cNvSpPr>
          <p:nvPr>
            <p:ph type="dt" sz="half" idx="10"/>
          </p:nvPr>
        </p:nvSpPr>
        <p:spPr>
          <a:ln/>
        </p:spPr>
        <p:txBody>
          <a:bodyPr/>
          <a:lstStyle>
            <a:lvl1pPr>
              <a:defRPr/>
            </a:lvl1pPr>
          </a:lstStyle>
          <a:p>
            <a:pPr marL="0" marR="0" lvl="0" indent="0" algn="l" defTabSz="514350" rtl="0" eaLnBrk="1" fontAlgn="base" latinLnBrk="0" hangingPunct="1">
              <a:lnSpc>
                <a:spcPct val="100000"/>
              </a:lnSpc>
              <a:spcBef>
                <a:spcPct val="0"/>
              </a:spcBef>
              <a:spcAft>
                <a:spcPct val="0"/>
              </a:spcAft>
              <a:buClrTx/>
              <a:buSzTx/>
              <a:buFontTx/>
              <a:buNone/>
              <a:tabLst/>
              <a:defRPr/>
            </a:pPr>
            <a:endParaRPr kumimoji="0" lang="en-US" sz="788"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Rectangle 5">
            <a:extLst>
              <a:ext uri="{FF2B5EF4-FFF2-40B4-BE49-F238E27FC236}">
                <a16:creationId xmlns:a16="http://schemas.microsoft.com/office/drawing/2014/main" id="{F31135BD-524E-4C06-97A8-AD3A758CC21B}"/>
              </a:ext>
            </a:extLst>
          </p:cNvPr>
          <p:cNvSpPr>
            <a:spLocks noGrp="1" noChangeArrowheads="1"/>
          </p:cNvSpPr>
          <p:nvPr>
            <p:ph type="ftr" sz="quarter" idx="11"/>
          </p:nvPr>
        </p:nvSpPr>
        <p:spPr>
          <a:ln/>
        </p:spPr>
        <p:txBody>
          <a:bodyPr/>
          <a:lstStyle>
            <a:lvl1pPr>
              <a:defRPr/>
            </a:lvl1pPr>
          </a:lstStyle>
          <a:p>
            <a:pPr marL="0" marR="0" lvl="0" indent="0" algn="ctr" defTabSz="514350" rtl="0" eaLnBrk="1" fontAlgn="base" latinLnBrk="0" hangingPunct="1">
              <a:lnSpc>
                <a:spcPct val="100000"/>
              </a:lnSpc>
              <a:spcBef>
                <a:spcPct val="0"/>
              </a:spcBef>
              <a:spcAft>
                <a:spcPct val="0"/>
              </a:spcAft>
              <a:buClrTx/>
              <a:buSzTx/>
              <a:buFontTx/>
              <a:buNone/>
              <a:tabLst/>
              <a:defRPr/>
            </a:pPr>
            <a:endParaRPr kumimoji="0" lang="en-US" sz="788" b="0" i="0" u="none" strike="noStrike" kern="1200" cap="none" spc="0" normalizeH="0" baseline="0" noProof="0">
              <a:ln>
                <a:noFill/>
              </a:ln>
              <a:solidFill>
                <a:srgbClr val="FFFFFF"/>
              </a:solidFill>
              <a:effectLst/>
              <a:uLnTx/>
              <a:uFillTx/>
              <a:latin typeface="Arial" charset="0"/>
              <a:ea typeface="+mn-ea"/>
              <a:cs typeface="+mn-cs"/>
            </a:endParaRPr>
          </a:p>
        </p:txBody>
      </p:sp>
      <p:sp>
        <p:nvSpPr>
          <p:cNvPr id="6" name="Rectangle 6">
            <a:extLst>
              <a:ext uri="{FF2B5EF4-FFF2-40B4-BE49-F238E27FC236}">
                <a16:creationId xmlns:a16="http://schemas.microsoft.com/office/drawing/2014/main" id="{BF059CAA-D607-4923-A374-9056D9726FFF}"/>
              </a:ext>
            </a:extLst>
          </p:cNvPr>
          <p:cNvSpPr>
            <a:spLocks noGrp="1" noChangeArrowheads="1"/>
          </p:cNvSpPr>
          <p:nvPr>
            <p:ph type="sldNum" sz="quarter" idx="12"/>
          </p:nvPr>
        </p:nvSpPr>
        <p:spPr>
          <a:ln/>
        </p:spPr>
        <p:txBody>
          <a:bodyPr/>
          <a:lstStyle>
            <a:lvl1pPr>
              <a:defRPr/>
            </a:lvl1pPr>
          </a:lstStyle>
          <a:p>
            <a:pPr marL="0" marR="0" lvl="0" indent="0" algn="r" defTabSz="514350" rtl="0" eaLnBrk="1" fontAlgn="base" latinLnBrk="0" hangingPunct="1">
              <a:lnSpc>
                <a:spcPct val="100000"/>
              </a:lnSpc>
              <a:spcBef>
                <a:spcPct val="0"/>
              </a:spcBef>
              <a:spcAft>
                <a:spcPct val="0"/>
              </a:spcAft>
              <a:buClrTx/>
              <a:buSzTx/>
              <a:buFontTx/>
              <a:buNone/>
              <a:tabLst/>
              <a:defRPr/>
            </a:pPr>
            <a:fld id="{815E6149-CAA5-44A2-9698-158429309DBB}" type="slidenum">
              <a:rPr kumimoji="0" lang="en-US" altLang="en-US" sz="788" b="0" i="0" u="none" strike="noStrike" kern="1200" cap="none" spc="0" normalizeH="0" baseline="0" noProof="0" smtClean="0">
                <a:ln>
                  <a:noFill/>
                </a:ln>
                <a:solidFill>
                  <a:srgbClr val="FFFFFF"/>
                </a:solidFill>
                <a:effectLst/>
                <a:uLnTx/>
                <a:uFillTx/>
                <a:latin typeface="Arial"/>
                <a:ea typeface="+mn-ea"/>
                <a:cs typeface="+mn-cs"/>
              </a:rPr>
              <a:pPr marL="0" marR="0" lvl="0" indent="0" algn="r" defTabSz="514350" rtl="0" eaLnBrk="1" fontAlgn="base" latinLnBrk="0" hangingPunct="1">
                <a:lnSpc>
                  <a:spcPct val="100000"/>
                </a:lnSpc>
                <a:spcBef>
                  <a:spcPct val="0"/>
                </a:spcBef>
                <a:spcAft>
                  <a:spcPct val="0"/>
                </a:spcAft>
                <a:buClrTx/>
                <a:buSzTx/>
                <a:buFontTx/>
                <a:buNone/>
                <a:tabLst/>
                <a:defRPr/>
              </a:pPr>
              <a:t>‹#›</a:t>
            </a:fld>
            <a:endParaRPr kumimoji="0" lang="en-US" altLang="en-US" sz="788"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272969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DC8A4D3F-2F1E-4271-A835-C76D5EE5B080}"/>
              </a:ext>
            </a:extLst>
          </p:cNvPr>
          <p:cNvSpPr>
            <a:spLocks noGrp="1" noChangeArrowheads="1"/>
          </p:cNvSpPr>
          <p:nvPr>
            <p:ph type="dt" sz="half" idx="10"/>
          </p:nvPr>
        </p:nvSpPr>
        <p:spPr/>
        <p:txBody>
          <a:bodyPr/>
          <a:lstStyle>
            <a:lvl1pPr>
              <a:defRPr>
                <a:solidFill>
                  <a:srgbClr val="FFFFFF"/>
                </a:solidFill>
                <a:ea typeface="+mn-ea"/>
              </a:defRPr>
            </a:lvl1pPr>
          </a:lstStyle>
          <a:p>
            <a:pPr marL="0" marR="0" lvl="0" indent="0" algn="l" defTabSz="514350" rtl="0" eaLnBrk="1" fontAlgn="base" latinLnBrk="0" hangingPunct="1">
              <a:lnSpc>
                <a:spcPct val="100000"/>
              </a:lnSpc>
              <a:spcBef>
                <a:spcPct val="0"/>
              </a:spcBef>
              <a:spcAft>
                <a:spcPct val="0"/>
              </a:spcAft>
              <a:buClrTx/>
              <a:buSzTx/>
              <a:buFontTx/>
              <a:buNone/>
              <a:tabLst/>
              <a:defRPr/>
            </a:pPr>
            <a:endParaRPr kumimoji="0" lang="en-US" sz="563"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Rectangle 155">
            <a:extLst>
              <a:ext uri="{FF2B5EF4-FFF2-40B4-BE49-F238E27FC236}">
                <a16:creationId xmlns:a16="http://schemas.microsoft.com/office/drawing/2014/main" id="{968B2C44-34A3-42DA-8668-C88471247491}"/>
              </a:ext>
            </a:extLst>
          </p:cNvPr>
          <p:cNvSpPr>
            <a:spLocks noGrp="1" noChangeArrowheads="1"/>
          </p:cNvSpPr>
          <p:nvPr>
            <p:ph type="ftr" sz="quarter" idx="11"/>
          </p:nvPr>
        </p:nvSpPr>
        <p:spPr/>
        <p:txBody>
          <a:bodyPr/>
          <a:lstStyle>
            <a:lvl1pPr>
              <a:defRPr>
                <a:solidFill>
                  <a:srgbClr val="FFFFFF"/>
                </a:solidFill>
                <a:ea typeface="+mn-ea"/>
              </a:defRPr>
            </a:lvl1pPr>
          </a:lstStyle>
          <a:p>
            <a:pPr marL="0" marR="0" lvl="0" indent="0" algn="ctr" defTabSz="514350" rtl="0" eaLnBrk="1" fontAlgn="base" latinLnBrk="0" hangingPunct="1">
              <a:lnSpc>
                <a:spcPct val="100000"/>
              </a:lnSpc>
              <a:spcBef>
                <a:spcPct val="0"/>
              </a:spcBef>
              <a:spcAft>
                <a:spcPct val="0"/>
              </a:spcAft>
              <a:buClrTx/>
              <a:buSzTx/>
              <a:buFontTx/>
              <a:buNone/>
              <a:tabLst/>
              <a:defRPr/>
            </a:pPr>
            <a:endParaRPr kumimoji="0" lang="en-US" sz="563" b="0" i="0" u="none" strike="noStrike" kern="1200" cap="none" spc="0" normalizeH="0" baseline="0" noProof="0">
              <a:ln>
                <a:noFill/>
              </a:ln>
              <a:solidFill>
                <a:srgbClr val="FFFFFF"/>
              </a:solidFill>
              <a:effectLst/>
              <a:uLnTx/>
              <a:uFillTx/>
              <a:latin typeface="Arial" charset="0"/>
              <a:ea typeface="+mn-ea"/>
              <a:cs typeface="+mn-cs"/>
            </a:endParaRPr>
          </a:p>
        </p:txBody>
      </p:sp>
      <p:sp>
        <p:nvSpPr>
          <p:cNvPr id="6" name="Rectangle 156">
            <a:extLst>
              <a:ext uri="{FF2B5EF4-FFF2-40B4-BE49-F238E27FC236}">
                <a16:creationId xmlns:a16="http://schemas.microsoft.com/office/drawing/2014/main" id="{C0EC9E02-133F-4BC2-BBD2-5C5D8628A12C}"/>
              </a:ext>
            </a:extLst>
          </p:cNvPr>
          <p:cNvSpPr>
            <a:spLocks noGrp="1" noChangeArrowheads="1"/>
          </p:cNvSpPr>
          <p:nvPr>
            <p:ph type="sldNum" sz="quarter" idx="12"/>
          </p:nvPr>
        </p:nvSpPr>
        <p:spPr/>
        <p:txBody>
          <a:bodyPr/>
          <a:lstStyle>
            <a:lvl1pPr>
              <a:defRPr>
                <a:solidFill>
                  <a:srgbClr val="FFFFFF"/>
                </a:solidFill>
                <a:ea typeface="+mn-ea"/>
              </a:defRPr>
            </a:lvl1pPr>
          </a:lstStyle>
          <a:p>
            <a:pPr marL="0" marR="0" lvl="0" indent="0" algn="r" defTabSz="514350" rtl="0" eaLnBrk="1" fontAlgn="base" latinLnBrk="0" hangingPunct="1">
              <a:lnSpc>
                <a:spcPct val="100000"/>
              </a:lnSpc>
              <a:spcBef>
                <a:spcPct val="0"/>
              </a:spcBef>
              <a:spcAft>
                <a:spcPct val="0"/>
              </a:spcAft>
              <a:buClrTx/>
              <a:buSzTx/>
              <a:buFontTx/>
              <a:buNone/>
              <a:tabLst/>
              <a:defRPr/>
            </a:pPr>
            <a:fld id="{6FE05A1B-7B1B-4FAC-BA3C-FD7CEA6B253A}" type="slidenum">
              <a:rPr kumimoji="0" lang="en-US" altLang="en-US" sz="563"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514350" rtl="0" eaLnBrk="1" fontAlgn="base" latinLnBrk="0" hangingPunct="1">
                <a:lnSpc>
                  <a:spcPct val="100000"/>
                </a:lnSpc>
                <a:spcBef>
                  <a:spcPct val="0"/>
                </a:spcBef>
                <a:spcAft>
                  <a:spcPct val="0"/>
                </a:spcAft>
                <a:buClrTx/>
                <a:buSzTx/>
                <a:buFontTx/>
                <a:buNone/>
                <a:tabLst/>
                <a:defRPr/>
              </a:pPr>
              <a:t>‹#›</a:t>
            </a:fld>
            <a:endParaRPr kumimoji="0" lang="en-US" altLang="en-US" sz="563"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20278947"/>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pPr marL="0" marR="0" lvl="0" indent="0" algn="r" defTabSz="685800" rtl="0" eaLnBrk="1" fontAlgn="auto" latinLnBrk="0" hangingPunct="1">
              <a:lnSpc>
                <a:spcPct val="100000"/>
              </a:lnSpc>
              <a:spcBef>
                <a:spcPts val="0"/>
              </a:spcBef>
              <a:spcAft>
                <a:spcPts val="0"/>
              </a:spcAft>
              <a:buClrTx/>
              <a:buSzTx/>
              <a:buFontTx/>
              <a:buNone/>
              <a:tabLst/>
              <a:defRPr/>
            </a:pPr>
            <a:fld id="{B1794562-1016-44D3-849C-970E6359FBD0}" type="datetimeFigureOut">
              <a:rPr kumimoji="0" lang="en-US" sz="900" b="0" i="0" u="none" strike="noStrike" kern="1200" cap="none" spc="0" normalizeH="0" baseline="0" noProof="0" smtClean="0">
                <a:ln>
                  <a:noFill/>
                </a:ln>
                <a:solidFill>
                  <a:srgbClr val="DEF5FA"/>
                </a:solidFill>
                <a:effectLst/>
                <a:uLnTx/>
                <a:uFillTx/>
                <a:latin typeface="Century Schoolbook"/>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9/7/2023</a:t>
            </a:fld>
            <a:endParaRPr kumimoji="0" lang="en-US" sz="900" b="0" i="0" u="none" strike="noStrike" kern="1200" cap="none" spc="0" normalizeH="0" baseline="0" noProof="0">
              <a:ln>
                <a:noFill/>
              </a:ln>
              <a:solidFill>
                <a:srgbClr val="DEF5FA"/>
              </a:solidFill>
              <a:effectLst/>
              <a:uLnTx/>
              <a:uFillTx/>
              <a:latin typeface="Century Schoolbook"/>
              <a:ea typeface="+mn-ea"/>
              <a:cs typeface="+mn-cs"/>
            </a:endParaRPr>
          </a:p>
        </p:txBody>
      </p:sp>
      <p:sp>
        <p:nvSpPr>
          <p:cNvPr id="7" name="Slide Number Placeholder 6"/>
          <p:cNvSpPr>
            <a:spLocks noGrp="1"/>
          </p:cNvSpPr>
          <p:nvPr>
            <p:ph type="sldNum" sz="quarter" idx="11"/>
          </p:nvPr>
        </p:nvSpPr>
        <p:spPr/>
        <p:txBody>
          <a:bodyPr rtlCol="0"/>
          <a:lstStyle/>
          <a:p>
            <a:pPr marL="0" marR="0" lvl="0" indent="0" algn="ctr" defTabSz="685800" rtl="0" eaLnBrk="1" fontAlgn="auto" latinLnBrk="0" hangingPunct="1">
              <a:lnSpc>
                <a:spcPct val="100000"/>
              </a:lnSpc>
              <a:spcBef>
                <a:spcPts val="0"/>
              </a:spcBef>
              <a:spcAft>
                <a:spcPts val="0"/>
              </a:spcAft>
              <a:buClrTx/>
              <a:buSzTx/>
              <a:buFontTx/>
              <a:buNone/>
              <a:tabLst/>
              <a:defRPr/>
            </a:pPr>
            <a:fld id="{A45B551C-81D0-4E99-A03E-E0A2DE7EC014}" type="slidenum">
              <a:rPr kumimoji="0" lang="en-US" sz="105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en-US" sz="105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8" name="Footer Placeholder 7"/>
          <p:cNvSpPr>
            <a:spLocks noGrp="1"/>
          </p:cNvSpPr>
          <p:nvPr>
            <p:ph type="ftr" sz="quarter" idx="12"/>
          </p:nvPr>
        </p:nvSpPr>
        <p:spPr/>
        <p:txBody>
          <a:bodyPr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EF5FA"/>
              </a:solidFill>
              <a:effectLst/>
              <a:uLnTx/>
              <a:uFillTx/>
              <a:latin typeface="Century Schoolbook"/>
              <a:ea typeface="+mn-ea"/>
              <a:cs typeface="+mn-cs"/>
            </a:endParaRPr>
          </a:p>
        </p:txBody>
      </p:sp>
    </p:spTree>
    <p:extLst>
      <p:ext uri="{BB962C8B-B14F-4D97-AF65-F5344CB8AC3E}">
        <p14:creationId xmlns:p14="http://schemas.microsoft.com/office/powerpoint/2010/main" val="2023753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F2591BF-071A-8F1F-6D28-622C949A430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2D6124B-2EA3-2C37-E3CD-CE8FFAA61D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E0F9DB3-1743-5829-7A1F-0A74F38550C9}"/>
              </a:ext>
            </a:extLst>
          </p:cNvPr>
          <p:cNvSpPr>
            <a:spLocks noGrp="1" noChangeArrowheads="1"/>
          </p:cNvSpPr>
          <p:nvPr>
            <p:ph type="sldNum" sz="quarter" idx="12"/>
          </p:nvPr>
        </p:nvSpPr>
        <p:spPr>
          <a:ln/>
        </p:spPr>
        <p:txBody>
          <a:bodyPr/>
          <a:lstStyle>
            <a:lvl1pPr>
              <a:defRPr/>
            </a:lvl1pPr>
          </a:lstStyle>
          <a:p>
            <a:fld id="{04D0BD43-CDBA-4C80-B36A-A9C1D7E0F9D6}" type="slidenum">
              <a:rPr lang="en-US" altLang="en-US"/>
              <a:pPr/>
              <a:t>‹#›</a:t>
            </a:fld>
            <a:endParaRPr lang="en-US" altLang="en-US"/>
          </a:p>
        </p:txBody>
      </p:sp>
    </p:spTree>
    <p:extLst>
      <p:ext uri="{BB962C8B-B14F-4D97-AF65-F5344CB8AC3E}">
        <p14:creationId xmlns:p14="http://schemas.microsoft.com/office/powerpoint/2010/main" val="3577726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7EA8A34-A0E6-32AA-1B67-8EBB463721C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098106C-651C-F844-9C03-D3E46A801B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F03257A-5A95-6463-5ACA-85E209B4C9F8}"/>
              </a:ext>
            </a:extLst>
          </p:cNvPr>
          <p:cNvSpPr>
            <a:spLocks noGrp="1" noChangeArrowheads="1"/>
          </p:cNvSpPr>
          <p:nvPr>
            <p:ph type="sldNum" sz="quarter" idx="12"/>
          </p:nvPr>
        </p:nvSpPr>
        <p:spPr>
          <a:ln/>
        </p:spPr>
        <p:txBody>
          <a:bodyPr/>
          <a:lstStyle>
            <a:lvl1pPr>
              <a:defRPr/>
            </a:lvl1pPr>
          </a:lstStyle>
          <a:p>
            <a:fld id="{FFE06394-7729-4679-8807-C4A2C2EC979D}" type="slidenum">
              <a:rPr lang="en-US" altLang="en-US"/>
              <a:pPr/>
              <a:t>‹#›</a:t>
            </a:fld>
            <a:endParaRPr lang="en-US" altLang="en-US"/>
          </a:p>
        </p:txBody>
      </p:sp>
    </p:spTree>
    <p:extLst>
      <p:ext uri="{BB962C8B-B14F-4D97-AF65-F5344CB8AC3E}">
        <p14:creationId xmlns:p14="http://schemas.microsoft.com/office/powerpoint/2010/main" val="2817991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96109D3-EEE2-62FA-0484-A48347325EC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3095169-58A1-1CC0-6829-60CC246F68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E218CEA-71A5-FC88-2726-CEDCF8461BAD}"/>
              </a:ext>
            </a:extLst>
          </p:cNvPr>
          <p:cNvSpPr>
            <a:spLocks noGrp="1" noChangeArrowheads="1"/>
          </p:cNvSpPr>
          <p:nvPr>
            <p:ph type="sldNum" sz="quarter" idx="12"/>
          </p:nvPr>
        </p:nvSpPr>
        <p:spPr>
          <a:ln/>
        </p:spPr>
        <p:txBody>
          <a:bodyPr/>
          <a:lstStyle>
            <a:lvl1pPr>
              <a:defRPr/>
            </a:lvl1pPr>
          </a:lstStyle>
          <a:p>
            <a:fld id="{9D0FC59B-AFB9-4792-B7E3-3F8552CE8519}" type="slidenum">
              <a:rPr lang="en-US" altLang="en-US"/>
              <a:pPr/>
              <a:t>‹#›</a:t>
            </a:fld>
            <a:endParaRPr lang="en-US" altLang="en-US"/>
          </a:p>
        </p:txBody>
      </p:sp>
    </p:spTree>
    <p:extLst>
      <p:ext uri="{BB962C8B-B14F-4D97-AF65-F5344CB8AC3E}">
        <p14:creationId xmlns:p14="http://schemas.microsoft.com/office/powerpoint/2010/main" val="2588927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2DE2900-5A81-629E-078C-912E14BEFF7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EC8B807-9BA4-354B-EE53-AAA12E5581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84F0829-59FD-BAB0-17CA-405207526196}"/>
              </a:ext>
            </a:extLst>
          </p:cNvPr>
          <p:cNvSpPr>
            <a:spLocks noGrp="1" noChangeArrowheads="1"/>
          </p:cNvSpPr>
          <p:nvPr>
            <p:ph type="sldNum" sz="quarter" idx="12"/>
          </p:nvPr>
        </p:nvSpPr>
        <p:spPr>
          <a:ln/>
        </p:spPr>
        <p:txBody>
          <a:bodyPr/>
          <a:lstStyle>
            <a:lvl1pPr>
              <a:defRPr/>
            </a:lvl1pPr>
          </a:lstStyle>
          <a:p>
            <a:fld id="{2F9D2B08-6916-455E-9684-E03B85BF735C}" type="slidenum">
              <a:rPr lang="en-US" altLang="en-US"/>
              <a:pPr/>
              <a:t>‹#›</a:t>
            </a:fld>
            <a:endParaRPr lang="en-US" altLang="en-US"/>
          </a:p>
        </p:txBody>
      </p:sp>
    </p:spTree>
    <p:extLst>
      <p:ext uri="{BB962C8B-B14F-4D97-AF65-F5344CB8AC3E}">
        <p14:creationId xmlns:p14="http://schemas.microsoft.com/office/powerpoint/2010/main" val="1509868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8EF9F18-B47D-4AD6-8671-DABCCA52C17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EFF3F12-D4B8-6661-26CF-1FDB4BB845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EA07658-370C-F1EE-F6E4-BA3712DE7ADB}"/>
              </a:ext>
            </a:extLst>
          </p:cNvPr>
          <p:cNvSpPr>
            <a:spLocks noGrp="1" noChangeArrowheads="1"/>
          </p:cNvSpPr>
          <p:nvPr>
            <p:ph type="sldNum" sz="quarter" idx="12"/>
          </p:nvPr>
        </p:nvSpPr>
        <p:spPr>
          <a:ln/>
        </p:spPr>
        <p:txBody>
          <a:bodyPr/>
          <a:lstStyle>
            <a:lvl1pPr>
              <a:defRPr/>
            </a:lvl1pPr>
          </a:lstStyle>
          <a:p>
            <a:fld id="{726ABF59-0A41-4990-9E51-5DE9EB24559E}" type="slidenum">
              <a:rPr lang="en-US" altLang="en-US"/>
              <a:pPr/>
              <a:t>‹#›</a:t>
            </a:fld>
            <a:endParaRPr lang="en-US" altLang="en-US"/>
          </a:p>
        </p:txBody>
      </p:sp>
    </p:spTree>
    <p:extLst>
      <p:ext uri="{BB962C8B-B14F-4D97-AF65-F5344CB8AC3E}">
        <p14:creationId xmlns:p14="http://schemas.microsoft.com/office/powerpoint/2010/main" val="2514476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4494E54-B110-B173-A1E1-748B31EE26E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BFAAA03-CE41-3F7E-1D6B-29FF0F0496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52E55DB-5FDC-39E2-B67C-BCCC42D8EF87}"/>
              </a:ext>
            </a:extLst>
          </p:cNvPr>
          <p:cNvSpPr>
            <a:spLocks noGrp="1" noChangeArrowheads="1"/>
          </p:cNvSpPr>
          <p:nvPr>
            <p:ph type="sldNum" sz="quarter" idx="12"/>
          </p:nvPr>
        </p:nvSpPr>
        <p:spPr>
          <a:ln/>
        </p:spPr>
        <p:txBody>
          <a:bodyPr/>
          <a:lstStyle>
            <a:lvl1pPr>
              <a:defRPr/>
            </a:lvl1pPr>
          </a:lstStyle>
          <a:p>
            <a:fld id="{2AF401E7-94E6-4340-A518-F84D9E00D0BE}" type="slidenum">
              <a:rPr lang="en-US" altLang="en-US"/>
              <a:pPr/>
              <a:t>‹#›</a:t>
            </a:fld>
            <a:endParaRPr lang="en-US" altLang="en-US"/>
          </a:p>
        </p:txBody>
      </p:sp>
    </p:spTree>
    <p:extLst>
      <p:ext uri="{BB962C8B-B14F-4D97-AF65-F5344CB8AC3E}">
        <p14:creationId xmlns:p14="http://schemas.microsoft.com/office/powerpoint/2010/main" val="1936245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444945B-69FA-210F-DF7B-B383B1A35E4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F227A1D-7C65-C9BA-E979-AC0A788BE1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8F19F36-E12A-FFE0-5438-F2C7F650400B}"/>
              </a:ext>
            </a:extLst>
          </p:cNvPr>
          <p:cNvSpPr>
            <a:spLocks noGrp="1" noChangeArrowheads="1"/>
          </p:cNvSpPr>
          <p:nvPr>
            <p:ph type="sldNum" sz="quarter" idx="12"/>
          </p:nvPr>
        </p:nvSpPr>
        <p:spPr>
          <a:ln/>
        </p:spPr>
        <p:txBody>
          <a:bodyPr/>
          <a:lstStyle>
            <a:lvl1pPr>
              <a:defRPr/>
            </a:lvl1pPr>
          </a:lstStyle>
          <a:p>
            <a:fld id="{9383E431-3E4A-457D-B93A-9BEC9ABD4D8C}" type="slidenum">
              <a:rPr lang="en-US" altLang="en-US"/>
              <a:pPr/>
              <a:t>‹#›</a:t>
            </a:fld>
            <a:endParaRPr lang="en-US" altLang="en-US"/>
          </a:p>
        </p:txBody>
      </p:sp>
    </p:spTree>
    <p:extLst>
      <p:ext uri="{BB962C8B-B14F-4D97-AF65-F5344CB8AC3E}">
        <p14:creationId xmlns:p14="http://schemas.microsoft.com/office/powerpoint/2010/main" val="3622284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4512D20-1DC9-E698-14B5-7FFC543FCC3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231E4B5-A531-19FB-336B-4A9CDACD9E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2A58EED-86CF-9F2F-A13E-651BBE8F4207}"/>
              </a:ext>
            </a:extLst>
          </p:cNvPr>
          <p:cNvSpPr>
            <a:spLocks noGrp="1" noChangeArrowheads="1"/>
          </p:cNvSpPr>
          <p:nvPr>
            <p:ph type="sldNum" sz="quarter" idx="12"/>
          </p:nvPr>
        </p:nvSpPr>
        <p:spPr>
          <a:ln/>
        </p:spPr>
        <p:txBody>
          <a:bodyPr/>
          <a:lstStyle>
            <a:lvl1pPr>
              <a:defRPr/>
            </a:lvl1pPr>
          </a:lstStyle>
          <a:p>
            <a:fld id="{464F9D35-473D-46F8-A078-E84D4161A213}" type="slidenum">
              <a:rPr lang="en-US" altLang="en-US"/>
              <a:pPr/>
              <a:t>‹#›</a:t>
            </a:fld>
            <a:endParaRPr lang="en-US" altLang="en-US"/>
          </a:p>
        </p:txBody>
      </p:sp>
    </p:spTree>
    <p:extLst>
      <p:ext uri="{BB962C8B-B14F-4D97-AF65-F5344CB8AC3E}">
        <p14:creationId xmlns:p14="http://schemas.microsoft.com/office/powerpoint/2010/main" val="4090616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342DB48-DBB5-7EC3-1885-BDB9AA038A94}"/>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225FD1E-731F-822C-4446-CC68F6FD3A19}"/>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F193CF2-B26D-9EFD-7192-5FAA53F907B8}"/>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 charset="-128"/>
              </a:defRPr>
            </a:lvl1pPr>
          </a:lstStyle>
          <a:p>
            <a:pPr>
              <a:defRPr/>
            </a:pPr>
            <a:endParaRPr lang="en-US"/>
          </a:p>
        </p:txBody>
      </p:sp>
      <p:sp>
        <p:nvSpPr>
          <p:cNvPr id="1029" name="Rectangle 5">
            <a:extLst>
              <a:ext uri="{FF2B5EF4-FFF2-40B4-BE49-F238E27FC236}">
                <a16:creationId xmlns:a16="http://schemas.microsoft.com/office/drawing/2014/main" id="{8F8CA7BC-3508-0D63-A6E2-2A307AD25F0C}"/>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 charset="-128"/>
              </a:defRPr>
            </a:lvl1pPr>
          </a:lstStyle>
          <a:p>
            <a:pPr>
              <a:defRPr/>
            </a:pPr>
            <a:endParaRPr lang="en-US"/>
          </a:p>
        </p:txBody>
      </p:sp>
      <p:sp>
        <p:nvSpPr>
          <p:cNvPr id="1030" name="Rectangle 6">
            <a:extLst>
              <a:ext uri="{FF2B5EF4-FFF2-40B4-BE49-F238E27FC236}">
                <a16:creationId xmlns:a16="http://schemas.microsoft.com/office/drawing/2014/main" id="{DFB99C64-2BEC-7D38-C201-115299245BF1}"/>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2FD1B31C-FF3E-4D4A-B235-FFE343D945C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C1C1D"/>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66DC562-3E80-4FFA-8B8B-2409B0DEF37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E1DEEBF-02CA-466D-B340-D534C80D723A}"/>
              </a:ext>
            </a:extLst>
          </p:cNvPr>
          <p:cNvSpPr>
            <a:spLocks noGrp="1" noChangeArrowheads="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AB16F42-2A07-4078-8D12-F460FE5C918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788">
                <a:latin typeface="Arial" charset="0"/>
              </a:defRPr>
            </a:lvl1pPr>
          </a:lstStyle>
          <a:p>
            <a:pPr>
              <a:defRPr/>
            </a:pPr>
            <a:endParaRPr lang="en-US"/>
          </a:p>
        </p:txBody>
      </p:sp>
      <p:sp>
        <p:nvSpPr>
          <p:cNvPr id="1029" name="Rectangle 5">
            <a:extLst>
              <a:ext uri="{FF2B5EF4-FFF2-40B4-BE49-F238E27FC236}">
                <a16:creationId xmlns:a16="http://schemas.microsoft.com/office/drawing/2014/main" id="{634AB1EF-8709-4989-A4F4-E38FC73EE430}"/>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788">
                <a:latin typeface="Arial" charset="0"/>
              </a:defRPr>
            </a:lvl1pPr>
          </a:lstStyle>
          <a:p>
            <a:pPr>
              <a:defRPr/>
            </a:pPr>
            <a:endParaRPr lang="en-US"/>
          </a:p>
        </p:txBody>
      </p:sp>
      <p:sp>
        <p:nvSpPr>
          <p:cNvPr id="1030" name="Rectangle 6">
            <a:extLst>
              <a:ext uri="{FF2B5EF4-FFF2-40B4-BE49-F238E27FC236}">
                <a16:creationId xmlns:a16="http://schemas.microsoft.com/office/drawing/2014/main" id="{6DE7C6BD-EED5-4C00-AC0B-80227F288092}"/>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788"/>
            </a:lvl1pPr>
          </a:lstStyle>
          <a:p>
            <a:fld id="{0CB95F26-E197-4A48-A28D-E8D0E642184C}" type="slidenum">
              <a:rPr lang="en-US" altLang="en-US"/>
              <a:pPr/>
              <a:t>‹#›</a:t>
            </a:fld>
            <a:endParaRPr lang="en-US" altLang="en-US"/>
          </a:p>
        </p:txBody>
      </p:sp>
    </p:spTree>
    <p:extLst>
      <p:ext uri="{BB962C8B-B14F-4D97-AF65-F5344CB8AC3E}">
        <p14:creationId xmlns:p14="http://schemas.microsoft.com/office/powerpoint/2010/main" val="1735328524"/>
      </p:ext>
    </p:extLst>
  </p:cSld>
  <p:clrMap bg1="dk1" tx1="lt1" bg2="dk2" tx2="lt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2475">
          <a:solidFill>
            <a:schemeClr val="tx2"/>
          </a:solidFill>
          <a:latin typeface="+mj-lt"/>
          <a:ea typeface="+mj-ea"/>
          <a:cs typeface="+mj-cs"/>
        </a:defRPr>
      </a:lvl1pPr>
      <a:lvl2pPr algn="ctr" rtl="0" eaLnBrk="0" fontAlgn="base" hangingPunct="0">
        <a:spcBef>
          <a:spcPct val="0"/>
        </a:spcBef>
        <a:spcAft>
          <a:spcPct val="0"/>
        </a:spcAft>
        <a:defRPr sz="2475">
          <a:solidFill>
            <a:schemeClr val="tx2"/>
          </a:solidFill>
          <a:latin typeface="Arial" charset="0"/>
        </a:defRPr>
      </a:lvl2pPr>
      <a:lvl3pPr algn="ctr" rtl="0" eaLnBrk="0" fontAlgn="base" hangingPunct="0">
        <a:spcBef>
          <a:spcPct val="0"/>
        </a:spcBef>
        <a:spcAft>
          <a:spcPct val="0"/>
        </a:spcAft>
        <a:defRPr sz="2475">
          <a:solidFill>
            <a:schemeClr val="tx2"/>
          </a:solidFill>
          <a:latin typeface="Arial" charset="0"/>
        </a:defRPr>
      </a:lvl3pPr>
      <a:lvl4pPr algn="ctr" rtl="0" eaLnBrk="0" fontAlgn="base" hangingPunct="0">
        <a:spcBef>
          <a:spcPct val="0"/>
        </a:spcBef>
        <a:spcAft>
          <a:spcPct val="0"/>
        </a:spcAft>
        <a:defRPr sz="2475">
          <a:solidFill>
            <a:schemeClr val="tx2"/>
          </a:solidFill>
          <a:latin typeface="Arial" charset="0"/>
        </a:defRPr>
      </a:lvl4pPr>
      <a:lvl5pPr algn="ctr" rtl="0" eaLnBrk="0" fontAlgn="base" hangingPunct="0">
        <a:spcBef>
          <a:spcPct val="0"/>
        </a:spcBef>
        <a:spcAft>
          <a:spcPct val="0"/>
        </a:spcAft>
        <a:defRPr sz="2475">
          <a:solidFill>
            <a:schemeClr val="tx2"/>
          </a:solidFill>
          <a:latin typeface="Arial" charset="0"/>
        </a:defRPr>
      </a:lvl5pPr>
      <a:lvl6pPr marL="257175" algn="ctr" rtl="0" fontAlgn="base">
        <a:spcBef>
          <a:spcPct val="0"/>
        </a:spcBef>
        <a:spcAft>
          <a:spcPct val="0"/>
        </a:spcAft>
        <a:defRPr sz="2475">
          <a:solidFill>
            <a:schemeClr val="tx2"/>
          </a:solidFill>
          <a:latin typeface="Arial" charset="0"/>
        </a:defRPr>
      </a:lvl6pPr>
      <a:lvl7pPr marL="514350" algn="ctr" rtl="0" fontAlgn="base">
        <a:spcBef>
          <a:spcPct val="0"/>
        </a:spcBef>
        <a:spcAft>
          <a:spcPct val="0"/>
        </a:spcAft>
        <a:defRPr sz="2475">
          <a:solidFill>
            <a:schemeClr val="tx2"/>
          </a:solidFill>
          <a:latin typeface="Arial" charset="0"/>
        </a:defRPr>
      </a:lvl7pPr>
      <a:lvl8pPr marL="771525" algn="ctr" rtl="0" fontAlgn="base">
        <a:spcBef>
          <a:spcPct val="0"/>
        </a:spcBef>
        <a:spcAft>
          <a:spcPct val="0"/>
        </a:spcAft>
        <a:defRPr sz="2475">
          <a:solidFill>
            <a:schemeClr val="tx2"/>
          </a:solidFill>
          <a:latin typeface="Arial" charset="0"/>
        </a:defRPr>
      </a:lvl8pPr>
      <a:lvl9pPr marL="1028700" algn="ctr" rtl="0" fontAlgn="base">
        <a:spcBef>
          <a:spcPct val="0"/>
        </a:spcBef>
        <a:spcAft>
          <a:spcPct val="0"/>
        </a:spcAft>
        <a:defRPr sz="2475">
          <a:solidFill>
            <a:schemeClr val="tx2"/>
          </a:solidFill>
          <a:latin typeface="Arial" charset="0"/>
        </a:defRPr>
      </a:lvl9pPr>
    </p:titleStyle>
    <p:bodyStyle>
      <a:lvl1pPr marL="192881" indent="-192881" algn="l" rtl="0" eaLnBrk="0" fontAlgn="base" hangingPunct="0">
        <a:spcBef>
          <a:spcPct val="20000"/>
        </a:spcBef>
        <a:spcAft>
          <a:spcPct val="0"/>
        </a:spcAft>
        <a:buChar char="•"/>
        <a:defRPr sz="1800">
          <a:solidFill>
            <a:schemeClr val="tx1"/>
          </a:solidFill>
          <a:latin typeface="+mn-lt"/>
          <a:ea typeface="+mn-ea"/>
          <a:cs typeface="+mn-cs"/>
        </a:defRPr>
      </a:lvl1pPr>
      <a:lvl2pPr marL="417910" indent="-160735" algn="l" rtl="0" eaLnBrk="0" fontAlgn="base" hangingPunct="0">
        <a:spcBef>
          <a:spcPct val="20000"/>
        </a:spcBef>
        <a:spcAft>
          <a:spcPct val="0"/>
        </a:spcAft>
        <a:buChar char="–"/>
        <a:defRPr sz="1575">
          <a:solidFill>
            <a:schemeClr val="tx1"/>
          </a:solidFill>
          <a:latin typeface="+mn-lt"/>
        </a:defRPr>
      </a:lvl2pPr>
      <a:lvl3pPr marL="642938" indent="-128588" algn="l" rtl="0" eaLnBrk="0" fontAlgn="base" hangingPunct="0">
        <a:spcBef>
          <a:spcPct val="20000"/>
        </a:spcBef>
        <a:spcAft>
          <a:spcPct val="0"/>
        </a:spcAft>
        <a:buChar char="•"/>
        <a:defRPr sz="1350">
          <a:solidFill>
            <a:schemeClr val="tx1"/>
          </a:solidFill>
          <a:latin typeface="+mn-lt"/>
        </a:defRPr>
      </a:lvl3pPr>
      <a:lvl4pPr marL="900113" indent="-128588" algn="l" rtl="0" eaLnBrk="0" fontAlgn="base" hangingPunct="0">
        <a:spcBef>
          <a:spcPct val="20000"/>
        </a:spcBef>
        <a:spcAft>
          <a:spcPct val="0"/>
        </a:spcAft>
        <a:buChar char="–"/>
        <a:defRPr sz="1125">
          <a:solidFill>
            <a:schemeClr val="tx1"/>
          </a:solidFill>
          <a:latin typeface="+mn-lt"/>
        </a:defRPr>
      </a:lvl4pPr>
      <a:lvl5pPr marL="1157288" indent="-128588" algn="l" rtl="0" eaLnBrk="0" fontAlgn="base" hangingPunct="0">
        <a:spcBef>
          <a:spcPct val="20000"/>
        </a:spcBef>
        <a:spcAft>
          <a:spcPct val="0"/>
        </a:spcAft>
        <a:buChar char="»"/>
        <a:defRPr sz="1125">
          <a:solidFill>
            <a:schemeClr val="tx1"/>
          </a:solidFill>
          <a:latin typeface="+mn-lt"/>
        </a:defRPr>
      </a:lvl5pPr>
      <a:lvl6pPr marL="1414463" indent="-128588" algn="l" rtl="0" fontAlgn="base">
        <a:spcBef>
          <a:spcPct val="20000"/>
        </a:spcBef>
        <a:spcAft>
          <a:spcPct val="0"/>
        </a:spcAft>
        <a:buChar char="»"/>
        <a:defRPr sz="1125">
          <a:solidFill>
            <a:schemeClr val="tx1"/>
          </a:solidFill>
          <a:latin typeface="+mn-lt"/>
        </a:defRPr>
      </a:lvl6pPr>
      <a:lvl7pPr marL="1671638" indent="-128588" algn="l" rtl="0" fontAlgn="base">
        <a:spcBef>
          <a:spcPct val="20000"/>
        </a:spcBef>
        <a:spcAft>
          <a:spcPct val="0"/>
        </a:spcAft>
        <a:buChar char="»"/>
        <a:defRPr sz="1125">
          <a:solidFill>
            <a:schemeClr val="tx1"/>
          </a:solidFill>
          <a:latin typeface="+mn-lt"/>
        </a:defRPr>
      </a:lvl7pPr>
      <a:lvl8pPr marL="1928813" indent="-128588" algn="l" rtl="0" fontAlgn="base">
        <a:spcBef>
          <a:spcPct val="20000"/>
        </a:spcBef>
        <a:spcAft>
          <a:spcPct val="0"/>
        </a:spcAft>
        <a:buChar char="»"/>
        <a:defRPr sz="1125">
          <a:solidFill>
            <a:schemeClr val="tx1"/>
          </a:solidFill>
          <a:latin typeface="+mn-lt"/>
        </a:defRPr>
      </a:lvl8pPr>
      <a:lvl9pPr marL="2185988" indent="-128588" algn="l" rtl="0" fontAlgn="base">
        <a:spcBef>
          <a:spcPct val="20000"/>
        </a:spcBef>
        <a:spcAft>
          <a:spcPct val="0"/>
        </a:spcAft>
        <a:buChar char="»"/>
        <a:defRPr sz="1125">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15362" name="Group 2">
            <a:extLst>
              <a:ext uri="{FF2B5EF4-FFF2-40B4-BE49-F238E27FC236}">
                <a16:creationId xmlns:a16="http://schemas.microsoft.com/office/drawing/2014/main" id="{4D4185AA-B8DB-4672-862C-FFDED44E0C97}"/>
              </a:ext>
            </a:extLst>
          </p:cNvPr>
          <p:cNvGrpSpPr>
            <a:grpSpLocks/>
          </p:cNvGrpSpPr>
          <p:nvPr/>
        </p:nvGrpSpPr>
        <p:grpSpPr bwMode="auto">
          <a:xfrm>
            <a:off x="2" y="1422400"/>
            <a:ext cx="9147175" cy="5435600"/>
            <a:chOff x="0" y="896"/>
            <a:chExt cx="5762" cy="3424"/>
          </a:xfrm>
        </p:grpSpPr>
        <p:grpSp>
          <p:nvGrpSpPr>
            <p:cNvPr id="15368" name="Group 3">
              <a:extLst>
                <a:ext uri="{FF2B5EF4-FFF2-40B4-BE49-F238E27FC236}">
                  <a16:creationId xmlns:a16="http://schemas.microsoft.com/office/drawing/2014/main" id="{8AE59EEF-08D4-4F3E-A719-C6E9D5057421}"/>
                </a:ext>
              </a:extLst>
            </p:cNvPr>
            <p:cNvGrpSpPr>
              <a:grpSpLocks/>
            </p:cNvGrpSpPr>
            <p:nvPr userDrawn="1"/>
          </p:nvGrpSpPr>
          <p:grpSpPr bwMode="auto">
            <a:xfrm>
              <a:off x="20" y="896"/>
              <a:ext cx="5742" cy="3424"/>
              <a:chOff x="20" y="896"/>
              <a:chExt cx="5742" cy="3424"/>
            </a:xfrm>
          </p:grpSpPr>
          <p:sp>
            <p:nvSpPr>
              <p:cNvPr id="15505" name="Freeform 4">
                <a:extLst>
                  <a:ext uri="{FF2B5EF4-FFF2-40B4-BE49-F238E27FC236}">
                    <a16:creationId xmlns:a16="http://schemas.microsoft.com/office/drawing/2014/main" id="{6FF00A29-DB02-480C-982B-E695DF7989BF}"/>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13"/>
              </a:p>
            </p:txBody>
          </p:sp>
          <p:sp>
            <p:nvSpPr>
              <p:cNvPr id="15506" name="Freeform 5">
                <a:extLst>
                  <a:ext uri="{FF2B5EF4-FFF2-40B4-BE49-F238E27FC236}">
                    <a16:creationId xmlns:a16="http://schemas.microsoft.com/office/drawing/2014/main" id="{271BDDD0-54B4-4521-9016-9F0BBD37546F}"/>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13"/>
              </a:p>
            </p:txBody>
          </p:sp>
          <p:sp>
            <p:nvSpPr>
              <p:cNvPr id="15507" name="Freeform 6">
                <a:extLst>
                  <a:ext uri="{FF2B5EF4-FFF2-40B4-BE49-F238E27FC236}">
                    <a16:creationId xmlns:a16="http://schemas.microsoft.com/office/drawing/2014/main" id="{54CE70B2-E82E-497E-ADE1-0372BA942C42}"/>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13"/>
              </a:p>
            </p:txBody>
          </p:sp>
          <p:sp>
            <p:nvSpPr>
              <p:cNvPr id="15508" name="Freeform 7">
                <a:extLst>
                  <a:ext uri="{FF2B5EF4-FFF2-40B4-BE49-F238E27FC236}">
                    <a16:creationId xmlns:a16="http://schemas.microsoft.com/office/drawing/2014/main" id="{29238FFB-E6D8-41EF-9CD1-3D5BC4292760}"/>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13"/>
              </a:p>
            </p:txBody>
          </p:sp>
          <p:sp>
            <p:nvSpPr>
              <p:cNvPr id="15509" name="Freeform 8">
                <a:extLst>
                  <a:ext uri="{FF2B5EF4-FFF2-40B4-BE49-F238E27FC236}">
                    <a16:creationId xmlns:a16="http://schemas.microsoft.com/office/drawing/2014/main" id="{FCFF098E-F7E5-4192-8BF9-DEE74DC9DBA5}"/>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13"/>
              </a:p>
            </p:txBody>
          </p:sp>
          <p:sp>
            <p:nvSpPr>
              <p:cNvPr id="15510" name="Freeform 9">
                <a:extLst>
                  <a:ext uri="{FF2B5EF4-FFF2-40B4-BE49-F238E27FC236}">
                    <a16:creationId xmlns:a16="http://schemas.microsoft.com/office/drawing/2014/main" id="{7FECE640-EFD1-4FA1-91DC-4B97D81A8E05}"/>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13"/>
              </a:p>
            </p:txBody>
          </p:sp>
          <p:sp>
            <p:nvSpPr>
              <p:cNvPr id="15511" name="Freeform 10">
                <a:extLst>
                  <a:ext uri="{FF2B5EF4-FFF2-40B4-BE49-F238E27FC236}">
                    <a16:creationId xmlns:a16="http://schemas.microsoft.com/office/drawing/2014/main" id="{30F82E34-3F9F-48CB-9D22-0B52C9833690}"/>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13"/>
              </a:p>
            </p:txBody>
          </p:sp>
          <p:sp>
            <p:nvSpPr>
              <p:cNvPr id="15512" name="Freeform 11">
                <a:extLst>
                  <a:ext uri="{FF2B5EF4-FFF2-40B4-BE49-F238E27FC236}">
                    <a16:creationId xmlns:a16="http://schemas.microsoft.com/office/drawing/2014/main" id="{D5D4B6F3-5F51-4581-A941-C3288A8179EB}"/>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13"/>
              </a:p>
            </p:txBody>
          </p:sp>
          <p:sp>
            <p:nvSpPr>
              <p:cNvPr id="15513" name="Freeform 12">
                <a:extLst>
                  <a:ext uri="{FF2B5EF4-FFF2-40B4-BE49-F238E27FC236}">
                    <a16:creationId xmlns:a16="http://schemas.microsoft.com/office/drawing/2014/main" id="{8BFA2D8B-55C9-4567-B3B7-C8F540D74400}"/>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13"/>
              </a:p>
            </p:txBody>
          </p:sp>
          <p:sp>
            <p:nvSpPr>
              <p:cNvPr id="15514" name="Freeform 13">
                <a:extLst>
                  <a:ext uri="{FF2B5EF4-FFF2-40B4-BE49-F238E27FC236}">
                    <a16:creationId xmlns:a16="http://schemas.microsoft.com/office/drawing/2014/main" id="{50197EA2-5718-4679-9159-2921CF4E029A}"/>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13"/>
              </a:p>
            </p:txBody>
          </p:sp>
          <p:sp>
            <p:nvSpPr>
              <p:cNvPr id="15515" name="Freeform 14">
                <a:extLst>
                  <a:ext uri="{FF2B5EF4-FFF2-40B4-BE49-F238E27FC236}">
                    <a16:creationId xmlns:a16="http://schemas.microsoft.com/office/drawing/2014/main" id="{AC0A6DEF-CCF7-482D-9363-BA855FA978D0}"/>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13"/>
              </a:p>
            </p:txBody>
          </p:sp>
          <p:sp>
            <p:nvSpPr>
              <p:cNvPr id="15516" name="Freeform 15">
                <a:extLst>
                  <a:ext uri="{FF2B5EF4-FFF2-40B4-BE49-F238E27FC236}">
                    <a16:creationId xmlns:a16="http://schemas.microsoft.com/office/drawing/2014/main" id="{07F2AFD0-6FF5-4E3F-8B52-06644BE39951}"/>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13"/>
              </a:p>
            </p:txBody>
          </p:sp>
          <p:sp>
            <p:nvSpPr>
              <p:cNvPr id="15517" name="Freeform 16">
                <a:extLst>
                  <a:ext uri="{FF2B5EF4-FFF2-40B4-BE49-F238E27FC236}">
                    <a16:creationId xmlns:a16="http://schemas.microsoft.com/office/drawing/2014/main" id="{C0A11BF3-EFB3-410E-9D20-0AD4F1F6FC03}"/>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13"/>
              </a:p>
            </p:txBody>
          </p:sp>
        </p:grpSp>
        <p:grpSp>
          <p:nvGrpSpPr>
            <p:cNvPr id="15369" name="Group 17">
              <a:extLst>
                <a:ext uri="{FF2B5EF4-FFF2-40B4-BE49-F238E27FC236}">
                  <a16:creationId xmlns:a16="http://schemas.microsoft.com/office/drawing/2014/main" id="{EE5ABFF7-E858-4158-A9E9-3E0FAE4F4F3D}"/>
                </a:ext>
              </a:extLst>
            </p:cNvPr>
            <p:cNvGrpSpPr>
              <a:grpSpLocks/>
            </p:cNvGrpSpPr>
            <p:nvPr userDrawn="1"/>
          </p:nvGrpSpPr>
          <p:grpSpPr bwMode="auto">
            <a:xfrm>
              <a:off x="0" y="2291"/>
              <a:ext cx="1385" cy="1702"/>
              <a:chOff x="0" y="2291"/>
              <a:chExt cx="1385" cy="1702"/>
            </a:xfrm>
          </p:grpSpPr>
          <p:sp>
            <p:nvSpPr>
              <p:cNvPr id="5130" name="Rectangle 18">
                <a:extLst>
                  <a:ext uri="{FF2B5EF4-FFF2-40B4-BE49-F238E27FC236}">
                    <a16:creationId xmlns:a16="http://schemas.microsoft.com/office/drawing/2014/main" id="{7E844DE8-7714-4816-86C3-CC15D611B1DB}"/>
                  </a:ext>
                </a:extLst>
              </p:cNvPr>
              <p:cNvSpPr>
                <a:spLocks noChangeArrowheads="1"/>
              </p:cNvSpPr>
              <p:nvPr userDrawn="1"/>
            </p:nvSpPr>
            <p:spPr bwMode="ltGray">
              <a:xfrm rot="6798887">
                <a:off x="63" y="3882"/>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31" name="Rectangle 19">
                <a:extLst>
                  <a:ext uri="{FF2B5EF4-FFF2-40B4-BE49-F238E27FC236}">
                    <a16:creationId xmlns:a16="http://schemas.microsoft.com/office/drawing/2014/main" id="{663879F7-6D04-4F8A-9B23-658BC9599C56}"/>
                  </a:ext>
                </a:extLst>
              </p:cNvPr>
              <p:cNvSpPr>
                <a:spLocks noChangeArrowheads="1"/>
              </p:cNvSpPr>
              <p:nvPr userDrawn="1"/>
            </p:nvSpPr>
            <p:spPr bwMode="ltGray">
              <a:xfrm rot="6798887">
                <a:off x="33" y="388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32" name="Rectangle 20">
                <a:extLst>
                  <a:ext uri="{FF2B5EF4-FFF2-40B4-BE49-F238E27FC236}">
                    <a16:creationId xmlns:a16="http://schemas.microsoft.com/office/drawing/2014/main" id="{5F97D488-A3C0-4899-83DD-E2CDC7ADBEB4}"/>
                  </a:ext>
                </a:extLst>
              </p:cNvPr>
              <p:cNvSpPr>
                <a:spLocks noChangeArrowheads="1"/>
              </p:cNvSpPr>
              <p:nvPr userDrawn="1"/>
            </p:nvSpPr>
            <p:spPr bwMode="ltGray">
              <a:xfrm rot="6798887">
                <a:off x="7" y="3874"/>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33" name="Rectangle 21">
                <a:extLst>
                  <a:ext uri="{FF2B5EF4-FFF2-40B4-BE49-F238E27FC236}">
                    <a16:creationId xmlns:a16="http://schemas.microsoft.com/office/drawing/2014/main" id="{38959497-7234-4D0A-83D3-7220E0D48902}"/>
                  </a:ext>
                </a:extLst>
              </p:cNvPr>
              <p:cNvSpPr>
                <a:spLocks noChangeArrowheads="1"/>
              </p:cNvSpPr>
              <p:nvPr userDrawn="1"/>
            </p:nvSpPr>
            <p:spPr bwMode="ltGray">
              <a:xfrm rot="5999912">
                <a:off x="209" y="388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34" name="Rectangle 22">
                <a:extLst>
                  <a:ext uri="{FF2B5EF4-FFF2-40B4-BE49-F238E27FC236}">
                    <a16:creationId xmlns:a16="http://schemas.microsoft.com/office/drawing/2014/main" id="{7BEEAECE-7D58-4359-B36B-9BD142AF2A77}"/>
                  </a:ext>
                </a:extLst>
              </p:cNvPr>
              <p:cNvSpPr>
                <a:spLocks noChangeArrowheads="1"/>
              </p:cNvSpPr>
              <p:nvPr userDrawn="1"/>
            </p:nvSpPr>
            <p:spPr bwMode="ltGray">
              <a:xfrm rot="5999912">
                <a:off x="183" y="388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35" name="Rectangle 23">
                <a:extLst>
                  <a:ext uri="{FF2B5EF4-FFF2-40B4-BE49-F238E27FC236}">
                    <a16:creationId xmlns:a16="http://schemas.microsoft.com/office/drawing/2014/main" id="{F74A9770-6655-4CDC-B0C8-00D9D12795FA}"/>
                  </a:ext>
                </a:extLst>
              </p:cNvPr>
              <p:cNvSpPr>
                <a:spLocks noChangeArrowheads="1"/>
              </p:cNvSpPr>
              <p:nvPr userDrawn="1"/>
            </p:nvSpPr>
            <p:spPr bwMode="ltGray">
              <a:xfrm rot="6250138">
                <a:off x="153" y="388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36" name="Rectangle 24">
                <a:extLst>
                  <a:ext uri="{FF2B5EF4-FFF2-40B4-BE49-F238E27FC236}">
                    <a16:creationId xmlns:a16="http://schemas.microsoft.com/office/drawing/2014/main" id="{B209F9A4-602D-4E29-87D1-4B03B56CB57D}"/>
                  </a:ext>
                </a:extLst>
              </p:cNvPr>
              <p:cNvSpPr>
                <a:spLocks noChangeArrowheads="1"/>
              </p:cNvSpPr>
              <p:nvPr userDrawn="1"/>
            </p:nvSpPr>
            <p:spPr bwMode="ltGray">
              <a:xfrm rot="6238076">
                <a:off x="123" y="388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37" name="Rectangle 25">
                <a:extLst>
                  <a:ext uri="{FF2B5EF4-FFF2-40B4-BE49-F238E27FC236}">
                    <a16:creationId xmlns:a16="http://schemas.microsoft.com/office/drawing/2014/main" id="{E704474B-C428-4E79-960E-B3E9B203900C}"/>
                  </a:ext>
                </a:extLst>
              </p:cNvPr>
              <p:cNvSpPr>
                <a:spLocks noChangeArrowheads="1"/>
              </p:cNvSpPr>
              <p:nvPr userDrawn="1"/>
            </p:nvSpPr>
            <p:spPr bwMode="ltGray">
              <a:xfrm rot="5380717">
                <a:off x="363" y="386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38" name="Rectangle 26">
                <a:extLst>
                  <a:ext uri="{FF2B5EF4-FFF2-40B4-BE49-F238E27FC236}">
                    <a16:creationId xmlns:a16="http://schemas.microsoft.com/office/drawing/2014/main" id="{4B7A4776-E318-4F4F-B58A-AA8D80CB1568}"/>
                  </a:ext>
                </a:extLst>
              </p:cNvPr>
              <p:cNvSpPr>
                <a:spLocks noChangeArrowheads="1"/>
              </p:cNvSpPr>
              <p:nvPr userDrawn="1"/>
            </p:nvSpPr>
            <p:spPr bwMode="ltGray">
              <a:xfrm rot="5380717">
                <a:off x="333" y="3872"/>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39" name="Rectangle 27">
                <a:extLst>
                  <a:ext uri="{FF2B5EF4-FFF2-40B4-BE49-F238E27FC236}">
                    <a16:creationId xmlns:a16="http://schemas.microsoft.com/office/drawing/2014/main" id="{27F5E6C0-F9DF-4EE6-8F5C-ED1AB9DE64FE}"/>
                  </a:ext>
                </a:extLst>
              </p:cNvPr>
              <p:cNvSpPr>
                <a:spLocks noChangeArrowheads="1"/>
              </p:cNvSpPr>
              <p:nvPr userDrawn="1"/>
            </p:nvSpPr>
            <p:spPr bwMode="ltGray">
              <a:xfrm rot="5583200">
                <a:off x="303" y="387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40" name="Rectangle 28">
                <a:extLst>
                  <a:ext uri="{FF2B5EF4-FFF2-40B4-BE49-F238E27FC236}">
                    <a16:creationId xmlns:a16="http://schemas.microsoft.com/office/drawing/2014/main" id="{1026B748-88A6-402C-9857-4DD41A4DC936}"/>
                  </a:ext>
                </a:extLst>
              </p:cNvPr>
              <p:cNvSpPr>
                <a:spLocks noChangeArrowheads="1"/>
              </p:cNvSpPr>
              <p:nvPr userDrawn="1"/>
            </p:nvSpPr>
            <p:spPr bwMode="ltGray">
              <a:xfrm rot="5737625">
                <a:off x="271" y="3882"/>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41" name="Rectangle 29">
                <a:extLst>
                  <a:ext uri="{FF2B5EF4-FFF2-40B4-BE49-F238E27FC236}">
                    <a16:creationId xmlns:a16="http://schemas.microsoft.com/office/drawing/2014/main" id="{ACB5CB76-1399-4311-8374-68FDF2741B02}"/>
                  </a:ext>
                </a:extLst>
              </p:cNvPr>
              <p:cNvSpPr>
                <a:spLocks noChangeArrowheads="1"/>
              </p:cNvSpPr>
              <p:nvPr userDrawn="1"/>
            </p:nvSpPr>
            <p:spPr bwMode="ltGray">
              <a:xfrm rot="4715477">
                <a:off x="517" y="382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42" name="Rectangle 30">
                <a:extLst>
                  <a:ext uri="{FF2B5EF4-FFF2-40B4-BE49-F238E27FC236}">
                    <a16:creationId xmlns:a16="http://schemas.microsoft.com/office/drawing/2014/main" id="{E86072D4-2F4E-44C2-A4FB-0232FFAFD2E8}"/>
                  </a:ext>
                </a:extLst>
              </p:cNvPr>
              <p:cNvSpPr>
                <a:spLocks noChangeArrowheads="1"/>
              </p:cNvSpPr>
              <p:nvPr userDrawn="1"/>
            </p:nvSpPr>
            <p:spPr bwMode="ltGray">
              <a:xfrm rot="4924949">
                <a:off x="486" y="383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43" name="Rectangle 31">
                <a:extLst>
                  <a:ext uri="{FF2B5EF4-FFF2-40B4-BE49-F238E27FC236}">
                    <a16:creationId xmlns:a16="http://schemas.microsoft.com/office/drawing/2014/main" id="{2A26DC62-9AA6-4926-8B1C-A6203DFE3C5C}"/>
                  </a:ext>
                </a:extLst>
              </p:cNvPr>
              <p:cNvSpPr>
                <a:spLocks noChangeArrowheads="1"/>
              </p:cNvSpPr>
              <p:nvPr userDrawn="1"/>
            </p:nvSpPr>
            <p:spPr bwMode="ltGray">
              <a:xfrm rot="4924949">
                <a:off x="456" y="384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44" name="Rectangle 32">
                <a:extLst>
                  <a:ext uri="{FF2B5EF4-FFF2-40B4-BE49-F238E27FC236}">
                    <a16:creationId xmlns:a16="http://schemas.microsoft.com/office/drawing/2014/main" id="{30659804-93D7-417C-8B2B-83B68CC372C2}"/>
                  </a:ext>
                </a:extLst>
              </p:cNvPr>
              <p:cNvSpPr>
                <a:spLocks noChangeArrowheads="1"/>
              </p:cNvSpPr>
              <p:nvPr userDrawn="1"/>
            </p:nvSpPr>
            <p:spPr bwMode="ltGray">
              <a:xfrm rot="5041352">
                <a:off x="427" y="3850"/>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45" name="Rectangle 33">
                <a:extLst>
                  <a:ext uri="{FF2B5EF4-FFF2-40B4-BE49-F238E27FC236}">
                    <a16:creationId xmlns:a16="http://schemas.microsoft.com/office/drawing/2014/main" id="{62239379-F866-4C98-BFE1-897F5AD946F5}"/>
                  </a:ext>
                </a:extLst>
              </p:cNvPr>
              <p:cNvSpPr>
                <a:spLocks noChangeArrowheads="1"/>
              </p:cNvSpPr>
              <p:nvPr userDrawn="1"/>
            </p:nvSpPr>
            <p:spPr bwMode="ltGray">
              <a:xfrm rot="3816889">
                <a:off x="664" y="376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46" name="Rectangle 34">
                <a:extLst>
                  <a:ext uri="{FF2B5EF4-FFF2-40B4-BE49-F238E27FC236}">
                    <a16:creationId xmlns:a16="http://schemas.microsoft.com/office/drawing/2014/main" id="{77F52032-3CD6-48F9-BBAE-DEA7C0AD9335}"/>
                  </a:ext>
                </a:extLst>
              </p:cNvPr>
              <p:cNvSpPr>
                <a:spLocks noChangeArrowheads="1"/>
              </p:cNvSpPr>
              <p:nvPr userDrawn="1"/>
            </p:nvSpPr>
            <p:spPr bwMode="ltGray">
              <a:xfrm rot="3816889">
                <a:off x="634" y="3780"/>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47" name="Rectangle 35">
                <a:extLst>
                  <a:ext uri="{FF2B5EF4-FFF2-40B4-BE49-F238E27FC236}">
                    <a16:creationId xmlns:a16="http://schemas.microsoft.com/office/drawing/2014/main" id="{224E7A30-CB5C-4DCF-B3E4-FBD82D274D86}"/>
                  </a:ext>
                </a:extLst>
              </p:cNvPr>
              <p:cNvSpPr>
                <a:spLocks noChangeArrowheads="1"/>
              </p:cNvSpPr>
              <p:nvPr userDrawn="1"/>
            </p:nvSpPr>
            <p:spPr bwMode="ltGray">
              <a:xfrm rot="4104184">
                <a:off x="606" y="3790"/>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48" name="Rectangle 36">
                <a:extLst>
                  <a:ext uri="{FF2B5EF4-FFF2-40B4-BE49-F238E27FC236}">
                    <a16:creationId xmlns:a16="http://schemas.microsoft.com/office/drawing/2014/main" id="{6ADE11BF-2594-4B6C-A47D-7CB41A889102}"/>
                  </a:ext>
                </a:extLst>
              </p:cNvPr>
              <p:cNvSpPr>
                <a:spLocks noChangeArrowheads="1"/>
              </p:cNvSpPr>
              <p:nvPr userDrawn="1"/>
            </p:nvSpPr>
            <p:spPr bwMode="ltGray">
              <a:xfrm rot="4325343">
                <a:off x="575" y="380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49" name="Rectangle 37">
                <a:extLst>
                  <a:ext uri="{FF2B5EF4-FFF2-40B4-BE49-F238E27FC236}">
                    <a16:creationId xmlns:a16="http://schemas.microsoft.com/office/drawing/2014/main" id="{CEE1E058-CA31-4848-92B1-7CC5D9A31F94}"/>
                  </a:ext>
                </a:extLst>
              </p:cNvPr>
              <p:cNvSpPr>
                <a:spLocks noChangeArrowheads="1"/>
              </p:cNvSpPr>
              <p:nvPr userDrawn="1"/>
            </p:nvSpPr>
            <p:spPr bwMode="ltGray">
              <a:xfrm rot="3368036">
                <a:off x="800" y="368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50" name="Rectangle 38">
                <a:extLst>
                  <a:ext uri="{FF2B5EF4-FFF2-40B4-BE49-F238E27FC236}">
                    <a16:creationId xmlns:a16="http://schemas.microsoft.com/office/drawing/2014/main" id="{0A43502B-333E-4424-A872-E5517FEA6590}"/>
                  </a:ext>
                </a:extLst>
              </p:cNvPr>
              <p:cNvSpPr>
                <a:spLocks noChangeArrowheads="1"/>
              </p:cNvSpPr>
              <p:nvPr userDrawn="1"/>
            </p:nvSpPr>
            <p:spPr bwMode="ltGray">
              <a:xfrm rot="3368036">
                <a:off x="772" y="369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51" name="Rectangle 39">
                <a:extLst>
                  <a:ext uri="{FF2B5EF4-FFF2-40B4-BE49-F238E27FC236}">
                    <a16:creationId xmlns:a16="http://schemas.microsoft.com/office/drawing/2014/main" id="{41D1C8A6-0950-4ECD-A79D-057B8D2C38BA}"/>
                  </a:ext>
                </a:extLst>
              </p:cNvPr>
              <p:cNvSpPr>
                <a:spLocks noChangeArrowheads="1"/>
              </p:cNvSpPr>
              <p:nvPr userDrawn="1"/>
            </p:nvSpPr>
            <p:spPr bwMode="ltGray">
              <a:xfrm rot="3368036">
                <a:off x="746" y="3716"/>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52" name="Rectangle 40">
                <a:extLst>
                  <a:ext uri="{FF2B5EF4-FFF2-40B4-BE49-F238E27FC236}">
                    <a16:creationId xmlns:a16="http://schemas.microsoft.com/office/drawing/2014/main" id="{D58B1150-2151-4A74-B287-B6AB9259AECB}"/>
                  </a:ext>
                </a:extLst>
              </p:cNvPr>
              <p:cNvSpPr>
                <a:spLocks noChangeArrowheads="1"/>
              </p:cNvSpPr>
              <p:nvPr userDrawn="1"/>
            </p:nvSpPr>
            <p:spPr bwMode="ltGray">
              <a:xfrm rot="3816889">
                <a:off x="717" y="373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53" name="Rectangle 41">
                <a:extLst>
                  <a:ext uri="{FF2B5EF4-FFF2-40B4-BE49-F238E27FC236}">
                    <a16:creationId xmlns:a16="http://schemas.microsoft.com/office/drawing/2014/main" id="{6E60CBEC-8CDE-4C5F-860F-7281B361735B}"/>
                  </a:ext>
                </a:extLst>
              </p:cNvPr>
              <p:cNvSpPr>
                <a:spLocks noChangeArrowheads="1"/>
              </p:cNvSpPr>
              <p:nvPr userDrawn="1"/>
            </p:nvSpPr>
            <p:spPr bwMode="ltGray">
              <a:xfrm rot="2302266">
                <a:off x="923" y="3587"/>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54" name="Rectangle 42">
                <a:extLst>
                  <a:ext uri="{FF2B5EF4-FFF2-40B4-BE49-F238E27FC236}">
                    <a16:creationId xmlns:a16="http://schemas.microsoft.com/office/drawing/2014/main" id="{54C358CC-3110-4E7D-8D84-64C92BAF3E34}"/>
                  </a:ext>
                </a:extLst>
              </p:cNvPr>
              <p:cNvSpPr>
                <a:spLocks noChangeArrowheads="1"/>
              </p:cNvSpPr>
              <p:nvPr userDrawn="1"/>
            </p:nvSpPr>
            <p:spPr bwMode="ltGray">
              <a:xfrm rot="2302266">
                <a:off x="899" y="360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55" name="Rectangle 43">
                <a:extLst>
                  <a:ext uri="{FF2B5EF4-FFF2-40B4-BE49-F238E27FC236}">
                    <a16:creationId xmlns:a16="http://schemas.microsoft.com/office/drawing/2014/main" id="{4B0E602B-CF74-4E44-963D-EAE075D84337}"/>
                  </a:ext>
                </a:extLst>
              </p:cNvPr>
              <p:cNvSpPr>
                <a:spLocks noChangeArrowheads="1"/>
              </p:cNvSpPr>
              <p:nvPr userDrawn="1"/>
            </p:nvSpPr>
            <p:spPr bwMode="ltGray">
              <a:xfrm rot="2707562">
                <a:off x="876" y="362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56" name="Rectangle 44">
                <a:extLst>
                  <a:ext uri="{FF2B5EF4-FFF2-40B4-BE49-F238E27FC236}">
                    <a16:creationId xmlns:a16="http://schemas.microsoft.com/office/drawing/2014/main" id="{045459EC-DDC9-43DA-ACA4-299C2C26F4F2}"/>
                  </a:ext>
                </a:extLst>
              </p:cNvPr>
              <p:cNvSpPr>
                <a:spLocks noChangeArrowheads="1"/>
              </p:cNvSpPr>
              <p:nvPr userDrawn="1"/>
            </p:nvSpPr>
            <p:spPr bwMode="ltGray">
              <a:xfrm rot="2707562">
                <a:off x="850" y="364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57" name="Rectangle 45">
                <a:extLst>
                  <a:ext uri="{FF2B5EF4-FFF2-40B4-BE49-F238E27FC236}">
                    <a16:creationId xmlns:a16="http://schemas.microsoft.com/office/drawing/2014/main" id="{AB460BA8-D2D4-4CCE-AD69-4D373EE3EA6B}"/>
                  </a:ext>
                </a:extLst>
              </p:cNvPr>
              <p:cNvSpPr>
                <a:spLocks noChangeArrowheads="1"/>
              </p:cNvSpPr>
              <p:nvPr userDrawn="1"/>
            </p:nvSpPr>
            <p:spPr bwMode="ltGray">
              <a:xfrm rot="1525830">
                <a:off x="1027" y="3473"/>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58" name="Rectangle 46">
                <a:extLst>
                  <a:ext uri="{FF2B5EF4-FFF2-40B4-BE49-F238E27FC236}">
                    <a16:creationId xmlns:a16="http://schemas.microsoft.com/office/drawing/2014/main" id="{D08DC0FF-6781-4AC5-A210-F1365837B6B4}"/>
                  </a:ext>
                </a:extLst>
              </p:cNvPr>
              <p:cNvSpPr>
                <a:spLocks noChangeArrowheads="1"/>
              </p:cNvSpPr>
              <p:nvPr userDrawn="1"/>
            </p:nvSpPr>
            <p:spPr bwMode="ltGray">
              <a:xfrm rot="1525830">
                <a:off x="1009" y="3497"/>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59" name="Rectangle 47">
                <a:extLst>
                  <a:ext uri="{FF2B5EF4-FFF2-40B4-BE49-F238E27FC236}">
                    <a16:creationId xmlns:a16="http://schemas.microsoft.com/office/drawing/2014/main" id="{E7E52A7C-9E11-4C85-942A-3B36595F626E}"/>
                  </a:ext>
                </a:extLst>
              </p:cNvPr>
              <p:cNvSpPr>
                <a:spLocks noChangeArrowheads="1"/>
              </p:cNvSpPr>
              <p:nvPr userDrawn="1"/>
            </p:nvSpPr>
            <p:spPr bwMode="ltGray">
              <a:xfrm rot="1788117">
                <a:off x="990" y="3519"/>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60" name="Rectangle 48">
                <a:extLst>
                  <a:ext uri="{FF2B5EF4-FFF2-40B4-BE49-F238E27FC236}">
                    <a16:creationId xmlns:a16="http://schemas.microsoft.com/office/drawing/2014/main" id="{2942029B-BD7F-45E7-806B-B280CEF1B249}"/>
                  </a:ext>
                </a:extLst>
              </p:cNvPr>
              <p:cNvSpPr>
                <a:spLocks noChangeArrowheads="1"/>
              </p:cNvSpPr>
              <p:nvPr userDrawn="1"/>
            </p:nvSpPr>
            <p:spPr bwMode="ltGray">
              <a:xfrm rot="1788117">
                <a:off x="969" y="354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61" name="Rectangle 49">
                <a:extLst>
                  <a:ext uri="{FF2B5EF4-FFF2-40B4-BE49-F238E27FC236}">
                    <a16:creationId xmlns:a16="http://schemas.microsoft.com/office/drawing/2014/main" id="{248E59E8-7036-417A-8E32-9CB3F70BB95C}"/>
                  </a:ext>
                </a:extLst>
              </p:cNvPr>
              <p:cNvSpPr>
                <a:spLocks noChangeArrowheads="1"/>
              </p:cNvSpPr>
              <p:nvPr userDrawn="1"/>
            </p:nvSpPr>
            <p:spPr bwMode="ltGray">
              <a:xfrm rot="841630">
                <a:off x="1113" y="3355"/>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62" name="Rectangle 50">
                <a:extLst>
                  <a:ext uri="{FF2B5EF4-FFF2-40B4-BE49-F238E27FC236}">
                    <a16:creationId xmlns:a16="http://schemas.microsoft.com/office/drawing/2014/main" id="{FF3123AB-98C7-4B65-9B87-CE35C291ED98}"/>
                  </a:ext>
                </a:extLst>
              </p:cNvPr>
              <p:cNvSpPr>
                <a:spLocks noChangeArrowheads="1"/>
              </p:cNvSpPr>
              <p:nvPr userDrawn="1"/>
            </p:nvSpPr>
            <p:spPr bwMode="ltGray">
              <a:xfrm rot="841630">
                <a:off x="1100" y="337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63" name="Rectangle 51">
                <a:extLst>
                  <a:ext uri="{FF2B5EF4-FFF2-40B4-BE49-F238E27FC236}">
                    <a16:creationId xmlns:a16="http://schemas.microsoft.com/office/drawing/2014/main" id="{1BE8180D-B0A6-4197-8229-9BECA90BC48A}"/>
                  </a:ext>
                </a:extLst>
              </p:cNvPr>
              <p:cNvSpPr>
                <a:spLocks noChangeArrowheads="1"/>
              </p:cNvSpPr>
              <p:nvPr userDrawn="1"/>
            </p:nvSpPr>
            <p:spPr bwMode="ltGray">
              <a:xfrm rot="1308689">
                <a:off x="1086" y="340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64" name="Rectangle 52">
                <a:extLst>
                  <a:ext uri="{FF2B5EF4-FFF2-40B4-BE49-F238E27FC236}">
                    <a16:creationId xmlns:a16="http://schemas.microsoft.com/office/drawing/2014/main" id="{35917348-960C-45E0-8571-597DD34E218F}"/>
                  </a:ext>
                </a:extLst>
              </p:cNvPr>
              <p:cNvSpPr>
                <a:spLocks noChangeArrowheads="1"/>
              </p:cNvSpPr>
              <p:nvPr userDrawn="1"/>
            </p:nvSpPr>
            <p:spPr bwMode="ltGray">
              <a:xfrm rot="1308689">
                <a:off x="1064" y="3425"/>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65" name="Rectangle 53">
                <a:extLst>
                  <a:ext uri="{FF2B5EF4-FFF2-40B4-BE49-F238E27FC236}">
                    <a16:creationId xmlns:a16="http://schemas.microsoft.com/office/drawing/2014/main" id="{036E0E9E-5196-42B9-87E1-3592A4BECB92}"/>
                  </a:ext>
                </a:extLst>
              </p:cNvPr>
              <p:cNvSpPr>
                <a:spLocks noChangeArrowheads="1"/>
              </p:cNvSpPr>
              <p:nvPr userDrawn="1"/>
            </p:nvSpPr>
            <p:spPr bwMode="ltGray">
              <a:xfrm rot="469913">
                <a:off x="1172" y="3225"/>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66" name="Rectangle 54">
                <a:extLst>
                  <a:ext uri="{FF2B5EF4-FFF2-40B4-BE49-F238E27FC236}">
                    <a16:creationId xmlns:a16="http://schemas.microsoft.com/office/drawing/2014/main" id="{FC557AEF-2A54-4975-8E2F-25B159874D13}"/>
                  </a:ext>
                </a:extLst>
              </p:cNvPr>
              <p:cNvSpPr>
                <a:spLocks noChangeArrowheads="1"/>
              </p:cNvSpPr>
              <p:nvPr userDrawn="1"/>
            </p:nvSpPr>
            <p:spPr bwMode="ltGray">
              <a:xfrm rot="559869">
                <a:off x="1162" y="3250"/>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67" name="Rectangle 55">
                <a:extLst>
                  <a:ext uri="{FF2B5EF4-FFF2-40B4-BE49-F238E27FC236}">
                    <a16:creationId xmlns:a16="http://schemas.microsoft.com/office/drawing/2014/main" id="{9C1BC179-3EA7-4EF8-89A3-C800C57255B4}"/>
                  </a:ext>
                </a:extLst>
              </p:cNvPr>
              <p:cNvSpPr>
                <a:spLocks noChangeArrowheads="1"/>
              </p:cNvSpPr>
              <p:nvPr userDrawn="1"/>
            </p:nvSpPr>
            <p:spPr bwMode="ltGray">
              <a:xfrm rot="734079">
                <a:off x="1154" y="3276"/>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68" name="Rectangle 56">
                <a:extLst>
                  <a:ext uri="{FF2B5EF4-FFF2-40B4-BE49-F238E27FC236}">
                    <a16:creationId xmlns:a16="http://schemas.microsoft.com/office/drawing/2014/main" id="{71F92621-2616-4458-B8A4-90A5413CA542}"/>
                  </a:ext>
                </a:extLst>
              </p:cNvPr>
              <p:cNvSpPr>
                <a:spLocks noChangeArrowheads="1"/>
              </p:cNvSpPr>
              <p:nvPr userDrawn="1"/>
            </p:nvSpPr>
            <p:spPr bwMode="ltGray">
              <a:xfrm rot="734079">
                <a:off x="1141" y="3304"/>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69" name="Rectangle 57">
                <a:extLst>
                  <a:ext uri="{FF2B5EF4-FFF2-40B4-BE49-F238E27FC236}">
                    <a16:creationId xmlns:a16="http://schemas.microsoft.com/office/drawing/2014/main" id="{4F07E379-1651-44D4-905A-96196BEB3117}"/>
                  </a:ext>
                </a:extLst>
              </p:cNvPr>
              <p:cNvSpPr>
                <a:spLocks noChangeArrowheads="1"/>
              </p:cNvSpPr>
              <p:nvPr userDrawn="1"/>
            </p:nvSpPr>
            <p:spPr bwMode="ltGray">
              <a:xfrm rot="-293905">
                <a:off x="1211" y="3096"/>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70" name="Rectangle 58">
                <a:extLst>
                  <a:ext uri="{FF2B5EF4-FFF2-40B4-BE49-F238E27FC236}">
                    <a16:creationId xmlns:a16="http://schemas.microsoft.com/office/drawing/2014/main" id="{8CE0FBEE-1291-4593-8B2D-5F7360F27C72}"/>
                  </a:ext>
                </a:extLst>
              </p:cNvPr>
              <p:cNvSpPr>
                <a:spLocks noChangeArrowheads="1"/>
              </p:cNvSpPr>
              <p:nvPr userDrawn="1"/>
            </p:nvSpPr>
            <p:spPr bwMode="ltGray">
              <a:xfrm rot="-8">
                <a:off x="1201" y="3122"/>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71" name="Rectangle 59">
                <a:extLst>
                  <a:ext uri="{FF2B5EF4-FFF2-40B4-BE49-F238E27FC236}">
                    <a16:creationId xmlns:a16="http://schemas.microsoft.com/office/drawing/2014/main" id="{6FA4DB64-C5B5-467C-8771-CD6FCBFC14E1}"/>
                  </a:ext>
                </a:extLst>
              </p:cNvPr>
              <p:cNvSpPr>
                <a:spLocks noChangeArrowheads="1"/>
              </p:cNvSpPr>
              <p:nvPr userDrawn="1"/>
            </p:nvSpPr>
            <p:spPr bwMode="ltGray">
              <a:xfrm rot="-8">
                <a:off x="1200" y="3147"/>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72" name="Rectangle 60">
                <a:extLst>
                  <a:ext uri="{FF2B5EF4-FFF2-40B4-BE49-F238E27FC236}">
                    <a16:creationId xmlns:a16="http://schemas.microsoft.com/office/drawing/2014/main" id="{98FDE0AF-FF5A-4C87-8CB6-BE97F7BF3837}"/>
                  </a:ext>
                </a:extLst>
              </p:cNvPr>
              <p:cNvSpPr>
                <a:spLocks noChangeArrowheads="1"/>
              </p:cNvSpPr>
              <p:nvPr userDrawn="1"/>
            </p:nvSpPr>
            <p:spPr bwMode="ltGray">
              <a:xfrm rot="214188">
                <a:off x="1189" y="3173"/>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73" name="Rectangle 61">
                <a:extLst>
                  <a:ext uri="{FF2B5EF4-FFF2-40B4-BE49-F238E27FC236}">
                    <a16:creationId xmlns:a16="http://schemas.microsoft.com/office/drawing/2014/main" id="{37CF8798-5A3F-4350-83EE-8D8B574E6C45}"/>
                  </a:ext>
                </a:extLst>
              </p:cNvPr>
              <p:cNvSpPr>
                <a:spLocks noChangeArrowheads="1"/>
              </p:cNvSpPr>
              <p:nvPr userDrawn="1"/>
            </p:nvSpPr>
            <p:spPr bwMode="ltGray">
              <a:xfrm rot="-682388">
                <a:off x="1219" y="296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74" name="Rectangle 62">
                <a:extLst>
                  <a:ext uri="{FF2B5EF4-FFF2-40B4-BE49-F238E27FC236}">
                    <a16:creationId xmlns:a16="http://schemas.microsoft.com/office/drawing/2014/main" id="{91063781-B08D-419A-82F5-F27BB3A3F6DF}"/>
                  </a:ext>
                </a:extLst>
              </p:cNvPr>
              <p:cNvSpPr>
                <a:spLocks noChangeArrowheads="1"/>
              </p:cNvSpPr>
              <p:nvPr userDrawn="1"/>
            </p:nvSpPr>
            <p:spPr bwMode="ltGray">
              <a:xfrm rot="-480400">
                <a:off x="1220" y="2991"/>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75" name="Rectangle 63">
                <a:extLst>
                  <a:ext uri="{FF2B5EF4-FFF2-40B4-BE49-F238E27FC236}">
                    <a16:creationId xmlns:a16="http://schemas.microsoft.com/office/drawing/2014/main" id="{E759F0F0-11D8-4D9C-BD19-9409DA352786}"/>
                  </a:ext>
                </a:extLst>
              </p:cNvPr>
              <p:cNvSpPr>
                <a:spLocks noChangeArrowheads="1"/>
              </p:cNvSpPr>
              <p:nvPr userDrawn="1"/>
            </p:nvSpPr>
            <p:spPr bwMode="ltGray">
              <a:xfrm rot="-480400">
                <a:off x="1220" y="301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76" name="Rectangle 64">
                <a:extLst>
                  <a:ext uri="{FF2B5EF4-FFF2-40B4-BE49-F238E27FC236}">
                    <a16:creationId xmlns:a16="http://schemas.microsoft.com/office/drawing/2014/main" id="{32953193-1777-4FA5-8E05-36D4555CDF4E}"/>
                  </a:ext>
                </a:extLst>
              </p:cNvPr>
              <p:cNvSpPr>
                <a:spLocks noChangeArrowheads="1"/>
              </p:cNvSpPr>
              <p:nvPr userDrawn="1"/>
            </p:nvSpPr>
            <p:spPr bwMode="ltGray">
              <a:xfrm rot="-270546">
                <a:off x="1219" y="3041"/>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77" name="Rectangle 65">
                <a:extLst>
                  <a:ext uri="{FF2B5EF4-FFF2-40B4-BE49-F238E27FC236}">
                    <a16:creationId xmlns:a16="http://schemas.microsoft.com/office/drawing/2014/main" id="{A1176870-8556-4E68-9FBD-0408D15C2F7D}"/>
                  </a:ext>
                </a:extLst>
              </p:cNvPr>
              <p:cNvSpPr>
                <a:spLocks noChangeArrowheads="1"/>
              </p:cNvSpPr>
              <p:nvPr userDrawn="1"/>
            </p:nvSpPr>
            <p:spPr bwMode="ltGray">
              <a:xfrm rot="-1132286">
                <a:off x="1207" y="2843"/>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78" name="Rectangle 66">
                <a:extLst>
                  <a:ext uri="{FF2B5EF4-FFF2-40B4-BE49-F238E27FC236}">
                    <a16:creationId xmlns:a16="http://schemas.microsoft.com/office/drawing/2014/main" id="{B037B2AA-DE8F-499D-8D4B-C8BA005684A2}"/>
                  </a:ext>
                </a:extLst>
              </p:cNvPr>
              <p:cNvSpPr>
                <a:spLocks noChangeArrowheads="1"/>
              </p:cNvSpPr>
              <p:nvPr userDrawn="1"/>
            </p:nvSpPr>
            <p:spPr bwMode="ltGray">
              <a:xfrm rot="-969272">
                <a:off x="1213" y="2864"/>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79" name="Rectangle 67">
                <a:extLst>
                  <a:ext uri="{FF2B5EF4-FFF2-40B4-BE49-F238E27FC236}">
                    <a16:creationId xmlns:a16="http://schemas.microsoft.com/office/drawing/2014/main" id="{5BAD9DD3-2D47-4152-A28A-425FE06D9946}"/>
                  </a:ext>
                </a:extLst>
              </p:cNvPr>
              <p:cNvSpPr>
                <a:spLocks noChangeArrowheads="1"/>
              </p:cNvSpPr>
              <p:nvPr userDrawn="1"/>
            </p:nvSpPr>
            <p:spPr bwMode="ltGray">
              <a:xfrm rot="-969272">
                <a:off x="1216" y="2888"/>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80" name="Rectangle 68">
                <a:extLst>
                  <a:ext uri="{FF2B5EF4-FFF2-40B4-BE49-F238E27FC236}">
                    <a16:creationId xmlns:a16="http://schemas.microsoft.com/office/drawing/2014/main" id="{EFCFE13F-A8C1-41D8-9895-3D0570B8E029}"/>
                  </a:ext>
                </a:extLst>
              </p:cNvPr>
              <p:cNvSpPr>
                <a:spLocks noChangeArrowheads="1"/>
              </p:cNvSpPr>
              <p:nvPr userDrawn="1"/>
            </p:nvSpPr>
            <p:spPr bwMode="ltGray">
              <a:xfrm rot="-806259">
                <a:off x="1219" y="291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81" name="Rectangle 69">
                <a:extLst>
                  <a:ext uri="{FF2B5EF4-FFF2-40B4-BE49-F238E27FC236}">
                    <a16:creationId xmlns:a16="http://schemas.microsoft.com/office/drawing/2014/main" id="{FD17BE72-222B-4235-9220-A7FEDC6DAADB}"/>
                  </a:ext>
                </a:extLst>
              </p:cNvPr>
              <p:cNvSpPr>
                <a:spLocks noChangeArrowheads="1"/>
              </p:cNvSpPr>
              <p:nvPr userDrawn="1"/>
            </p:nvSpPr>
            <p:spPr bwMode="ltGray">
              <a:xfrm rot="-1543941">
                <a:off x="1165" y="272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82" name="Rectangle 70">
                <a:extLst>
                  <a:ext uri="{FF2B5EF4-FFF2-40B4-BE49-F238E27FC236}">
                    <a16:creationId xmlns:a16="http://schemas.microsoft.com/office/drawing/2014/main" id="{92FD9AA1-136C-4F49-B0FB-720275F937ED}"/>
                  </a:ext>
                </a:extLst>
              </p:cNvPr>
              <p:cNvSpPr>
                <a:spLocks noChangeArrowheads="1"/>
              </p:cNvSpPr>
              <p:nvPr userDrawn="1"/>
            </p:nvSpPr>
            <p:spPr bwMode="ltGray">
              <a:xfrm rot="-1341953">
                <a:off x="1176" y="2752"/>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83" name="Rectangle 71">
                <a:extLst>
                  <a:ext uri="{FF2B5EF4-FFF2-40B4-BE49-F238E27FC236}">
                    <a16:creationId xmlns:a16="http://schemas.microsoft.com/office/drawing/2014/main" id="{CD81F179-D7F7-4E29-892D-9897ECAC8642}"/>
                  </a:ext>
                </a:extLst>
              </p:cNvPr>
              <p:cNvSpPr>
                <a:spLocks noChangeArrowheads="1"/>
              </p:cNvSpPr>
              <p:nvPr userDrawn="1"/>
            </p:nvSpPr>
            <p:spPr bwMode="ltGray">
              <a:xfrm rot="-1341953">
                <a:off x="1184" y="277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84" name="Rectangle 72">
                <a:extLst>
                  <a:ext uri="{FF2B5EF4-FFF2-40B4-BE49-F238E27FC236}">
                    <a16:creationId xmlns:a16="http://schemas.microsoft.com/office/drawing/2014/main" id="{221464B1-BDCF-452B-9C86-03664C3D060F}"/>
                  </a:ext>
                </a:extLst>
              </p:cNvPr>
              <p:cNvSpPr>
                <a:spLocks noChangeArrowheads="1"/>
              </p:cNvSpPr>
              <p:nvPr userDrawn="1"/>
            </p:nvSpPr>
            <p:spPr bwMode="ltGray">
              <a:xfrm rot="-1341953">
                <a:off x="1194" y="279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85" name="Rectangle 73">
                <a:extLst>
                  <a:ext uri="{FF2B5EF4-FFF2-40B4-BE49-F238E27FC236}">
                    <a16:creationId xmlns:a16="http://schemas.microsoft.com/office/drawing/2014/main" id="{0E46BD6C-CB43-4D5F-B06D-C0D76A8CB565}"/>
                  </a:ext>
                </a:extLst>
              </p:cNvPr>
              <p:cNvSpPr>
                <a:spLocks noChangeArrowheads="1"/>
              </p:cNvSpPr>
              <p:nvPr userDrawn="1"/>
            </p:nvSpPr>
            <p:spPr bwMode="ltGray">
              <a:xfrm rot="-1928746">
                <a:off x="1101" y="2628"/>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86" name="Rectangle 74">
                <a:extLst>
                  <a:ext uri="{FF2B5EF4-FFF2-40B4-BE49-F238E27FC236}">
                    <a16:creationId xmlns:a16="http://schemas.microsoft.com/office/drawing/2014/main" id="{F21C2113-38E8-471B-80B3-041CCD45394D}"/>
                  </a:ext>
                </a:extLst>
              </p:cNvPr>
              <p:cNvSpPr>
                <a:spLocks noChangeArrowheads="1"/>
              </p:cNvSpPr>
              <p:nvPr userDrawn="1"/>
            </p:nvSpPr>
            <p:spPr bwMode="ltGray">
              <a:xfrm rot="-1844175">
                <a:off x="1114" y="264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87" name="Rectangle 75">
                <a:extLst>
                  <a:ext uri="{FF2B5EF4-FFF2-40B4-BE49-F238E27FC236}">
                    <a16:creationId xmlns:a16="http://schemas.microsoft.com/office/drawing/2014/main" id="{93DE9977-158F-45F2-8240-1EDC6DC2F35D}"/>
                  </a:ext>
                </a:extLst>
              </p:cNvPr>
              <p:cNvSpPr>
                <a:spLocks noChangeArrowheads="1"/>
              </p:cNvSpPr>
              <p:nvPr userDrawn="1"/>
            </p:nvSpPr>
            <p:spPr bwMode="ltGray">
              <a:xfrm rot="-1752383">
                <a:off x="1129" y="266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88" name="Rectangle 76">
                <a:extLst>
                  <a:ext uri="{FF2B5EF4-FFF2-40B4-BE49-F238E27FC236}">
                    <a16:creationId xmlns:a16="http://schemas.microsoft.com/office/drawing/2014/main" id="{30137A80-45CD-4A72-A2D3-E1B0147DE777}"/>
                  </a:ext>
                </a:extLst>
              </p:cNvPr>
              <p:cNvSpPr>
                <a:spLocks noChangeArrowheads="1"/>
              </p:cNvSpPr>
              <p:nvPr userDrawn="1"/>
            </p:nvSpPr>
            <p:spPr bwMode="ltGray">
              <a:xfrm rot="-1752383">
                <a:off x="1142" y="2684"/>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89" name="Rectangle 77">
                <a:extLst>
                  <a:ext uri="{FF2B5EF4-FFF2-40B4-BE49-F238E27FC236}">
                    <a16:creationId xmlns:a16="http://schemas.microsoft.com/office/drawing/2014/main" id="{502CBB3C-70BA-44F9-AC1C-CC69FE2EFB69}"/>
                  </a:ext>
                </a:extLst>
              </p:cNvPr>
              <p:cNvSpPr>
                <a:spLocks noChangeArrowheads="1"/>
              </p:cNvSpPr>
              <p:nvPr userDrawn="1"/>
            </p:nvSpPr>
            <p:spPr bwMode="ltGray">
              <a:xfrm rot="-2466736">
                <a:off x="1014" y="2538"/>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90" name="Rectangle 78">
                <a:extLst>
                  <a:ext uri="{FF2B5EF4-FFF2-40B4-BE49-F238E27FC236}">
                    <a16:creationId xmlns:a16="http://schemas.microsoft.com/office/drawing/2014/main" id="{30693C8E-7796-40CD-A206-C3ACC975076E}"/>
                  </a:ext>
                </a:extLst>
              </p:cNvPr>
              <p:cNvSpPr>
                <a:spLocks noChangeArrowheads="1"/>
              </p:cNvSpPr>
              <p:nvPr userDrawn="1"/>
            </p:nvSpPr>
            <p:spPr bwMode="ltGray">
              <a:xfrm rot="-2466736">
                <a:off x="1035" y="255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91" name="Rectangle 79">
                <a:extLst>
                  <a:ext uri="{FF2B5EF4-FFF2-40B4-BE49-F238E27FC236}">
                    <a16:creationId xmlns:a16="http://schemas.microsoft.com/office/drawing/2014/main" id="{6D6DB1A8-65E6-4A50-A1A0-50553B03F841}"/>
                  </a:ext>
                </a:extLst>
              </p:cNvPr>
              <p:cNvSpPr>
                <a:spLocks noChangeArrowheads="1"/>
              </p:cNvSpPr>
              <p:nvPr userDrawn="1"/>
            </p:nvSpPr>
            <p:spPr bwMode="ltGray">
              <a:xfrm rot="-2466736">
                <a:off x="1050" y="2574"/>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92" name="Rectangle 80">
                <a:extLst>
                  <a:ext uri="{FF2B5EF4-FFF2-40B4-BE49-F238E27FC236}">
                    <a16:creationId xmlns:a16="http://schemas.microsoft.com/office/drawing/2014/main" id="{1E95DDB8-D898-4AA7-902A-4A231754E3E7}"/>
                  </a:ext>
                </a:extLst>
              </p:cNvPr>
              <p:cNvSpPr>
                <a:spLocks noChangeArrowheads="1"/>
              </p:cNvSpPr>
              <p:nvPr userDrawn="1"/>
            </p:nvSpPr>
            <p:spPr bwMode="ltGray">
              <a:xfrm rot="-2342866">
                <a:off x="1068" y="2590"/>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15433" name="Freeform 81">
                <a:extLst>
                  <a:ext uri="{FF2B5EF4-FFF2-40B4-BE49-F238E27FC236}">
                    <a16:creationId xmlns:a16="http://schemas.microsoft.com/office/drawing/2014/main" id="{78AD4280-8646-47E1-BF49-50CF6A5A7A8D}"/>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5194" name="Rectangle 82">
                <a:extLst>
                  <a:ext uri="{FF2B5EF4-FFF2-40B4-BE49-F238E27FC236}">
                    <a16:creationId xmlns:a16="http://schemas.microsoft.com/office/drawing/2014/main" id="{930B5B8F-B598-4EF5-8DEC-EDC4B5ECD159}"/>
                  </a:ext>
                </a:extLst>
              </p:cNvPr>
              <p:cNvSpPr>
                <a:spLocks noChangeArrowheads="1"/>
              </p:cNvSpPr>
              <p:nvPr userDrawn="1"/>
            </p:nvSpPr>
            <p:spPr bwMode="ltGray">
              <a:xfrm rot="6575641">
                <a:off x="-217" y="3138"/>
                <a:ext cx="122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95" name="Rectangle 83">
                <a:extLst>
                  <a:ext uri="{FF2B5EF4-FFF2-40B4-BE49-F238E27FC236}">
                    <a16:creationId xmlns:a16="http://schemas.microsoft.com/office/drawing/2014/main" id="{C0C94BE1-0501-447C-83FE-70A1C0555F8F}"/>
                  </a:ext>
                </a:extLst>
              </p:cNvPr>
              <p:cNvSpPr>
                <a:spLocks noChangeArrowheads="1"/>
              </p:cNvSpPr>
              <p:nvPr userDrawn="1"/>
            </p:nvSpPr>
            <p:spPr bwMode="ltGray">
              <a:xfrm rot="238799">
                <a:off x="4" y="3146"/>
                <a:ext cx="103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96" name="Rectangle 84">
                <a:extLst>
                  <a:ext uri="{FF2B5EF4-FFF2-40B4-BE49-F238E27FC236}">
                    <a16:creationId xmlns:a16="http://schemas.microsoft.com/office/drawing/2014/main" id="{CECBFB3C-D386-4C10-A24E-907F59A43688}"/>
                  </a:ext>
                </a:extLst>
              </p:cNvPr>
              <p:cNvSpPr>
                <a:spLocks noChangeArrowheads="1"/>
              </p:cNvSpPr>
              <p:nvPr userDrawn="1"/>
            </p:nvSpPr>
            <p:spPr bwMode="ltGray">
              <a:xfrm rot="-2957028">
                <a:off x="907" y="2472"/>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97" name="Rectangle 85">
                <a:extLst>
                  <a:ext uri="{FF2B5EF4-FFF2-40B4-BE49-F238E27FC236}">
                    <a16:creationId xmlns:a16="http://schemas.microsoft.com/office/drawing/2014/main" id="{7EB09B1D-8FDC-4799-BB97-A07A76C92E14}"/>
                  </a:ext>
                </a:extLst>
              </p:cNvPr>
              <p:cNvSpPr>
                <a:spLocks noChangeArrowheads="1"/>
              </p:cNvSpPr>
              <p:nvPr userDrawn="1"/>
            </p:nvSpPr>
            <p:spPr bwMode="ltGray">
              <a:xfrm rot="-2957028">
                <a:off x="930" y="2486"/>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98" name="Rectangle 86">
                <a:extLst>
                  <a:ext uri="{FF2B5EF4-FFF2-40B4-BE49-F238E27FC236}">
                    <a16:creationId xmlns:a16="http://schemas.microsoft.com/office/drawing/2014/main" id="{2D2D9C7C-1D68-407A-8ECC-387FF0565CCF}"/>
                  </a:ext>
                </a:extLst>
              </p:cNvPr>
              <p:cNvSpPr>
                <a:spLocks noChangeArrowheads="1"/>
              </p:cNvSpPr>
              <p:nvPr userDrawn="1"/>
            </p:nvSpPr>
            <p:spPr bwMode="ltGray">
              <a:xfrm rot="-2957028">
                <a:off x="954" y="249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99" name="Rectangle 87">
                <a:extLst>
                  <a:ext uri="{FF2B5EF4-FFF2-40B4-BE49-F238E27FC236}">
                    <a16:creationId xmlns:a16="http://schemas.microsoft.com/office/drawing/2014/main" id="{BE4117BD-EC61-4C59-95EE-B8B61E622ABD}"/>
                  </a:ext>
                </a:extLst>
              </p:cNvPr>
              <p:cNvSpPr>
                <a:spLocks noChangeArrowheads="1"/>
              </p:cNvSpPr>
              <p:nvPr userDrawn="1"/>
            </p:nvSpPr>
            <p:spPr bwMode="ltGray">
              <a:xfrm rot="-2661033">
                <a:off x="974" y="2509"/>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00" name="Rectangle 88">
                <a:extLst>
                  <a:ext uri="{FF2B5EF4-FFF2-40B4-BE49-F238E27FC236}">
                    <a16:creationId xmlns:a16="http://schemas.microsoft.com/office/drawing/2014/main" id="{D325EF02-A50E-430C-A3B6-A742CBF737A2}"/>
                  </a:ext>
                </a:extLst>
              </p:cNvPr>
              <p:cNvSpPr>
                <a:spLocks noChangeArrowheads="1"/>
              </p:cNvSpPr>
              <p:nvPr userDrawn="1"/>
            </p:nvSpPr>
            <p:spPr bwMode="ltGray">
              <a:xfrm rot="-3638503">
                <a:off x="788" y="2426"/>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01" name="Rectangle 89">
                <a:extLst>
                  <a:ext uri="{FF2B5EF4-FFF2-40B4-BE49-F238E27FC236}">
                    <a16:creationId xmlns:a16="http://schemas.microsoft.com/office/drawing/2014/main" id="{88B98932-4DE4-4D0C-8991-B7B6CBA0D3A9}"/>
                  </a:ext>
                </a:extLst>
              </p:cNvPr>
              <p:cNvSpPr>
                <a:spLocks noChangeArrowheads="1"/>
              </p:cNvSpPr>
              <p:nvPr userDrawn="1"/>
            </p:nvSpPr>
            <p:spPr bwMode="ltGray">
              <a:xfrm rot="-3638503">
                <a:off x="815" y="2434"/>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02" name="Rectangle 90">
                <a:extLst>
                  <a:ext uri="{FF2B5EF4-FFF2-40B4-BE49-F238E27FC236}">
                    <a16:creationId xmlns:a16="http://schemas.microsoft.com/office/drawing/2014/main" id="{C691F523-2042-4984-B796-92E64F0098BC}"/>
                  </a:ext>
                </a:extLst>
              </p:cNvPr>
              <p:cNvSpPr>
                <a:spLocks noChangeArrowheads="1"/>
              </p:cNvSpPr>
              <p:nvPr userDrawn="1"/>
            </p:nvSpPr>
            <p:spPr bwMode="ltGray">
              <a:xfrm rot="-3514633">
                <a:off x="837" y="2440"/>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03" name="Rectangle 91">
                <a:extLst>
                  <a:ext uri="{FF2B5EF4-FFF2-40B4-BE49-F238E27FC236}">
                    <a16:creationId xmlns:a16="http://schemas.microsoft.com/office/drawing/2014/main" id="{FD7BA683-E0B8-43DF-9CBD-AFD24758AABE}"/>
                  </a:ext>
                </a:extLst>
              </p:cNvPr>
              <p:cNvSpPr>
                <a:spLocks noChangeArrowheads="1"/>
              </p:cNvSpPr>
              <p:nvPr userDrawn="1"/>
            </p:nvSpPr>
            <p:spPr bwMode="ltGray">
              <a:xfrm rot="-3220799">
                <a:off x="862" y="2452"/>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04" name="Rectangle 92">
                <a:extLst>
                  <a:ext uri="{FF2B5EF4-FFF2-40B4-BE49-F238E27FC236}">
                    <a16:creationId xmlns:a16="http://schemas.microsoft.com/office/drawing/2014/main" id="{4989A0C8-AAE9-4F5F-B5AE-E71F0B83A21D}"/>
                  </a:ext>
                </a:extLst>
              </p:cNvPr>
              <p:cNvSpPr>
                <a:spLocks noChangeArrowheads="1"/>
              </p:cNvSpPr>
              <p:nvPr userDrawn="1"/>
            </p:nvSpPr>
            <p:spPr bwMode="ltGray">
              <a:xfrm rot="-4338250">
                <a:off x="649" y="2396"/>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05" name="Rectangle 93">
                <a:extLst>
                  <a:ext uri="{FF2B5EF4-FFF2-40B4-BE49-F238E27FC236}">
                    <a16:creationId xmlns:a16="http://schemas.microsoft.com/office/drawing/2014/main" id="{15C2787D-7B75-412F-9245-56B0AB03FA93}"/>
                  </a:ext>
                </a:extLst>
              </p:cNvPr>
              <p:cNvSpPr>
                <a:spLocks noChangeArrowheads="1"/>
              </p:cNvSpPr>
              <p:nvPr userDrawn="1"/>
            </p:nvSpPr>
            <p:spPr bwMode="ltGray">
              <a:xfrm rot="-4250359">
                <a:off x="677" y="2402"/>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06" name="Rectangle 94">
                <a:extLst>
                  <a:ext uri="{FF2B5EF4-FFF2-40B4-BE49-F238E27FC236}">
                    <a16:creationId xmlns:a16="http://schemas.microsoft.com/office/drawing/2014/main" id="{6C1AA1CF-7264-485F-9510-9E5BFB9B1F6D}"/>
                  </a:ext>
                </a:extLst>
              </p:cNvPr>
              <p:cNvSpPr>
                <a:spLocks noChangeArrowheads="1"/>
              </p:cNvSpPr>
              <p:nvPr userDrawn="1"/>
            </p:nvSpPr>
            <p:spPr bwMode="ltGray">
              <a:xfrm rot="-4250359">
                <a:off x="708" y="2406"/>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07" name="Rectangle 95">
                <a:extLst>
                  <a:ext uri="{FF2B5EF4-FFF2-40B4-BE49-F238E27FC236}">
                    <a16:creationId xmlns:a16="http://schemas.microsoft.com/office/drawing/2014/main" id="{78CD94D2-264B-4290-A315-0C8DD99998F6}"/>
                  </a:ext>
                </a:extLst>
              </p:cNvPr>
              <p:cNvSpPr>
                <a:spLocks noChangeArrowheads="1"/>
              </p:cNvSpPr>
              <p:nvPr userDrawn="1"/>
            </p:nvSpPr>
            <p:spPr bwMode="ltGray">
              <a:xfrm rot="-3989246">
                <a:off x="738" y="241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08" name="Rectangle 96">
                <a:extLst>
                  <a:ext uri="{FF2B5EF4-FFF2-40B4-BE49-F238E27FC236}">
                    <a16:creationId xmlns:a16="http://schemas.microsoft.com/office/drawing/2014/main" id="{E3EAEF58-1848-4739-908E-543416A2F407}"/>
                  </a:ext>
                </a:extLst>
              </p:cNvPr>
              <p:cNvSpPr>
                <a:spLocks noChangeArrowheads="1"/>
              </p:cNvSpPr>
              <p:nvPr userDrawn="1"/>
            </p:nvSpPr>
            <p:spPr bwMode="ltGray">
              <a:xfrm rot="-4862215">
                <a:off x="503" y="239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09" name="Rectangle 97">
                <a:extLst>
                  <a:ext uri="{FF2B5EF4-FFF2-40B4-BE49-F238E27FC236}">
                    <a16:creationId xmlns:a16="http://schemas.microsoft.com/office/drawing/2014/main" id="{E22A1B9F-6F31-45C5-B60E-A7C5D8E1F098}"/>
                  </a:ext>
                </a:extLst>
              </p:cNvPr>
              <p:cNvSpPr>
                <a:spLocks noChangeArrowheads="1"/>
              </p:cNvSpPr>
              <p:nvPr userDrawn="1"/>
            </p:nvSpPr>
            <p:spPr bwMode="ltGray">
              <a:xfrm rot="-4673370">
                <a:off x="534" y="2392"/>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10" name="Rectangle 98">
                <a:extLst>
                  <a:ext uri="{FF2B5EF4-FFF2-40B4-BE49-F238E27FC236}">
                    <a16:creationId xmlns:a16="http://schemas.microsoft.com/office/drawing/2014/main" id="{BBFF1D2A-B7AB-4009-9F61-6C2C24E6BB9C}"/>
                  </a:ext>
                </a:extLst>
              </p:cNvPr>
              <p:cNvSpPr>
                <a:spLocks noChangeArrowheads="1"/>
              </p:cNvSpPr>
              <p:nvPr userDrawn="1"/>
            </p:nvSpPr>
            <p:spPr bwMode="ltGray">
              <a:xfrm rot="-4646721">
                <a:off x="563" y="239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11" name="Rectangle 99">
                <a:extLst>
                  <a:ext uri="{FF2B5EF4-FFF2-40B4-BE49-F238E27FC236}">
                    <a16:creationId xmlns:a16="http://schemas.microsoft.com/office/drawing/2014/main" id="{C709D6A0-518C-4E60-8976-57BF4DFBEDC5}"/>
                  </a:ext>
                </a:extLst>
              </p:cNvPr>
              <p:cNvSpPr>
                <a:spLocks noChangeArrowheads="1"/>
              </p:cNvSpPr>
              <p:nvPr userDrawn="1"/>
            </p:nvSpPr>
            <p:spPr bwMode="ltGray">
              <a:xfrm rot="-4580623">
                <a:off x="595" y="239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12" name="Rectangle 100">
                <a:extLst>
                  <a:ext uri="{FF2B5EF4-FFF2-40B4-BE49-F238E27FC236}">
                    <a16:creationId xmlns:a16="http://schemas.microsoft.com/office/drawing/2014/main" id="{16949BCF-0E48-4C20-A86A-53529F949990}"/>
                  </a:ext>
                </a:extLst>
              </p:cNvPr>
              <p:cNvSpPr>
                <a:spLocks noChangeArrowheads="1"/>
              </p:cNvSpPr>
              <p:nvPr userDrawn="1"/>
            </p:nvSpPr>
            <p:spPr bwMode="ltGray">
              <a:xfrm rot="-5195129">
                <a:off x="355" y="241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13" name="Rectangle 101">
                <a:extLst>
                  <a:ext uri="{FF2B5EF4-FFF2-40B4-BE49-F238E27FC236}">
                    <a16:creationId xmlns:a16="http://schemas.microsoft.com/office/drawing/2014/main" id="{8F7F09EC-EF5E-45EC-9CB2-63C878C1833F}"/>
                  </a:ext>
                </a:extLst>
              </p:cNvPr>
              <p:cNvSpPr>
                <a:spLocks noChangeArrowheads="1"/>
              </p:cNvSpPr>
              <p:nvPr userDrawn="1"/>
            </p:nvSpPr>
            <p:spPr bwMode="ltGray">
              <a:xfrm rot="-5360484">
                <a:off x="385" y="240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14" name="Rectangle 102">
                <a:extLst>
                  <a:ext uri="{FF2B5EF4-FFF2-40B4-BE49-F238E27FC236}">
                    <a16:creationId xmlns:a16="http://schemas.microsoft.com/office/drawing/2014/main" id="{A2C25BBA-2FE3-4BDF-894A-B035AE083CB1}"/>
                  </a:ext>
                </a:extLst>
              </p:cNvPr>
              <p:cNvSpPr>
                <a:spLocks noChangeArrowheads="1"/>
              </p:cNvSpPr>
              <p:nvPr userDrawn="1"/>
            </p:nvSpPr>
            <p:spPr bwMode="ltGray">
              <a:xfrm rot="-5288939">
                <a:off x="419" y="240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15" name="Rectangle 103">
                <a:extLst>
                  <a:ext uri="{FF2B5EF4-FFF2-40B4-BE49-F238E27FC236}">
                    <a16:creationId xmlns:a16="http://schemas.microsoft.com/office/drawing/2014/main" id="{6AA4DE88-1D70-4D83-B68E-D93648D1DDE5}"/>
                  </a:ext>
                </a:extLst>
              </p:cNvPr>
              <p:cNvSpPr>
                <a:spLocks noChangeArrowheads="1"/>
              </p:cNvSpPr>
              <p:nvPr userDrawn="1"/>
            </p:nvSpPr>
            <p:spPr bwMode="ltGray">
              <a:xfrm rot="-5164854">
                <a:off x="449" y="2400"/>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16" name="Rectangle 104">
                <a:extLst>
                  <a:ext uri="{FF2B5EF4-FFF2-40B4-BE49-F238E27FC236}">
                    <a16:creationId xmlns:a16="http://schemas.microsoft.com/office/drawing/2014/main" id="{6F7DF811-CCBD-4F0A-8857-164B817F1EFB}"/>
                  </a:ext>
                </a:extLst>
              </p:cNvPr>
              <p:cNvSpPr>
                <a:spLocks noChangeArrowheads="1"/>
              </p:cNvSpPr>
              <p:nvPr userDrawn="1"/>
            </p:nvSpPr>
            <p:spPr bwMode="ltGray">
              <a:xfrm rot="-6132163">
                <a:off x="206" y="245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17" name="Rectangle 105">
                <a:extLst>
                  <a:ext uri="{FF2B5EF4-FFF2-40B4-BE49-F238E27FC236}">
                    <a16:creationId xmlns:a16="http://schemas.microsoft.com/office/drawing/2014/main" id="{D92A658C-C648-4F22-A298-7943CE771E64}"/>
                  </a:ext>
                </a:extLst>
              </p:cNvPr>
              <p:cNvSpPr>
                <a:spLocks noChangeArrowheads="1"/>
              </p:cNvSpPr>
              <p:nvPr userDrawn="1"/>
            </p:nvSpPr>
            <p:spPr bwMode="ltGray">
              <a:xfrm rot="-6220433">
                <a:off x="237" y="244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18" name="Rectangle 106">
                <a:extLst>
                  <a:ext uri="{FF2B5EF4-FFF2-40B4-BE49-F238E27FC236}">
                    <a16:creationId xmlns:a16="http://schemas.microsoft.com/office/drawing/2014/main" id="{22C31BF1-368A-4762-83D1-8F12F6588B4B}"/>
                  </a:ext>
                </a:extLst>
              </p:cNvPr>
              <p:cNvSpPr>
                <a:spLocks noChangeArrowheads="1"/>
              </p:cNvSpPr>
              <p:nvPr userDrawn="1"/>
            </p:nvSpPr>
            <p:spPr bwMode="ltGray">
              <a:xfrm rot="-6110943">
                <a:off x="266" y="243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19" name="Rectangle 107">
                <a:extLst>
                  <a:ext uri="{FF2B5EF4-FFF2-40B4-BE49-F238E27FC236}">
                    <a16:creationId xmlns:a16="http://schemas.microsoft.com/office/drawing/2014/main" id="{CB9E38B7-400D-4A3F-BC3B-12FE551A121C}"/>
                  </a:ext>
                </a:extLst>
              </p:cNvPr>
              <p:cNvSpPr>
                <a:spLocks noChangeArrowheads="1"/>
              </p:cNvSpPr>
              <p:nvPr userDrawn="1"/>
            </p:nvSpPr>
            <p:spPr bwMode="ltGray">
              <a:xfrm rot="-5919570">
                <a:off x="293" y="242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20" name="Rectangle 108">
                <a:extLst>
                  <a:ext uri="{FF2B5EF4-FFF2-40B4-BE49-F238E27FC236}">
                    <a16:creationId xmlns:a16="http://schemas.microsoft.com/office/drawing/2014/main" id="{5EDEA8D2-A05E-4B0E-B83F-2E3B7CD033AE}"/>
                  </a:ext>
                </a:extLst>
              </p:cNvPr>
              <p:cNvSpPr>
                <a:spLocks noChangeArrowheads="1"/>
              </p:cNvSpPr>
              <p:nvPr userDrawn="1"/>
            </p:nvSpPr>
            <p:spPr bwMode="ltGray">
              <a:xfrm rot="-7376291">
                <a:off x="6" y="254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21" name="Rectangle 109">
                <a:extLst>
                  <a:ext uri="{FF2B5EF4-FFF2-40B4-BE49-F238E27FC236}">
                    <a16:creationId xmlns:a16="http://schemas.microsoft.com/office/drawing/2014/main" id="{E14E9098-FC59-4992-AAD2-73273F1BEF30}"/>
                  </a:ext>
                </a:extLst>
              </p:cNvPr>
              <p:cNvSpPr>
                <a:spLocks noChangeArrowheads="1"/>
              </p:cNvSpPr>
              <p:nvPr userDrawn="1"/>
            </p:nvSpPr>
            <p:spPr bwMode="ltGray">
              <a:xfrm rot="-7168347">
                <a:off x="65" y="2516"/>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22" name="Rectangle 110">
                <a:extLst>
                  <a:ext uri="{FF2B5EF4-FFF2-40B4-BE49-F238E27FC236}">
                    <a16:creationId xmlns:a16="http://schemas.microsoft.com/office/drawing/2014/main" id="{E44F0E88-319E-4E97-BC2B-3302A27E7ACD}"/>
                  </a:ext>
                </a:extLst>
              </p:cNvPr>
              <p:cNvSpPr>
                <a:spLocks noChangeArrowheads="1"/>
              </p:cNvSpPr>
              <p:nvPr userDrawn="1"/>
            </p:nvSpPr>
            <p:spPr bwMode="ltGray">
              <a:xfrm rot="-6802416">
                <a:off x="92" y="250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23" name="Rectangle 111">
                <a:extLst>
                  <a:ext uri="{FF2B5EF4-FFF2-40B4-BE49-F238E27FC236}">
                    <a16:creationId xmlns:a16="http://schemas.microsoft.com/office/drawing/2014/main" id="{9510D63F-47CC-4976-8642-1A575BAE2AFA}"/>
                  </a:ext>
                </a:extLst>
              </p:cNvPr>
              <p:cNvSpPr>
                <a:spLocks noChangeArrowheads="1"/>
              </p:cNvSpPr>
              <p:nvPr userDrawn="1"/>
            </p:nvSpPr>
            <p:spPr bwMode="ltGray">
              <a:xfrm rot="-6802416">
                <a:off x="119" y="249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24" name="Rectangle 112">
                <a:extLst>
                  <a:ext uri="{FF2B5EF4-FFF2-40B4-BE49-F238E27FC236}">
                    <a16:creationId xmlns:a16="http://schemas.microsoft.com/office/drawing/2014/main" id="{9B5D00BC-740E-4AA2-8DFA-08202ADAC36D}"/>
                  </a:ext>
                </a:extLst>
              </p:cNvPr>
              <p:cNvSpPr>
                <a:spLocks noChangeArrowheads="1"/>
              </p:cNvSpPr>
              <p:nvPr userDrawn="1"/>
            </p:nvSpPr>
            <p:spPr bwMode="ltGray">
              <a:xfrm rot="-6457704">
                <a:off x="150" y="247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25" name="Rectangle 113">
                <a:extLst>
                  <a:ext uri="{FF2B5EF4-FFF2-40B4-BE49-F238E27FC236}">
                    <a16:creationId xmlns:a16="http://schemas.microsoft.com/office/drawing/2014/main" id="{B1105106-9F5A-4327-BA95-C3AD42F43DB7}"/>
                  </a:ext>
                </a:extLst>
              </p:cNvPr>
              <p:cNvSpPr>
                <a:spLocks noChangeArrowheads="1"/>
              </p:cNvSpPr>
              <p:nvPr userDrawn="1"/>
            </p:nvSpPr>
            <p:spPr bwMode="ltGray">
              <a:xfrm rot="-1876771">
                <a:off x="0" y="3363"/>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26" name="Rectangle 114">
                <a:extLst>
                  <a:ext uri="{FF2B5EF4-FFF2-40B4-BE49-F238E27FC236}">
                    <a16:creationId xmlns:a16="http://schemas.microsoft.com/office/drawing/2014/main" id="{DC30649A-9F55-4F0F-AA8C-E9370CD4AA16}"/>
                  </a:ext>
                </a:extLst>
              </p:cNvPr>
              <p:cNvSpPr>
                <a:spLocks noChangeArrowheads="1"/>
              </p:cNvSpPr>
              <p:nvPr userDrawn="1"/>
            </p:nvSpPr>
            <p:spPr bwMode="ltGray">
              <a:xfrm rot="3283992">
                <a:off x="511" y="3478"/>
                <a:ext cx="24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27" name="Rectangle 115">
                <a:extLst>
                  <a:ext uri="{FF2B5EF4-FFF2-40B4-BE49-F238E27FC236}">
                    <a16:creationId xmlns:a16="http://schemas.microsoft.com/office/drawing/2014/main" id="{D33163EB-4C87-48C0-9635-6EB4AF9A8BAD}"/>
                  </a:ext>
                </a:extLst>
              </p:cNvPr>
              <p:cNvSpPr>
                <a:spLocks noChangeArrowheads="1"/>
              </p:cNvSpPr>
              <p:nvPr userDrawn="1"/>
            </p:nvSpPr>
            <p:spPr bwMode="ltGray">
              <a:xfrm rot="3283992">
                <a:off x="35" y="2798"/>
                <a:ext cx="24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28" name="Rectangle 116">
                <a:extLst>
                  <a:ext uri="{FF2B5EF4-FFF2-40B4-BE49-F238E27FC236}">
                    <a16:creationId xmlns:a16="http://schemas.microsoft.com/office/drawing/2014/main" id="{D052A6D1-209F-46FE-B722-01A910D2CE8B}"/>
                  </a:ext>
                </a:extLst>
              </p:cNvPr>
              <p:cNvSpPr>
                <a:spLocks noChangeArrowheads="1"/>
              </p:cNvSpPr>
              <p:nvPr userDrawn="1"/>
            </p:nvSpPr>
            <p:spPr bwMode="ltGray">
              <a:xfrm rot="-1876771">
                <a:off x="700" y="2851"/>
                <a:ext cx="31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29" name="Rectangle 117">
                <a:extLst>
                  <a:ext uri="{FF2B5EF4-FFF2-40B4-BE49-F238E27FC236}">
                    <a16:creationId xmlns:a16="http://schemas.microsoft.com/office/drawing/2014/main" id="{4D4465E1-2499-47A0-8DA6-FD2CBDFBDEA8}"/>
                  </a:ext>
                </a:extLst>
              </p:cNvPr>
              <p:cNvSpPr>
                <a:spLocks noChangeArrowheads="1"/>
              </p:cNvSpPr>
              <p:nvPr userDrawn="1"/>
            </p:nvSpPr>
            <p:spPr bwMode="ltGray">
              <a:xfrm rot="5908516">
                <a:off x="200" y="3915"/>
                <a:ext cx="138"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30" name="Rectangle 118">
                <a:extLst>
                  <a:ext uri="{FF2B5EF4-FFF2-40B4-BE49-F238E27FC236}">
                    <a16:creationId xmlns:a16="http://schemas.microsoft.com/office/drawing/2014/main" id="{F3326076-5699-4822-8D1C-04714F62CB0E}"/>
                  </a:ext>
                </a:extLst>
              </p:cNvPr>
              <p:cNvSpPr>
                <a:spLocks noChangeArrowheads="1"/>
              </p:cNvSpPr>
              <p:nvPr userDrawn="1"/>
            </p:nvSpPr>
            <p:spPr bwMode="ltGray">
              <a:xfrm rot="6683973">
                <a:off x="45" y="3915"/>
                <a:ext cx="144"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31" name="Rectangle 119">
                <a:extLst>
                  <a:ext uri="{FF2B5EF4-FFF2-40B4-BE49-F238E27FC236}">
                    <a16:creationId xmlns:a16="http://schemas.microsoft.com/office/drawing/2014/main" id="{E9991030-9ADA-4F30-9F80-EF4635213B19}"/>
                  </a:ext>
                </a:extLst>
              </p:cNvPr>
              <p:cNvSpPr>
                <a:spLocks noChangeArrowheads="1"/>
              </p:cNvSpPr>
              <p:nvPr userDrawn="1"/>
            </p:nvSpPr>
            <p:spPr bwMode="ltGray">
              <a:xfrm rot="5245609">
                <a:off x="361" y="3893"/>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32" name="Rectangle 120">
                <a:extLst>
                  <a:ext uri="{FF2B5EF4-FFF2-40B4-BE49-F238E27FC236}">
                    <a16:creationId xmlns:a16="http://schemas.microsoft.com/office/drawing/2014/main" id="{CBFB2580-6D97-4A0F-9D67-9D23C20398E6}"/>
                  </a:ext>
                </a:extLst>
              </p:cNvPr>
              <p:cNvSpPr>
                <a:spLocks noChangeArrowheads="1"/>
              </p:cNvSpPr>
              <p:nvPr userDrawn="1"/>
            </p:nvSpPr>
            <p:spPr bwMode="ltGray">
              <a:xfrm rot="4500520">
                <a:off x="522" y="3847"/>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33" name="Rectangle 121">
                <a:extLst>
                  <a:ext uri="{FF2B5EF4-FFF2-40B4-BE49-F238E27FC236}">
                    <a16:creationId xmlns:a16="http://schemas.microsoft.com/office/drawing/2014/main" id="{3A7E9A3B-50EE-4D92-B828-CF99A00B3F7D}"/>
                  </a:ext>
                </a:extLst>
              </p:cNvPr>
              <p:cNvSpPr>
                <a:spLocks noChangeArrowheads="1"/>
              </p:cNvSpPr>
              <p:nvPr userDrawn="1"/>
            </p:nvSpPr>
            <p:spPr bwMode="ltGray">
              <a:xfrm rot="3805227">
                <a:off x="670" y="3778"/>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34" name="Rectangle 122">
                <a:extLst>
                  <a:ext uri="{FF2B5EF4-FFF2-40B4-BE49-F238E27FC236}">
                    <a16:creationId xmlns:a16="http://schemas.microsoft.com/office/drawing/2014/main" id="{EDBB3313-446D-44F5-AE92-5B838075C2F8}"/>
                  </a:ext>
                </a:extLst>
              </p:cNvPr>
              <p:cNvSpPr>
                <a:spLocks noChangeArrowheads="1"/>
              </p:cNvSpPr>
              <p:nvPr userDrawn="1"/>
            </p:nvSpPr>
            <p:spPr bwMode="ltGray">
              <a:xfrm rot="3060138">
                <a:off x="813" y="3688"/>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35" name="Rectangle 123">
                <a:extLst>
                  <a:ext uri="{FF2B5EF4-FFF2-40B4-BE49-F238E27FC236}">
                    <a16:creationId xmlns:a16="http://schemas.microsoft.com/office/drawing/2014/main" id="{8F108FBA-FB48-4993-B658-654CB1E6EB9E}"/>
                  </a:ext>
                </a:extLst>
              </p:cNvPr>
              <p:cNvSpPr>
                <a:spLocks noChangeArrowheads="1"/>
              </p:cNvSpPr>
              <p:nvPr userDrawn="1"/>
            </p:nvSpPr>
            <p:spPr bwMode="ltGray">
              <a:xfrm rot="2090281">
                <a:off x="938" y="3582"/>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36" name="Rectangle 124">
                <a:extLst>
                  <a:ext uri="{FF2B5EF4-FFF2-40B4-BE49-F238E27FC236}">
                    <a16:creationId xmlns:a16="http://schemas.microsoft.com/office/drawing/2014/main" id="{0D6822CB-B227-406E-94C4-5B224A1292EA}"/>
                  </a:ext>
                </a:extLst>
              </p:cNvPr>
              <p:cNvSpPr>
                <a:spLocks noChangeArrowheads="1"/>
              </p:cNvSpPr>
              <p:nvPr userDrawn="1"/>
            </p:nvSpPr>
            <p:spPr bwMode="ltGray">
              <a:xfrm rot="-7168347">
                <a:off x="-18" y="2506"/>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37" name="Rectangle 125">
                <a:extLst>
                  <a:ext uri="{FF2B5EF4-FFF2-40B4-BE49-F238E27FC236}">
                    <a16:creationId xmlns:a16="http://schemas.microsoft.com/office/drawing/2014/main" id="{66371555-8CD9-4176-A3BC-17973AB4B343}"/>
                  </a:ext>
                </a:extLst>
              </p:cNvPr>
              <p:cNvSpPr>
                <a:spLocks noChangeArrowheads="1"/>
              </p:cNvSpPr>
              <p:nvPr userDrawn="1"/>
            </p:nvSpPr>
            <p:spPr bwMode="ltGray">
              <a:xfrm rot="-6406501">
                <a:off x="136" y="2433"/>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38" name="Rectangle 126">
                <a:extLst>
                  <a:ext uri="{FF2B5EF4-FFF2-40B4-BE49-F238E27FC236}">
                    <a16:creationId xmlns:a16="http://schemas.microsoft.com/office/drawing/2014/main" id="{12D0956C-65AD-4CDF-91E9-E78C1DCECAE1}"/>
                  </a:ext>
                </a:extLst>
              </p:cNvPr>
              <p:cNvSpPr>
                <a:spLocks noChangeArrowheads="1"/>
              </p:cNvSpPr>
              <p:nvPr userDrawn="1"/>
            </p:nvSpPr>
            <p:spPr bwMode="ltGray">
              <a:xfrm rot="-4970620">
                <a:off x="447" y="2364"/>
                <a:ext cx="138"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39" name="Rectangle 127">
                <a:extLst>
                  <a:ext uri="{FF2B5EF4-FFF2-40B4-BE49-F238E27FC236}">
                    <a16:creationId xmlns:a16="http://schemas.microsoft.com/office/drawing/2014/main" id="{ABA92D86-A3C2-45B2-8E72-834D09FCB947}"/>
                  </a:ext>
                </a:extLst>
              </p:cNvPr>
              <p:cNvSpPr>
                <a:spLocks noChangeArrowheads="1"/>
              </p:cNvSpPr>
              <p:nvPr userDrawn="1"/>
            </p:nvSpPr>
            <p:spPr bwMode="ltGray">
              <a:xfrm rot="-4298502">
                <a:off x="597" y="2360"/>
                <a:ext cx="150"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40" name="Rectangle 128">
                <a:extLst>
                  <a:ext uri="{FF2B5EF4-FFF2-40B4-BE49-F238E27FC236}">
                    <a16:creationId xmlns:a16="http://schemas.microsoft.com/office/drawing/2014/main" id="{94F258E0-3CCC-492B-9CD2-4BECEFFF6304}"/>
                  </a:ext>
                </a:extLst>
              </p:cNvPr>
              <p:cNvSpPr>
                <a:spLocks noChangeArrowheads="1"/>
              </p:cNvSpPr>
              <p:nvPr userDrawn="1"/>
            </p:nvSpPr>
            <p:spPr bwMode="ltGray">
              <a:xfrm rot="-3676305">
                <a:off x="739" y="2386"/>
                <a:ext cx="15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41" name="Rectangle 129">
                <a:extLst>
                  <a:ext uri="{FF2B5EF4-FFF2-40B4-BE49-F238E27FC236}">
                    <a16:creationId xmlns:a16="http://schemas.microsoft.com/office/drawing/2014/main" id="{B3A5AD38-A5D5-467F-8FC6-01296E3938B2}"/>
                  </a:ext>
                </a:extLst>
              </p:cNvPr>
              <p:cNvSpPr>
                <a:spLocks noChangeArrowheads="1"/>
              </p:cNvSpPr>
              <p:nvPr userDrawn="1"/>
            </p:nvSpPr>
            <p:spPr bwMode="ltGray">
              <a:xfrm rot="-3188616">
                <a:off x="869" y="2430"/>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42" name="Rectangle 130">
                <a:extLst>
                  <a:ext uri="{FF2B5EF4-FFF2-40B4-BE49-F238E27FC236}">
                    <a16:creationId xmlns:a16="http://schemas.microsoft.com/office/drawing/2014/main" id="{79940AE6-BF97-4C23-A123-386E7DDC3B8E}"/>
                  </a:ext>
                </a:extLst>
              </p:cNvPr>
              <p:cNvSpPr>
                <a:spLocks noChangeArrowheads="1"/>
              </p:cNvSpPr>
              <p:nvPr userDrawn="1"/>
            </p:nvSpPr>
            <p:spPr bwMode="ltGray">
              <a:xfrm rot="-2610246">
                <a:off x="984" y="2497"/>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43" name="Rectangle 131">
                <a:extLst>
                  <a:ext uri="{FF2B5EF4-FFF2-40B4-BE49-F238E27FC236}">
                    <a16:creationId xmlns:a16="http://schemas.microsoft.com/office/drawing/2014/main" id="{7B3C23C7-E9E8-43D8-91B2-61BBD83DF6F9}"/>
                  </a:ext>
                </a:extLst>
              </p:cNvPr>
              <p:cNvSpPr>
                <a:spLocks noChangeArrowheads="1"/>
              </p:cNvSpPr>
              <p:nvPr userDrawn="1"/>
            </p:nvSpPr>
            <p:spPr bwMode="ltGray">
              <a:xfrm rot="-2190008">
                <a:off x="1075" y="2585"/>
                <a:ext cx="17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44" name="Rectangle 132">
                <a:extLst>
                  <a:ext uri="{FF2B5EF4-FFF2-40B4-BE49-F238E27FC236}">
                    <a16:creationId xmlns:a16="http://schemas.microsoft.com/office/drawing/2014/main" id="{A8C48CF6-6195-4D05-8F02-F3CE2CDAEF4D}"/>
                  </a:ext>
                </a:extLst>
              </p:cNvPr>
              <p:cNvSpPr>
                <a:spLocks noChangeArrowheads="1"/>
              </p:cNvSpPr>
              <p:nvPr userDrawn="1"/>
            </p:nvSpPr>
            <p:spPr bwMode="ltGray">
              <a:xfrm rot="-1728558">
                <a:off x="1147" y="2688"/>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45" name="Rectangle 133">
                <a:extLst>
                  <a:ext uri="{FF2B5EF4-FFF2-40B4-BE49-F238E27FC236}">
                    <a16:creationId xmlns:a16="http://schemas.microsoft.com/office/drawing/2014/main" id="{27E6DEB2-9061-4650-BA49-5117D185D916}"/>
                  </a:ext>
                </a:extLst>
              </p:cNvPr>
              <p:cNvSpPr>
                <a:spLocks noChangeArrowheads="1"/>
              </p:cNvSpPr>
              <p:nvPr userDrawn="1"/>
            </p:nvSpPr>
            <p:spPr bwMode="ltGray">
              <a:xfrm rot="-1172118">
                <a:off x="1198" y="2805"/>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46" name="Rectangle 134">
                <a:extLst>
                  <a:ext uri="{FF2B5EF4-FFF2-40B4-BE49-F238E27FC236}">
                    <a16:creationId xmlns:a16="http://schemas.microsoft.com/office/drawing/2014/main" id="{C459ED43-6046-4740-9A3B-FDD6F85FF16A}"/>
                  </a:ext>
                </a:extLst>
              </p:cNvPr>
              <p:cNvSpPr>
                <a:spLocks noChangeArrowheads="1"/>
              </p:cNvSpPr>
              <p:nvPr userDrawn="1"/>
            </p:nvSpPr>
            <p:spPr bwMode="ltGray">
              <a:xfrm rot="-753845">
                <a:off x="1218" y="2930"/>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47" name="Rectangle 135">
                <a:extLst>
                  <a:ext uri="{FF2B5EF4-FFF2-40B4-BE49-F238E27FC236}">
                    <a16:creationId xmlns:a16="http://schemas.microsoft.com/office/drawing/2014/main" id="{410ADE22-C6F9-4A8D-8DE5-22B0F37DE0A4}"/>
                  </a:ext>
                </a:extLst>
              </p:cNvPr>
              <p:cNvSpPr>
                <a:spLocks noChangeArrowheads="1"/>
              </p:cNvSpPr>
              <p:nvPr userDrawn="1"/>
            </p:nvSpPr>
            <p:spPr bwMode="ltGray">
              <a:xfrm rot="-287823">
                <a:off x="1213" y="3066"/>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48" name="Rectangle 136">
                <a:extLst>
                  <a:ext uri="{FF2B5EF4-FFF2-40B4-BE49-F238E27FC236}">
                    <a16:creationId xmlns:a16="http://schemas.microsoft.com/office/drawing/2014/main" id="{CE8978C0-C841-475C-B645-D61378596E1A}"/>
                  </a:ext>
                </a:extLst>
              </p:cNvPr>
              <p:cNvSpPr>
                <a:spLocks noChangeArrowheads="1"/>
              </p:cNvSpPr>
              <p:nvPr userDrawn="1"/>
            </p:nvSpPr>
            <p:spPr bwMode="ltGray">
              <a:xfrm rot="696741">
                <a:off x="1126" y="3337"/>
                <a:ext cx="150"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49" name="Rectangle 137">
                <a:extLst>
                  <a:ext uri="{FF2B5EF4-FFF2-40B4-BE49-F238E27FC236}">
                    <a16:creationId xmlns:a16="http://schemas.microsoft.com/office/drawing/2014/main" id="{D2420218-AE4F-45E9-A56B-C90BB343C06E}"/>
                  </a:ext>
                </a:extLst>
              </p:cNvPr>
              <p:cNvSpPr>
                <a:spLocks noChangeArrowheads="1"/>
              </p:cNvSpPr>
              <p:nvPr userDrawn="1"/>
            </p:nvSpPr>
            <p:spPr bwMode="ltGray">
              <a:xfrm rot="1529990">
                <a:off x="1041" y="3465"/>
                <a:ext cx="140"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15490" name="Freeform 138">
                <a:extLst>
                  <a:ext uri="{FF2B5EF4-FFF2-40B4-BE49-F238E27FC236}">
                    <a16:creationId xmlns:a16="http://schemas.microsoft.com/office/drawing/2014/main" id="{F545CAA4-8F60-4C3A-B714-C63DC429AF7A}"/>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15491" name="Freeform 139">
                <a:extLst>
                  <a:ext uri="{FF2B5EF4-FFF2-40B4-BE49-F238E27FC236}">
                    <a16:creationId xmlns:a16="http://schemas.microsoft.com/office/drawing/2014/main" id="{E11BF5EB-F34F-41C7-8997-B3FBA89D1C5E}"/>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15492" name="Freeform 140">
                <a:extLst>
                  <a:ext uri="{FF2B5EF4-FFF2-40B4-BE49-F238E27FC236}">
                    <a16:creationId xmlns:a16="http://schemas.microsoft.com/office/drawing/2014/main" id="{6F857BF9-45A0-472C-B4B1-004964BA0231}"/>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15493" name="Freeform 141">
                <a:extLst>
                  <a:ext uri="{FF2B5EF4-FFF2-40B4-BE49-F238E27FC236}">
                    <a16:creationId xmlns:a16="http://schemas.microsoft.com/office/drawing/2014/main" id="{88C0D059-5C28-4D03-85E4-EF20B80785F5}"/>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15494" name="Freeform 142">
                <a:extLst>
                  <a:ext uri="{FF2B5EF4-FFF2-40B4-BE49-F238E27FC236}">
                    <a16:creationId xmlns:a16="http://schemas.microsoft.com/office/drawing/2014/main" id="{6DAC63E5-C46D-427E-BEDE-0C2607A25E64}"/>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15495" name="Freeform 143">
                <a:extLst>
                  <a:ext uri="{FF2B5EF4-FFF2-40B4-BE49-F238E27FC236}">
                    <a16:creationId xmlns:a16="http://schemas.microsoft.com/office/drawing/2014/main" id="{F79F6C10-D3CF-484A-BA67-4CBEB7FB9C16}"/>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15496" name="Freeform 144">
                <a:extLst>
                  <a:ext uri="{FF2B5EF4-FFF2-40B4-BE49-F238E27FC236}">
                    <a16:creationId xmlns:a16="http://schemas.microsoft.com/office/drawing/2014/main" id="{CC79B14F-A71F-4065-AB3B-E9DB84F502E9}"/>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15497" name="Freeform 145">
                <a:extLst>
                  <a:ext uri="{FF2B5EF4-FFF2-40B4-BE49-F238E27FC236}">
                    <a16:creationId xmlns:a16="http://schemas.microsoft.com/office/drawing/2014/main" id="{B6FF34E5-C6DF-4C53-A585-762D8542E265}"/>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15498" name="Freeform 146">
                <a:extLst>
                  <a:ext uri="{FF2B5EF4-FFF2-40B4-BE49-F238E27FC236}">
                    <a16:creationId xmlns:a16="http://schemas.microsoft.com/office/drawing/2014/main" id="{58DC2AAD-AB0C-46AA-9D98-69B08A31368B}"/>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5259" name="Rectangle 147">
                <a:extLst>
                  <a:ext uri="{FF2B5EF4-FFF2-40B4-BE49-F238E27FC236}">
                    <a16:creationId xmlns:a16="http://schemas.microsoft.com/office/drawing/2014/main" id="{58E8FF99-74B1-4A63-A276-3419B6C876B6}"/>
                  </a:ext>
                </a:extLst>
              </p:cNvPr>
              <p:cNvSpPr>
                <a:spLocks noChangeArrowheads="1"/>
              </p:cNvSpPr>
              <p:nvPr userDrawn="1"/>
            </p:nvSpPr>
            <p:spPr bwMode="ltGray">
              <a:xfrm rot="244926">
                <a:off x="1177" y="3201"/>
                <a:ext cx="16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60" name="Rectangle 148">
                <a:extLst>
                  <a:ext uri="{FF2B5EF4-FFF2-40B4-BE49-F238E27FC236}">
                    <a16:creationId xmlns:a16="http://schemas.microsoft.com/office/drawing/2014/main" id="{63B2712C-FB4A-4AB5-A8A8-B3C16265A270}"/>
                  </a:ext>
                </a:extLst>
              </p:cNvPr>
              <p:cNvSpPr>
                <a:spLocks noChangeArrowheads="1"/>
              </p:cNvSpPr>
              <p:nvPr userDrawn="1"/>
            </p:nvSpPr>
            <p:spPr bwMode="ltGray">
              <a:xfrm rot="-5598588">
                <a:off x="290" y="2386"/>
                <a:ext cx="138"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15501" name="Freeform 149">
                <a:extLst>
                  <a:ext uri="{FF2B5EF4-FFF2-40B4-BE49-F238E27FC236}">
                    <a16:creationId xmlns:a16="http://schemas.microsoft.com/office/drawing/2014/main" id="{EE035F2D-5528-43A7-82B1-38B2CAE91AD8}"/>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15502" name="Freeform 150">
                <a:extLst>
                  <a:ext uri="{FF2B5EF4-FFF2-40B4-BE49-F238E27FC236}">
                    <a16:creationId xmlns:a16="http://schemas.microsoft.com/office/drawing/2014/main" id="{B535737B-DC3C-4430-BE41-CC9DF2EF0535}"/>
                  </a:ext>
                </a:extLst>
              </p:cNvPr>
              <p:cNvSpPr>
                <a:spLocks/>
              </p:cNvSpPr>
              <p:nvPr userDrawn="1"/>
            </p:nvSpPr>
            <p:spPr bwMode="ltGray">
              <a:xfrm rot="-2857037">
                <a:off x="619" y="3550"/>
                <a:ext cx="68" cy="69"/>
              </a:xfrm>
              <a:custGeom>
                <a:avLst/>
                <a:gdLst>
                  <a:gd name="T0" fmla="*/ 0 w 144"/>
                  <a:gd name="T1" fmla="*/ 2 h 154"/>
                  <a:gd name="T2" fmla="*/ 1 w 144"/>
                  <a:gd name="T3" fmla="*/ 3 h 154"/>
                  <a:gd name="T4" fmla="*/ 3 w 144"/>
                  <a:gd name="T5" fmla="*/ 2 h 154"/>
                  <a:gd name="T6" fmla="*/ 1 w 144"/>
                  <a:gd name="T7" fmla="*/ 1 h 154"/>
                  <a:gd name="T8" fmla="*/ 2 w 144"/>
                  <a:gd name="T9" fmla="*/ 0 h 154"/>
                  <a:gd name="T10" fmla="*/ 3 w 144"/>
                  <a:gd name="T11" fmla="*/ 1 h 154"/>
                  <a:gd name="T12" fmla="*/ 3 w 144"/>
                  <a:gd name="T13" fmla="*/ 1 h 154"/>
                  <a:gd name="T14" fmla="*/ 2 w 144"/>
                  <a:gd name="T15" fmla="*/ 0 h 154"/>
                  <a:gd name="T16" fmla="*/ 1 w 144"/>
                  <a:gd name="T17" fmla="*/ 0 h 154"/>
                  <a:gd name="T18" fmla="*/ 2 w 144"/>
                  <a:gd name="T19" fmla="*/ 2 h 154"/>
                  <a:gd name="T20" fmla="*/ 0 w 144"/>
                  <a:gd name="T21" fmla="*/ 2 h 154"/>
                  <a:gd name="T22" fmla="*/ 0 w 144"/>
                  <a:gd name="T23" fmla="*/ 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45207" name="Freeform 151">
                <a:extLst>
                  <a:ext uri="{FF2B5EF4-FFF2-40B4-BE49-F238E27FC236}">
                    <a16:creationId xmlns:a16="http://schemas.microsoft.com/office/drawing/2014/main" id="{1E398C5B-E214-4D40-95E1-BAF97C620493}"/>
                  </a:ext>
                </a:extLst>
              </p:cNvPr>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lgn="ctr" eaLnBrk="1" hangingPunct="1">
                  <a:spcBef>
                    <a:spcPct val="20000"/>
                  </a:spcBef>
                  <a:defRPr/>
                </a:pPr>
                <a:endParaRPr lang="en-US" sz="1013">
                  <a:latin typeface="Arial" charset="0"/>
                </a:endParaRPr>
              </a:p>
            </p:txBody>
          </p:sp>
          <p:sp>
            <p:nvSpPr>
              <p:cNvPr id="45208" name="Oval 152">
                <a:extLst>
                  <a:ext uri="{FF2B5EF4-FFF2-40B4-BE49-F238E27FC236}">
                    <a16:creationId xmlns:a16="http://schemas.microsoft.com/office/drawing/2014/main" id="{C97FA7A6-7E25-4B01-8BE6-3B79BCF2E20B}"/>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lgn="ctr" eaLnBrk="1" hangingPunct="1">
                  <a:spcBef>
                    <a:spcPct val="20000"/>
                  </a:spcBef>
                  <a:defRPr/>
                </a:pPr>
                <a:endParaRPr lang="en-US" sz="1013">
                  <a:latin typeface="Arial" charset="0"/>
                </a:endParaRPr>
              </a:p>
            </p:txBody>
          </p:sp>
        </p:grpSp>
      </p:grpSp>
      <p:sp>
        <p:nvSpPr>
          <p:cNvPr id="45209" name="Rectangle 153">
            <a:extLst>
              <a:ext uri="{FF2B5EF4-FFF2-40B4-BE49-F238E27FC236}">
                <a16:creationId xmlns:a16="http://schemas.microsoft.com/office/drawing/2014/main" id="{036F6ED5-B2A7-41E7-BEA3-96597DA8B465}"/>
              </a:ext>
            </a:extLst>
          </p:cNvPr>
          <p:cNvSpPr>
            <a:spLocks noGrp="1" noRot="1" noChangeArrowheads="1"/>
          </p:cNvSpPr>
          <p:nvPr>
            <p:ph type="title"/>
          </p:nvPr>
        </p:nvSpPr>
        <p:spPr bwMode="auto">
          <a:xfrm>
            <a:off x="301627"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5210" name="Rectangle 154">
            <a:extLst>
              <a:ext uri="{FF2B5EF4-FFF2-40B4-BE49-F238E27FC236}">
                <a16:creationId xmlns:a16="http://schemas.microsoft.com/office/drawing/2014/main" id="{89C9C871-F04E-4572-A3D4-F994A0FA7837}"/>
              </a:ext>
            </a:extLst>
          </p:cNvPr>
          <p:cNvSpPr>
            <a:spLocks noGrp="1" noChangeArrowheads="1"/>
          </p:cNvSpPr>
          <p:nvPr>
            <p:ph type="dt" sz="half" idx="2"/>
          </p:nvPr>
        </p:nvSpPr>
        <p:spPr bwMode="auto">
          <a:xfrm>
            <a:off x="301627"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563">
                <a:latin typeface="Arial" charset="0"/>
              </a:defRPr>
            </a:lvl1pPr>
          </a:lstStyle>
          <a:p>
            <a:pPr>
              <a:defRPr/>
            </a:pPr>
            <a:endParaRPr lang="en-US"/>
          </a:p>
        </p:txBody>
      </p:sp>
      <p:sp>
        <p:nvSpPr>
          <p:cNvPr id="45211" name="Rectangle 155">
            <a:extLst>
              <a:ext uri="{FF2B5EF4-FFF2-40B4-BE49-F238E27FC236}">
                <a16:creationId xmlns:a16="http://schemas.microsoft.com/office/drawing/2014/main" id="{93756005-059F-43CB-9E84-A3992B6B486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563">
                <a:latin typeface="Arial" charset="0"/>
              </a:defRPr>
            </a:lvl1pPr>
          </a:lstStyle>
          <a:p>
            <a:pPr>
              <a:defRPr/>
            </a:pPr>
            <a:endParaRPr lang="en-US"/>
          </a:p>
        </p:txBody>
      </p:sp>
      <p:sp>
        <p:nvSpPr>
          <p:cNvPr id="45212" name="Rectangle 156">
            <a:extLst>
              <a:ext uri="{FF2B5EF4-FFF2-40B4-BE49-F238E27FC236}">
                <a16:creationId xmlns:a16="http://schemas.microsoft.com/office/drawing/2014/main" id="{E73BEAB5-79C3-4A44-BF89-0A2F142D5F2F}"/>
              </a:ext>
            </a:extLst>
          </p:cNvPr>
          <p:cNvSpPr>
            <a:spLocks noGrp="1" noChangeArrowheads="1"/>
          </p:cNvSpPr>
          <p:nvPr>
            <p:ph type="sldNum" sz="quarter" idx="4"/>
          </p:nvPr>
        </p:nvSpPr>
        <p:spPr bwMode="auto">
          <a:xfrm>
            <a:off x="6553202"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563"/>
            </a:lvl1pPr>
          </a:lstStyle>
          <a:p>
            <a:pPr>
              <a:defRPr/>
            </a:pPr>
            <a:fld id="{090B3E2F-856A-4BF7-971C-C2959695121A}" type="slidenum">
              <a:rPr lang="en-US" altLang="en-US"/>
              <a:pPr>
                <a:defRPr/>
              </a:pPr>
              <a:t>‹#›</a:t>
            </a:fld>
            <a:endParaRPr lang="en-US" altLang="en-US"/>
          </a:p>
        </p:txBody>
      </p:sp>
      <p:sp>
        <p:nvSpPr>
          <p:cNvPr id="45213" name="Rectangle 157">
            <a:extLst>
              <a:ext uri="{FF2B5EF4-FFF2-40B4-BE49-F238E27FC236}">
                <a16:creationId xmlns:a16="http://schemas.microsoft.com/office/drawing/2014/main" id="{E85838A4-05BE-43EF-8B0B-4DCF61741EC1}"/>
              </a:ext>
            </a:extLst>
          </p:cNvPr>
          <p:cNvSpPr>
            <a:spLocks noGrp="1" noRot="1" noChangeArrowheads="1"/>
          </p:cNvSpPr>
          <p:nvPr>
            <p:ph type="body" idx="1"/>
          </p:nvPr>
        </p:nvSpPr>
        <p:spPr bwMode="auto">
          <a:xfrm>
            <a:off x="301627"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7102693"/>
      </p:ext>
    </p:extLst>
  </p:cSld>
  <p:clrMap bg1="dk2" tx1="lt1" bg2="dk1" tx2="lt2" accent1="accent1" accent2="accent2" accent3="accent3" accent4="accent4" accent5="accent5" accent6="accent6" hlink="hlink" folHlink="folHlink"/>
  <p:sldLayoutIdLst>
    <p:sldLayoutId id="2147483663" r:id="rId1"/>
  </p:sldLayoutIdLst>
  <p:transition>
    <p:random/>
  </p:transition>
  <p:txStyles>
    <p:titleStyle>
      <a:lvl1pPr algn="ctr" rtl="0" eaLnBrk="0" fontAlgn="base" hangingPunct="0">
        <a:spcBef>
          <a:spcPct val="0"/>
        </a:spcBef>
        <a:spcAft>
          <a:spcPct val="0"/>
        </a:spcAft>
        <a:defRPr sz="2475">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475">
          <a:solidFill>
            <a:schemeClr val="tx2"/>
          </a:solidFill>
          <a:effectLst>
            <a:outerShdw blurRad="38100" dist="38100" dir="2700000" algn="tl">
              <a:srgbClr val="000000"/>
            </a:outerShdw>
          </a:effectLst>
          <a:latin typeface="Alba Super" pitchFamily="2" charset="0"/>
        </a:defRPr>
      </a:lvl2pPr>
      <a:lvl3pPr algn="ctr" rtl="0" eaLnBrk="0" fontAlgn="base" hangingPunct="0">
        <a:spcBef>
          <a:spcPct val="0"/>
        </a:spcBef>
        <a:spcAft>
          <a:spcPct val="0"/>
        </a:spcAft>
        <a:defRPr sz="2475">
          <a:solidFill>
            <a:schemeClr val="tx2"/>
          </a:solidFill>
          <a:effectLst>
            <a:outerShdw blurRad="38100" dist="38100" dir="2700000" algn="tl">
              <a:srgbClr val="000000"/>
            </a:outerShdw>
          </a:effectLst>
          <a:latin typeface="Alba Super" pitchFamily="2" charset="0"/>
        </a:defRPr>
      </a:lvl3pPr>
      <a:lvl4pPr algn="ctr" rtl="0" eaLnBrk="0" fontAlgn="base" hangingPunct="0">
        <a:spcBef>
          <a:spcPct val="0"/>
        </a:spcBef>
        <a:spcAft>
          <a:spcPct val="0"/>
        </a:spcAft>
        <a:defRPr sz="2475">
          <a:solidFill>
            <a:schemeClr val="tx2"/>
          </a:solidFill>
          <a:effectLst>
            <a:outerShdw blurRad="38100" dist="38100" dir="2700000" algn="tl">
              <a:srgbClr val="000000"/>
            </a:outerShdw>
          </a:effectLst>
          <a:latin typeface="Alba Super" pitchFamily="2" charset="0"/>
        </a:defRPr>
      </a:lvl4pPr>
      <a:lvl5pPr algn="ctr" rtl="0" eaLnBrk="0" fontAlgn="base" hangingPunct="0">
        <a:spcBef>
          <a:spcPct val="0"/>
        </a:spcBef>
        <a:spcAft>
          <a:spcPct val="0"/>
        </a:spcAft>
        <a:defRPr sz="2475">
          <a:solidFill>
            <a:schemeClr val="tx2"/>
          </a:solidFill>
          <a:effectLst>
            <a:outerShdw blurRad="38100" dist="38100" dir="2700000" algn="tl">
              <a:srgbClr val="000000"/>
            </a:outerShdw>
          </a:effectLst>
          <a:latin typeface="Alba Super" pitchFamily="2" charset="0"/>
        </a:defRPr>
      </a:lvl5pPr>
      <a:lvl6pPr marL="257175" algn="ctr" rtl="0" fontAlgn="base">
        <a:spcBef>
          <a:spcPct val="0"/>
        </a:spcBef>
        <a:spcAft>
          <a:spcPct val="0"/>
        </a:spcAft>
        <a:defRPr sz="2475">
          <a:solidFill>
            <a:schemeClr val="tx2"/>
          </a:solidFill>
          <a:effectLst>
            <a:outerShdw blurRad="38100" dist="38100" dir="2700000" algn="tl">
              <a:srgbClr val="000000"/>
            </a:outerShdw>
          </a:effectLst>
          <a:latin typeface="Alba Super" pitchFamily="2" charset="0"/>
        </a:defRPr>
      </a:lvl6pPr>
      <a:lvl7pPr marL="514350" algn="ctr" rtl="0" fontAlgn="base">
        <a:spcBef>
          <a:spcPct val="0"/>
        </a:spcBef>
        <a:spcAft>
          <a:spcPct val="0"/>
        </a:spcAft>
        <a:defRPr sz="2475">
          <a:solidFill>
            <a:schemeClr val="tx2"/>
          </a:solidFill>
          <a:effectLst>
            <a:outerShdw blurRad="38100" dist="38100" dir="2700000" algn="tl">
              <a:srgbClr val="000000"/>
            </a:outerShdw>
          </a:effectLst>
          <a:latin typeface="Alba Super" pitchFamily="2" charset="0"/>
        </a:defRPr>
      </a:lvl7pPr>
      <a:lvl8pPr marL="771525" algn="ctr" rtl="0" fontAlgn="base">
        <a:spcBef>
          <a:spcPct val="0"/>
        </a:spcBef>
        <a:spcAft>
          <a:spcPct val="0"/>
        </a:spcAft>
        <a:defRPr sz="2475">
          <a:solidFill>
            <a:schemeClr val="tx2"/>
          </a:solidFill>
          <a:effectLst>
            <a:outerShdw blurRad="38100" dist="38100" dir="2700000" algn="tl">
              <a:srgbClr val="000000"/>
            </a:outerShdw>
          </a:effectLst>
          <a:latin typeface="Alba Super" pitchFamily="2" charset="0"/>
        </a:defRPr>
      </a:lvl8pPr>
      <a:lvl9pPr marL="1028700" algn="ctr" rtl="0" fontAlgn="base">
        <a:spcBef>
          <a:spcPct val="0"/>
        </a:spcBef>
        <a:spcAft>
          <a:spcPct val="0"/>
        </a:spcAft>
        <a:defRPr sz="2475">
          <a:solidFill>
            <a:schemeClr val="tx2"/>
          </a:solidFill>
          <a:effectLst>
            <a:outerShdw blurRad="38100" dist="38100" dir="2700000" algn="tl">
              <a:srgbClr val="000000"/>
            </a:outerShdw>
          </a:effectLst>
          <a:latin typeface="Alba Super" pitchFamily="2" charset="0"/>
        </a:defRPr>
      </a:lvl9pPr>
    </p:titleStyle>
    <p:bodyStyle>
      <a:lvl1pPr marL="192881" indent="-192881" algn="l" rtl="0" eaLnBrk="0" fontAlgn="base" hangingPunct="0">
        <a:spcBef>
          <a:spcPct val="20000"/>
        </a:spcBef>
        <a:spcAft>
          <a:spcPct val="0"/>
        </a:spcAft>
        <a:buClr>
          <a:schemeClr val="hlink"/>
        </a:buClr>
        <a:buSzPct val="80000"/>
        <a:buFont typeface="Arial" panose="020B0604020202020204" pitchFamily="34" charset="0"/>
        <a:buChar char="►"/>
        <a:defRPr sz="1800">
          <a:solidFill>
            <a:schemeClr val="tx1"/>
          </a:solidFill>
          <a:effectLst>
            <a:outerShdw blurRad="38100" dist="38100" dir="2700000" algn="tl">
              <a:srgbClr val="000000"/>
            </a:outerShdw>
          </a:effectLst>
          <a:latin typeface="+mn-lt"/>
          <a:ea typeface="+mn-ea"/>
          <a:cs typeface="+mn-cs"/>
        </a:defRPr>
      </a:lvl1pPr>
      <a:lvl2pPr marL="417910" indent="-160735" algn="l" rtl="0" eaLnBrk="0" fontAlgn="base" hangingPunct="0">
        <a:spcBef>
          <a:spcPct val="20000"/>
        </a:spcBef>
        <a:spcAft>
          <a:spcPct val="0"/>
        </a:spcAft>
        <a:buClr>
          <a:schemeClr val="folHlink"/>
        </a:buClr>
        <a:buFont typeface="Wingdings" panose="05000000000000000000" pitchFamily="2" charset="2"/>
        <a:buChar char="§"/>
        <a:defRPr sz="1575">
          <a:solidFill>
            <a:schemeClr val="tx1"/>
          </a:solidFill>
          <a:effectLst>
            <a:outerShdw blurRad="38100" dist="38100" dir="2700000" algn="tl">
              <a:srgbClr val="000000"/>
            </a:outerShdw>
          </a:effectLst>
          <a:latin typeface="+mn-lt"/>
        </a:defRPr>
      </a:lvl2pPr>
      <a:lvl3pPr marL="642938" indent="-128588" algn="l" rtl="0" eaLnBrk="0" fontAlgn="base" hangingPunct="0">
        <a:spcBef>
          <a:spcPct val="20000"/>
        </a:spcBef>
        <a:spcAft>
          <a:spcPct val="0"/>
        </a:spcAft>
        <a:buClr>
          <a:schemeClr val="hlink"/>
        </a:buClr>
        <a:buSzPct val="80000"/>
        <a:buFont typeface="Arial" panose="020B0604020202020204" pitchFamily="34" charset="0"/>
        <a:buChar char="►"/>
        <a:defRPr sz="1350">
          <a:solidFill>
            <a:schemeClr val="tx1"/>
          </a:solidFill>
          <a:effectLst>
            <a:outerShdw blurRad="38100" dist="38100" dir="2700000" algn="tl">
              <a:srgbClr val="000000"/>
            </a:outerShdw>
          </a:effectLst>
          <a:latin typeface="+mn-lt"/>
        </a:defRPr>
      </a:lvl3pPr>
      <a:lvl4pPr marL="900113" indent="-128588" algn="l" rtl="0" eaLnBrk="0" fontAlgn="base" hangingPunct="0">
        <a:spcBef>
          <a:spcPct val="20000"/>
        </a:spcBef>
        <a:spcAft>
          <a:spcPct val="0"/>
        </a:spcAft>
        <a:buClr>
          <a:schemeClr val="folHlink"/>
        </a:buClr>
        <a:buFont typeface="Wingdings" panose="05000000000000000000" pitchFamily="2" charset="2"/>
        <a:buChar char="§"/>
        <a:defRPr sz="1125">
          <a:solidFill>
            <a:schemeClr val="tx1"/>
          </a:solidFill>
          <a:effectLst>
            <a:outerShdw blurRad="38100" dist="38100" dir="2700000" algn="tl">
              <a:srgbClr val="000000"/>
            </a:outerShdw>
          </a:effectLst>
          <a:latin typeface="+mn-lt"/>
        </a:defRPr>
      </a:lvl4pPr>
      <a:lvl5pPr marL="1157288" indent="-128588" algn="l" rtl="0" eaLnBrk="0" fontAlgn="base" hangingPunct="0">
        <a:spcBef>
          <a:spcPct val="20000"/>
        </a:spcBef>
        <a:spcAft>
          <a:spcPct val="0"/>
        </a:spcAft>
        <a:buClr>
          <a:schemeClr val="hlink"/>
        </a:buClr>
        <a:buSzPct val="80000"/>
        <a:buFont typeface="Arial" panose="020B0604020202020204" pitchFamily="34" charset="0"/>
        <a:buChar char="►"/>
        <a:defRPr sz="1125">
          <a:solidFill>
            <a:schemeClr val="tx1"/>
          </a:solidFill>
          <a:effectLst>
            <a:outerShdw blurRad="38100" dist="38100" dir="2700000" algn="tl">
              <a:srgbClr val="000000"/>
            </a:outerShdw>
          </a:effectLst>
          <a:latin typeface="+mn-lt"/>
        </a:defRPr>
      </a:lvl5pPr>
      <a:lvl6pPr marL="1414463" indent="-128588" algn="l" rtl="0" fontAlgn="base">
        <a:spcBef>
          <a:spcPct val="20000"/>
        </a:spcBef>
        <a:spcAft>
          <a:spcPct val="0"/>
        </a:spcAft>
        <a:buClr>
          <a:schemeClr val="hlink"/>
        </a:buClr>
        <a:buSzPct val="80000"/>
        <a:buFont typeface="Arial" charset="0"/>
        <a:buChar char="►"/>
        <a:defRPr sz="1125">
          <a:solidFill>
            <a:schemeClr val="tx1"/>
          </a:solidFill>
          <a:effectLst>
            <a:outerShdw blurRad="38100" dist="38100" dir="2700000" algn="tl">
              <a:srgbClr val="000000"/>
            </a:outerShdw>
          </a:effectLst>
          <a:latin typeface="+mn-lt"/>
        </a:defRPr>
      </a:lvl6pPr>
      <a:lvl7pPr marL="1671638" indent="-128588" algn="l" rtl="0" fontAlgn="base">
        <a:spcBef>
          <a:spcPct val="20000"/>
        </a:spcBef>
        <a:spcAft>
          <a:spcPct val="0"/>
        </a:spcAft>
        <a:buClr>
          <a:schemeClr val="hlink"/>
        </a:buClr>
        <a:buSzPct val="80000"/>
        <a:buFont typeface="Arial" charset="0"/>
        <a:buChar char="►"/>
        <a:defRPr sz="1125">
          <a:solidFill>
            <a:schemeClr val="tx1"/>
          </a:solidFill>
          <a:effectLst>
            <a:outerShdw blurRad="38100" dist="38100" dir="2700000" algn="tl">
              <a:srgbClr val="000000"/>
            </a:outerShdw>
          </a:effectLst>
          <a:latin typeface="+mn-lt"/>
        </a:defRPr>
      </a:lvl7pPr>
      <a:lvl8pPr marL="1928813" indent="-128588" algn="l" rtl="0" fontAlgn="base">
        <a:spcBef>
          <a:spcPct val="20000"/>
        </a:spcBef>
        <a:spcAft>
          <a:spcPct val="0"/>
        </a:spcAft>
        <a:buClr>
          <a:schemeClr val="hlink"/>
        </a:buClr>
        <a:buSzPct val="80000"/>
        <a:buFont typeface="Arial" charset="0"/>
        <a:buChar char="►"/>
        <a:defRPr sz="1125">
          <a:solidFill>
            <a:schemeClr val="tx1"/>
          </a:solidFill>
          <a:effectLst>
            <a:outerShdw blurRad="38100" dist="38100" dir="2700000" algn="tl">
              <a:srgbClr val="000000"/>
            </a:outerShdw>
          </a:effectLst>
          <a:latin typeface="+mn-lt"/>
        </a:defRPr>
      </a:lvl8pPr>
      <a:lvl9pPr marL="2185988" indent="-128588" algn="l" rtl="0" fontAlgn="base">
        <a:spcBef>
          <a:spcPct val="20000"/>
        </a:spcBef>
        <a:spcAft>
          <a:spcPct val="0"/>
        </a:spcAft>
        <a:buClr>
          <a:schemeClr val="hlink"/>
        </a:buClr>
        <a:buSzPct val="80000"/>
        <a:buFont typeface="Arial" charset="0"/>
        <a:buChar char="►"/>
        <a:defRPr sz="1125">
          <a:solidFill>
            <a:schemeClr val="tx1"/>
          </a:solidFill>
          <a:effectLst>
            <a:outerShdw blurRad="38100" dist="38100" dir="2700000" algn="tl">
              <a:srgbClr val="000000"/>
            </a:outerShdw>
          </a:effectLst>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900">
                <a:solidFill>
                  <a:schemeClr val="tx2"/>
                </a:solidFill>
              </a:defRPr>
            </a:lvl1pPr>
          </a:lstStyle>
          <a:p>
            <a:fld id="{B1794562-1016-44D3-849C-970E6359FBD0}" type="datetimeFigureOut">
              <a:rPr lang="en-US" smtClean="0"/>
              <a:pPr/>
              <a:t>9/7/2023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9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050" b="1">
                <a:solidFill>
                  <a:srgbClr val="FFFFFF"/>
                </a:solidFill>
              </a:defRPr>
            </a:lvl1pPr>
          </a:lstStyle>
          <a:p>
            <a:fld id="{A45B551C-81D0-4E99-A03E-E0A2DE7EC014}" type="slidenum">
              <a:rPr lang="en-US" smtClean="0"/>
              <a:pPr/>
              <a:t>‹#›</a:t>
            </a:fld>
            <a:endParaRPr lang="en-US"/>
          </a:p>
        </p:txBody>
      </p:sp>
    </p:spTree>
    <p:extLst>
      <p:ext uri="{BB962C8B-B14F-4D97-AF65-F5344CB8AC3E}">
        <p14:creationId xmlns:p14="http://schemas.microsoft.com/office/powerpoint/2010/main" val="3601982937"/>
      </p:ext>
    </p:extLst>
  </p:cSld>
  <p:clrMap bg1="dk1" tx1="lt1" bg2="dk2" tx2="lt2" accent1="accent1" accent2="accent2" accent3="accent3" accent4="accent4" accent5="accent5" accent6="accent6" hlink="hlink" folHlink="folHlink"/>
  <p:sldLayoutIdLst>
    <p:sldLayoutId id="2147483665" r:id="rId1"/>
  </p:sldLayoutIdLst>
  <p:txStyles>
    <p:titleStyle>
      <a:lvl1pPr algn="l" rtl="0" eaLnBrk="1" latinLnBrk="0" hangingPunct="1">
        <a:spcBef>
          <a:spcPct val="0"/>
        </a:spcBef>
        <a:buNone/>
        <a:defRPr kumimoji="0" sz="2250" b="0" kern="1200" cap="small" baseline="0">
          <a:solidFill>
            <a:schemeClr val="tx2"/>
          </a:solidFill>
          <a:latin typeface="+mj-lt"/>
          <a:ea typeface="+mj-ea"/>
          <a:cs typeface="+mj-cs"/>
        </a:defRPr>
      </a:lvl1pPr>
    </p:titleStyle>
    <p:bodyStyle>
      <a:lvl1pPr marL="205740" indent="-205740" algn="l" rtl="0" eaLnBrk="1" latinLnBrk="0" hangingPunct="1">
        <a:spcBef>
          <a:spcPts val="450"/>
        </a:spcBef>
        <a:buClr>
          <a:schemeClr val="accent1"/>
        </a:buClr>
        <a:buSzPct val="70000"/>
        <a:buFont typeface="Wingdings"/>
        <a:buChar char=""/>
        <a:defRPr kumimoji="0" sz="1800" kern="1200">
          <a:solidFill>
            <a:schemeClr val="tx1"/>
          </a:solidFill>
          <a:latin typeface="+mn-lt"/>
          <a:ea typeface="+mn-ea"/>
          <a:cs typeface="+mn-cs"/>
        </a:defRPr>
      </a:lvl1pPr>
      <a:lvl2pPr marL="480060" indent="-205740" algn="l" rtl="0" eaLnBrk="1" latinLnBrk="0" hangingPunct="1">
        <a:spcBef>
          <a:spcPct val="20000"/>
        </a:spcBef>
        <a:buClr>
          <a:schemeClr val="accent1"/>
        </a:buClr>
        <a:buSzPct val="80000"/>
        <a:buFont typeface="Wingdings 2"/>
        <a:buChar char=""/>
        <a:defRPr kumimoji="0" sz="1575" kern="1200">
          <a:solidFill>
            <a:schemeClr val="tx1"/>
          </a:solidFill>
          <a:latin typeface="+mn-lt"/>
          <a:ea typeface="+mn-ea"/>
          <a:cs typeface="+mn-cs"/>
        </a:defRPr>
      </a:lvl2pPr>
      <a:lvl3pPr marL="685800" indent="-137160" algn="l" rtl="0" eaLnBrk="1" latinLnBrk="0" hangingPunct="1">
        <a:spcBef>
          <a:spcPct val="20000"/>
        </a:spcBef>
        <a:buClr>
          <a:schemeClr val="accent1">
            <a:shade val="75000"/>
          </a:schemeClr>
        </a:buClr>
        <a:buSzPct val="60000"/>
        <a:buFont typeface="Wingdings"/>
        <a:buChar char=""/>
        <a:defRPr kumimoji="0" sz="1350" kern="1200">
          <a:solidFill>
            <a:schemeClr val="tx1"/>
          </a:solidFill>
          <a:latin typeface="+mn-lt"/>
          <a:ea typeface="+mn-ea"/>
          <a:cs typeface="+mn-cs"/>
        </a:defRPr>
      </a:lvl3pPr>
      <a:lvl4pPr marL="891540" indent="-137160" algn="l" rtl="0" eaLnBrk="1" latinLnBrk="0" hangingPunct="1">
        <a:spcBef>
          <a:spcPct val="20000"/>
        </a:spcBef>
        <a:buClr>
          <a:schemeClr val="accent1">
            <a:tint val="60000"/>
          </a:schemeClr>
        </a:buClr>
        <a:buSzPct val="60000"/>
        <a:buFont typeface="Wingdings"/>
        <a:buChar char=""/>
        <a:defRPr kumimoji="0" sz="1350" kern="1200">
          <a:solidFill>
            <a:schemeClr val="tx1"/>
          </a:solidFill>
          <a:latin typeface="+mn-lt"/>
          <a:ea typeface="+mn-ea"/>
          <a:cs typeface="+mn-cs"/>
        </a:defRPr>
      </a:lvl4pPr>
      <a:lvl5pPr marL="1097280" indent="-137160" algn="l" rtl="0" eaLnBrk="1" latinLnBrk="0" hangingPunct="1">
        <a:spcBef>
          <a:spcPct val="20000"/>
        </a:spcBef>
        <a:buClr>
          <a:schemeClr val="accent2">
            <a:tint val="60000"/>
          </a:schemeClr>
        </a:buClr>
        <a:buSzPct val="68000"/>
        <a:buFont typeface="Wingdings 2"/>
        <a:buChar char=""/>
        <a:defRPr kumimoji="0" sz="1200" kern="1200">
          <a:solidFill>
            <a:schemeClr val="tx1"/>
          </a:solidFill>
          <a:latin typeface="+mn-lt"/>
          <a:ea typeface="+mn-ea"/>
          <a:cs typeface="+mn-cs"/>
        </a:defRPr>
      </a:lvl5pPr>
      <a:lvl6pPr marL="1303020" indent="-137160" algn="l" rtl="0" eaLnBrk="1" latinLnBrk="0" hangingPunct="1">
        <a:spcBef>
          <a:spcPct val="20000"/>
        </a:spcBef>
        <a:buClr>
          <a:schemeClr val="accent1"/>
        </a:buClr>
        <a:buChar char="•"/>
        <a:defRPr kumimoji="0" sz="1200" kern="1200">
          <a:solidFill>
            <a:schemeClr val="tx2"/>
          </a:solidFill>
          <a:latin typeface="+mn-lt"/>
          <a:ea typeface="+mn-ea"/>
          <a:cs typeface="+mn-cs"/>
        </a:defRPr>
      </a:lvl6pPr>
      <a:lvl7pPr marL="1508760" indent="-137160" algn="l" rtl="0" eaLnBrk="1" latinLnBrk="0" hangingPunct="1">
        <a:spcBef>
          <a:spcPct val="20000"/>
        </a:spcBef>
        <a:buClr>
          <a:schemeClr val="accent1">
            <a:tint val="60000"/>
          </a:schemeClr>
        </a:buClr>
        <a:buSzPct val="60000"/>
        <a:buFont typeface="Wingdings"/>
        <a:buChar char=""/>
        <a:defRPr kumimoji="0" sz="1050" kern="1200" baseline="0">
          <a:solidFill>
            <a:schemeClr val="tx2"/>
          </a:solidFill>
          <a:latin typeface="+mn-lt"/>
          <a:ea typeface="+mn-ea"/>
          <a:cs typeface="+mn-cs"/>
        </a:defRPr>
      </a:lvl7pPr>
      <a:lvl8pPr marL="1714500" indent="-137160" algn="l" rtl="0" eaLnBrk="1" latinLnBrk="0" hangingPunct="1">
        <a:spcBef>
          <a:spcPct val="20000"/>
        </a:spcBef>
        <a:buClr>
          <a:schemeClr val="accent2"/>
        </a:buClr>
        <a:buChar char="•"/>
        <a:defRPr kumimoji="0" sz="1050" kern="1200" cap="small" baseline="0">
          <a:solidFill>
            <a:schemeClr val="tx2"/>
          </a:solidFill>
          <a:latin typeface="+mn-lt"/>
          <a:ea typeface="+mn-ea"/>
          <a:cs typeface="+mn-cs"/>
        </a:defRPr>
      </a:lvl8pPr>
      <a:lvl9pPr marL="1920240" indent="-137160" algn="l" rtl="0" eaLnBrk="1" latinLnBrk="0" hangingPunct="1">
        <a:spcBef>
          <a:spcPct val="20000"/>
        </a:spcBef>
        <a:buClr>
          <a:schemeClr val="accent1">
            <a:shade val="75000"/>
          </a:schemeClr>
        </a:buClr>
        <a:buChar char="•"/>
        <a:defRPr kumimoji="0" sz="105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6F797CD-95D5-913E-C974-CCAC760B753A}"/>
              </a:ext>
            </a:extLst>
          </p:cNvPr>
          <p:cNvSpPr>
            <a:spLocks noGrp="1" noChangeArrowheads="1"/>
          </p:cNvSpPr>
          <p:nvPr>
            <p:ph type="ctrTitle"/>
          </p:nvPr>
        </p:nvSpPr>
        <p:spPr>
          <a:xfrm>
            <a:off x="228600" y="1295400"/>
            <a:ext cx="8305800" cy="2133600"/>
          </a:xfrm>
        </p:spPr>
        <p:txBody>
          <a:bodyPr/>
          <a:lstStyle/>
          <a:p>
            <a:pPr eaLnBrk="1" hangingPunct="1"/>
            <a:r>
              <a:rPr lang="en-US" altLang="en-US" sz="6000"/>
              <a:t>“He is Risen!</a:t>
            </a:r>
            <a:br>
              <a:rPr lang="en-US" altLang="en-US" sz="6000"/>
            </a:br>
            <a:r>
              <a:rPr lang="en-US" altLang="en-US" sz="6000"/>
              <a:t>He is Risen Indeed!”</a:t>
            </a:r>
            <a:endParaRPr lang="en-US" altLang="en-US"/>
          </a:p>
        </p:txBody>
      </p:sp>
      <p:sp>
        <p:nvSpPr>
          <p:cNvPr id="3075" name="Rectangle 3">
            <a:extLst>
              <a:ext uri="{FF2B5EF4-FFF2-40B4-BE49-F238E27FC236}">
                <a16:creationId xmlns:a16="http://schemas.microsoft.com/office/drawing/2014/main" id="{CA0977A5-2E9D-1F4B-7C92-EFA53EE63423}"/>
              </a:ext>
            </a:extLst>
          </p:cNvPr>
          <p:cNvSpPr>
            <a:spLocks noGrp="1" noChangeArrowheads="1"/>
          </p:cNvSpPr>
          <p:nvPr>
            <p:ph type="subTitle" idx="1"/>
          </p:nvPr>
        </p:nvSpPr>
        <p:spPr>
          <a:xfrm>
            <a:off x="228600" y="3886200"/>
            <a:ext cx="8305800" cy="1752600"/>
          </a:xfrm>
        </p:spPr>
        <p:txBody>
          <a:bodyPr/>
          <a:lstStyle/>
          <a:p>
            <a:pPr eaLnBrk="1" hangingPunct="1"/>
            <a:r>
              <a:rPr lang="en-US" altLang="en-US" sz="4400"/>
              <a:t>Lesson #20</a:t>
            </a:r>
          </a:p>
          <a:p>
            <a:pPr eaLnBrk="1" hangingPunct="1"/>
            <a:r>
              <a:rPr lang="en-US" altLang="en-US" sz="4400"/>
              <a:t>Matthew 27:57-28:20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18D7CA2-5174-BA16-AA86-2DCE1EE0E84E}"/>
              </a:ext>
            </a:extLst>
          </p:cNvPr>
          <p:cNvSpPr>
            <a:spLocks noGrp="1" noChangeArrowheads="1"/>
          </p:cNvSpPr>
          <p:nvPr>
            <p:ph type="title" idx="4294967295"/>
          </p:nvPr>
        </p:nvSpPr>
        <p:spPr>
          <a:xfrm>
            <a:off x="76200" y="152400"/>
            <a:ext cx="9067800" cy="1600200"/>
          </a:xfrm>
        </p:spPr>
        <p:txBody>
          <a:bodyPr/>
          <a:lstStyle/>
          <a:p>
            <a:pPr eaLnBrk="1" hangingPunct="1"/>
            <a:r>
              <a:rPr lang="en-US" altLang="en-US" sz="3200" dirty="0"/>
              <a:t>The next day, the one after Preparation Day, </a:t>
            </a:r>
            <a:br>
              <a:rPr lang="en-US" altLang="en-US" sz="3200" dirty="0"/>
            </a:br>
            <a:r>
              <a:rPr lang="en-US" altLang="en-US" sz="3200" dirty="0"/>
              <a:t>the chief priests and the Pharisees went to Pilate.</a:t>
            </a:r>
            <a:endParaRPr lang="en-US" altLang="en-US" dirty="0"/>
          </a:p>
        </p:txBody>
      </p:sp>
      <p:pic>
        <p:nvPicPr>
          <p:cNvPr id="8196" name="Picture 5">
            <a:extLst>
              <a:ext uri="{FF2B5EF4-FFF2-40B4-BE49-F238E27FC236}">
                <a16:creationId xmlns:a16="http://schemas.microsoft.com/office/drawing/2014/main" id="{394124F0-5144-8C53-0E8D-D2784424E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413486" y="3387328"/>
            <a:ext cx="2798763" cy="209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9B30D554-CC6C-C9F5-68CB-322FD890C3CD}"/>
              </a:ext>
            </a:extLst>
          </p:cNvPr>
          <p:cNvSpPr>
            <a:spLocks noChangeArrowheads="1"/>
          </p:cNvSpPr>
          <p:nvPr/>
        </p:nvSpPr>
        <p:spPr bwMode="auto">
          <a:xfrm>
            <a:off x="6019800" y="2768687"/>
            <a:ext cx="2209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600" dirty="0">
                <a:solidFill>
                  <a:schemeClr val="tx2"/>
                </a:solidFill>
              </a:rPr>
              <a:t>they said,</a:t>
            </a:r>
            <a:endParaRPr lang="en-US" altLang="en-US" sz="4400" dirty="0">
              <a:solidFill>
                <a:schemeClr val="tx2"/>
              </a:solidFill>
            </a:endParaRPr>
          </a:p>
        </p:txBody>
      </p:sp>
      <p:sp>
        <p:nvSpPr>
          <p:cNvPr id="8202" name="AutoShape 10">
            <a:extLst>
              <a:ext uri="{FF2B5EF4-FFF2-40B4-BE49-F238E27FC236}">
                <a16:creationId xmlns:a16="http://schemas.microsoft.com/office/drawing/2014/main" id="{5B0EE142-9590-24D5-EB45-CD47CB651179}"/>
              </a:ext>
            </a:extLst>
          </p:cNvPr>
          <p:cNvSpPr>
            <a:spLocks noChangeArrowheads="1"/>
          </p:cNvSpPr>
          <p:nvPr/>
        </p:nvSpPr>
        <p:spPr bwMode="auto">
          <a:xfrm>
            <a:off x="8153400" y="1862682"/>
            <a:ext cx="838200" cy="609600"/>
          </a:xfrm>
          <a:prstGeom prst="wedgeRectCallout">
            <a:avLst>
              <a:gd name="adj1" fmla="val -22917"/>
              <a:gd name="adj2" fmla="val 239931"/>
            </a:avLst>
          </a:prstGeom>
          <a:solidFill>
            <a:srgbClr val="A97F69"/>
          </a:solidFill>
          <a:ln w="9525">
            <a:solidFill>
              <a:schemeClr val="tx1"/>
            </a:solidFill>
            <a:miter lim="800000"/>
            <a:headEnd/>
            <a:tailEnd/>
          </a:ln>
          <a:effec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3600" dirty="0">
                <a:solidFill>
                  <a:srgbClr val="60382A"/>
                </a:solidFill>
              </a:rPr>
              <a:t>Sir</a:t>
            </a:r>
          </a:p>
        </p:txBody>
      </p:sp>
      <p:pic>
        <p:nvPicPr>
          <p:cNvPr id="8195" name="Picture 6">
            <a:extLst>
              <a:ext uri="{FF2B5EF4-FFF2-40B4-BE49-F238E27FC236}">
                <a16:creationId xmlns:a16="http://schemas.microsoft.com/office/drawing/2014/main" id="{51E64B7B-EEA7-9723-A294-7908F1618A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52400" y="2575080"/>
            <a:ext cx="5462588" cy="409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737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5">
            <a:extLst>
              <a:ext uri="{FF2B5EF4-FFF2-40B4-BE49-F238E27FC236}">
                <a16:creationId xmlns:a16="http://schemas.microsoft.com/office/drawing/2014/main" id="{394124F0-5144-8C53-0E8D-D2784424E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413486" y="3387328"/>
            <a:ext cx="2798763" cy="209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6">
            <a:extLst>
              <a:ext uri="{FF2B5EF4-FFF2-40B4-BE49-F238E27FC236}">
                <a16:creationId xmlns:a16="http://schemas.microsoft.com/office/drawing/2014/main" id="{51E64B7B-EEA7-9723-A294-7908F1618A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52400" y="2590800"/>
            <a:ext cx="5462588" cy="409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11">
            <a:extLst>
              <a:ext uri="{FF2B5EF4-FFF2-40B4-BE49-F238E27FC236}">
                <a16:creationId xmlns:a16="http://schemas.microsoft.com/office/drawing/2014/main" id="{E3A52522-75F1-C486-BA46-6743733B7846}"/>
              </a:ext>
            </a:extLst>
          </p:cNvPr>
          <p:cNvSpPr>
            <a:spLocks noChangeArrowheads="1"/>
          </p:cNvSpPr>
          <p:nvPr/>
        </p:nvSpPr>
        <p:spPr bwMode="auto">
          <a:xfrm>
            <a:off x="4390957" y="152400"/>
            <a:ext cx="4495800" cy="2590800"/>
          </a:xfrm>
          <a:prstGeom prst="wedgeRectCallout">
            <a:avLst>
              <a:gd name="adj1" fmla="val 23373"/>
              <a:gd name="adj2" fmla="val 92621"/>
            </a:avLst>
          </a:prstGeom>
          <a:solidFill>
            <a:srgbClr val="A97F69"/>
          </a:solidFill>
          <a:ln w="9525">
            <a:solidFill>
              <a:schemeClr val="tx1"/>
            </a:solidFill>
            <a:miter lim="800000"/>
            <a:headEnd/>
            <a:tailEnd/>
          </a:ln>
          <a:effec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b="1" dirty="0">
                <a:solidFill>
                  <a:srgbClr val="60382A"/>
                </a:solidFill>
              </a:rPr>
              <a:t>we remember that while he was still alive that deceiver said, ‘After THREE days </a:t>
            </a:r>
          </a:p>
          <a:p>
            <a:pPr algn="ctr" eaLnBrk="1" hangingPunct="1">
              <a:spcBef>
                <a:spcPct val="0"/>
              </a:spcBef>
              <a:buFontTx/>
              <a:buNone/>
            </a:pPr>
            <a:r>
              <a:rPr lang="en-US" altLang="en-US" b="1" dirty="0">
                <a:solidFill>
                  <a:srgbClr val="60382A"/>
                </a:solidFill>
              </a:rPr>
              <a:t>   I will rise again.’</a:t>
            </a:r>
            <a:endParaRPr lang="en-US" altLang="en-US" sz="4000" b="1" dirty="0">
              <a:solidFill>
                <a:srgbClr val="60382A"/>
              </a:solidFill>
            </a:endParaRPr>
          </a:p>
        </p:txBody>
      </p:sp>
    </p:spTree>
    <p:extLst>
      <p:ext uri="{BB962C8B-B14F-4D97-AF65-F5344CB8AC3E}">
        <p14:creationId xmlns:p14="http://schemas.microsoft.com/office/powerpoint/2010/main" val="4177712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7DD5763-A5CE-7BCC-A758-358BE849C43B}"/>
              </a:ext>
            </a:extLst>
          </p:cNvPr>
          <p:cNvSpPr>
            <a:spLocks noGrp="1" noChangeArrowheads="1"/>
          </p:cNvSpPr>
          <p:nvPr>
            <p:ph type="title"/>
          </p:nvPr>
        </p:nvSpPr>
        <p:spPr>
          <a:xfrm>
            <a:off x="685800" y="533400"/>
            <a:ext cx="8077200" cy="1447800"/>
          </a:xfrm>
        </p:spPr>
        <p:txBody>
          <a:bodyPr/>
          <a:lstStyle/>
          <a:p>
            <a:pPr eaLnBrk="1" hangingPunct="1"/>
            <a:r>
              <a:rPr lang="en-US" altLang="en-US" b="1" dirty="0">
                <a:solidFill>
                  <a:srgbClr val="60382A"/>
                </a:solidFill>
              </a:rPr>
              <a:t>So give the order for the tomb to be made secure until the THIRD day.</a:t>
            </a:r>
          </a:p>
        </p:txBody>
      </p:sp>
      <p:pic>
        <p:nvPicPr>
          <p:cNvPr id="9219" name="Picture 13">
            <a:extLst>
              <a:ext uri="{FF2B5EF4-FFF2-40B4-BE49-F238E27FC236}">
                <a16:creationId xmlns:a16="http://schemas.microsoft.com/office/drawing/2014/main" id="{C8215501-DE38-17F4-FB3D-EF02EDE996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2893111"/>
            <a:ext cx="7239000" cy="3632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a:extLst>
              <a:ext uri="{FF2B5EF4-FFF2-40B4-BE49-F238E27FC236}">
                <a16:creationId xmlns:a16="http://schemas.microsoft.com/office/drawing/2014/main" id="{08EE75F7-FF14-70A5-E7DA-EF4ACD545862}"/>
              </a:ext>
            </a:extLst>
          </p:cNvPr>
          <p:cNvSpPr txBox="1">
            <a:spLocks noChangeArrowheads="1"/>
          </p:cNvSpPr>
          <p:nvPr/>
        </p:nvSpPr>
        <p:spPr bwMode="auto">
          <a:xfrm>
            <a:off x="6781800" y="2034742"/>
            <a:ext cx="2133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b="1" dirty="0"/>
              <a:t>1 day</a:t>
            </a:r>
          </a:p>
        </p:txBody>
      </p:sp>
      <p:sp>
        <p:nvSpPr>
          <p:cNvPr id="9222" name="Text Box 6">
            <a:extLst>
              <a:ext uri="{FF2B5EF4-FFF2-40B4-BE49-F238E27FC236}">
                <a16:creationId xmlns:a16="http://schemas.microsoft.com/office/drawing/2014/main" id="{D1AE1424-A425-F413-7483-DADE127B4346}"/>
              </a:ext>
            </a:extLst>
          </p:cNvPr>
          <p:cNvSpPr txBox="1">
            <a:spLocks noChangeArrowheads="1"/>
          </p:cNvSpPr>
          <p:nvPr/>
        </p:nvSpPr>
        <p:spPr bwMode="auto">
          <a:xfrm>
            <a:off x="7162800" y="2438400"/>
            <a:ext cx="2133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b="1" dirty="0"/>
              <a:t>2 days</a:t>
            </a:r>
          </a:p>
        </p:txBody>
      </p:sp>
      <p:sp>
        <p:nvSpPr>
          <p:cNvPr id="9223" name="Text Box 7">
            <a:extLst>
              <a:ext uri="{FF2B5EF4-FFF2-40B4-BE49-F238E27FC236}">
                <a16:creationId xmlns:a16="http://schemas.microsoft.com/office/drawing/2014/main" id="{FE0C4776-910E-A5CC-3CD6-F1DA263B3170}"/>
              </a:ext>
            </a:extLst>
          </p:cNvPr>
          <p:cNvSpPr txBox="1">
            <a:spLocks noChangeArrowheads="1"/>
          </p:cNvSpPr>
          <p:nvPr/>
        </p:nvSpPr>
        <p:spPr bwMode="auto">
          <a:xfrm>
            <a:off x="7391400" y="2842058"/>
            <a:ext cx="2133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b="1" dirty="0"/>
              <a:t>3 days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FAF6400-43A9-6720-2A14-00BEA4582938}"/>
              </a:ext>
            </a:extLst>
          </p:cNvPr>
          <p:cNvSpPr>
            <a:spLocks noGrp="1" noChangeArrowheads="1"/>
          </p:cNvSpPr>
          <p:nvPr>
            <p:ph type="title" idx="4294967295"/>
          </p:nvPr>
        </p:nvSpPr>
        <p:spPr>
          <a:xfrm>
            <a:off x="152400" y="304800"/>
            <a:ext cx="8534400" cy="2514600"/>
          </a:xfrm>
        </p:spPr>
        <p:txBody>
          <a:bodyPr/>
          <a:lstStyle/>
          <a:p>
            <a:pPr eaLnBrk="1" hangingPunct="1"/>
            <a:r>
              <a:rPr lang="en-US" altLang="en-US" sz="3600" b="1" dirty="0"/>
              <a:t>Otherwise, his disciples may come and steal the body and </a:t>
            </a:r>
            <a:br>
              <a:rPr lang="en-US" altLang="en-US" sz="3600" b="1" dirty="0"/>
            </a:br>
            <a:r>
              <a:rPr lang="en-US" altLang="en-US" sz="3600" b="1" dirty="0"/>
              <a:t>tell the people that he has been </a:t>
            </a:r>
            <a:br>
              <a:rPr lang="en-US" altLang="en-US" sz="3600" b="1" dirty="0"/>
            </a:br>
            <a:r>
              <a:rPr lang="en-US" altLang="en-US" sz="3600" b="1" dirty="0"/>
              <a:t>raised from the dead. </a:t>
            </a:r>
            <a:endParaRPr lang="en-US" altLang="en-US" b="1" dirty="0"/>
          </a:p>
        </p:txBody>
      </p:sp>
      <p:pic>
        <p:nvPicPr>
          <p:cNvPr id="18435" name="Picture 13">
            <a:extLst>
              <a:ext uri="{FF2B5EF4-FFF2-40B4-BE49-F238E27FC236}">
                <a16:creationId xmlns:a16="http://schemas.microsoft.com/office/drawing/2014/main" id="{7C49DEBE-DCA9-7013-7316-4185253651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88913" y="3076853"/>
            <a:ext cx="6288087" cy="315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6835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13">
            <a:extLst>
              <a:ext uri="{FF2B5EF4-FFF2-40B4-BE49-F238E27FC236}">
                <a16:creationId xmlns:a16="http://schemas.microsoft.com/office/drawing/2014/main" id="{7C49DEBE-DCA9-7013-7316-4185253651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04800" y="440417"/>
            <a:ext cx="8534400" cy="428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2">
            <a:extLst>
              <a:ext uri="{FF2B5EF4-FFF2-40B4-BE49-F238E27FC236}">
                <a16:creationId xmlns:a16="http://schemas.microsoft.com/office/drawing/2014/main" id="{50CA3C5B-CEF9-095D-1167-92068AC6DA71}"/>
              </a:ext>
            </a:extLst>
          </p:cNvPr>
          <p:cNvSpPr>
            <a:spLocks noChangeArrowheads="1"/>
          </p:cNvSpPr>
          <p:nvPr/>
        </p:nvSpPr>
        <p:spPr bwMode="auto">
          <a:xfrm>
            <a:off x="0" y="4343400"/>
            <a:ext cx="9144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600" b="1" dirty="0">
                <a:solidFill>
                  <a:schemeClr val="tx2"/>
                </a:solidFill>
              </a:rPr>
              <a:t>This last deception will be worse than the first.</a:t>
            </a:r>
            <a:endParaRPr lang="en-US" altLang="en-US" sz="4400" b="1" dirty="0">
              <a:solidFill>
                <a:schemeClr val="tx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255678D-8813-3C66-7A6C-D32B074F8F5B}"/>
              </a:ext>
            </a:extLst>
          </p:cNvPr>
          <p:cNvSpPr>
            <a:spLocks noGrp="1" noChangeArrowheads="1"/>
          </p:cNvSpPr>
          <p:nvPr>
            <p:ph type="title"/>
          </p:nvPr>
        </p:nvSpPr>
        <p:spPr>
          <a:xfrm>
            <a:off x="304800" y="5410200"/>
            <a:ext cx="8534400" cy="381000"/>
          </a:xfrm>
        </p:spPr>
        <p:txBody>
          <a:bodyPr/>
          <a:lstStyle/>
          <a:p>
            <a:pPr eaLnBrk="1" hangingPunct="1"/>
            <a:r>
              <a:rPr lang="en-US" altLang="en-US" sz="3600" b="1" dirty="0"/>
              <a:t>“Take a guard,” Pilate answered. </a:t>
            </a:r>
            <a:br>
              <a:rPr lang="en-US" altLang="en-US" sz="3600" b="1" dirty="0"/>
            </a:br>
            <a:r>
              <a:rPr lang="en-US" altLang="en-US" sz="3600" b="1" dirty="0"/>
              <a:t>“Go, make the tomb as secure as you know how.”</a:t>
            </a:r>
            <a:endParaRPr lang="en-US" altLang="en-US" b="1" dirty="0"/>
          </a:p>
        </p:txBody>
      </p:sp>
      <p:pic>
        <p:nvPicPr>
          <p:cNvPr id="20483" name="Picture 13">
            <a:extLst>
              <a:ext uri="{FF2B5EF4-FFF2-40B4-BE49-F238E27FC236}">
                <a16:creationId xmlns:a16="http://schemas.microsoft.com/office/drawing/2014/main" id="{603E2B79-8894-13F2-6AE2-74DBA0614A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24097" y="228600"/>
            <a:ext cx="8619606" cy="432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A725AC2-FD6C-E834-7CEB-82F7F24B0178}"/>
              </a:ext>
            </a:extLst>
          </p:cNvPr>
          <p:cNvSpPr>
            <a:spLocks noGrp="1" noChangeArrowheads="1"/>
          </p:cNvSpPr>
          <p:nvPr>
            <p:ph type="title" idx="4294967295"/>
          </p:nvPr>
        </p:nvSpPr>
        <p:spPr>
          <a:xfrm>
            <a:off x="76200" y="152400"/>
            <a:ext cx="8763000" cy="1981200"/>
          </a:xfrm>
        </p:spPr>
        <p:txBody>
          <a:bodyPr/>
          <a:lstStyle/>
          <a:p>
            <a:pPr eaLnBrk="1" hangingPunct="1"/>
            <a:r>
              <a:rPr lang="en-US" altLang="en-US" sz="3600" dirty="0"/>
              <a:t>So they went and made the tomb secure by putting a seal on the stone and posting the guard.</a:t>
            </a:r>
            <a:endParaRPr lang="en-US" altLang="en-US" dirty="0"/>
          </a:p>
        </p:txBody>
      </p:sp>
      <p:pic>
        <p:nvPicPr>
          <p:cNvPr id="22531" name="Picture 13">
            <a:extLst>
              <a:ext uri="{FF2B5EF4-FFF2-40B4-BE49-F238E27FC236}">
                <a16:creationId xmlns:a16="http://schemas.microsoft.com/office/drawing/2014/main" id="{36538149-5B0D-FD1E-6AC4-BE28BBF98D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85800" y="2292262"/>
            <a:ext cx="7985663" cy="400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F476682-C551-7CAE-D123-92BDB27C75BB}"/>
              </a:ext>
            </a:extLst>
          </p:cNvPr>
          <p:cNvSpPr>
            <a:spLocks noGrp="1" noChangeArrowheads="1"/>
          </p:cNvSpPr>
          <p:nvPr>
            <p:ph type="title"/>
          </p:nvPr>
        </p:nvSpPr>
        <p:spPr>
          <a:xfrm>
            <a:off x="304800" y="228600"/>
            <a:ext cx="3886200" cy="5334000"/>
          </a:xfrm>
        </p:spPr>
        <p:txBody>
          <a:bodyPr/>
          <a:lstStyle/>
          <a:p>
            <a:pPr eaLnBrk="1" hangingPunct="1"/>
            <a:r>
              <a:rPr lang="en-US" altLang="en-US" sz="3600" dirty="0"/>
              <a:t>After the Sabbath, at dawn on the first day of the week,</a:t>
            </a:r>
            <a:br>
              <a:rPr lang="en-US" altLang="en-US" sz="3600" dirty="0"/>
            </a:br>
            <a:br>
              <a:rPr lang="en-US" altLang="en-US" sz="3600" dirty="0"/>
            </a:br>
            <a:r>
              <a:rPr lang="en-US" altLang="en-US" sz="3600" dirty="0"/>
              <a:t>Mary Magdalene and the other Mary went to look at the tomb.</a:t>
            </a:r>
            <a:endParaRPr lang="en-US" altLang="en-US" dirty="0"/>
          </a:p>
        </p:txBody>
      </p:sp>
      <p:pic>
        <p:nvPicPr>
          <p:cNvPr id="11267" name="Picture 5" descr="http://0.tqn.com/d/atheism/1/0/z/d/MaryMagdaleneTomb.jpg">
            <a:extLst>
              <a:ext uri="{FF2B5EF4-FFF2-40B4-BE49-F238E27FC236}">
                <a16:creationId xmlns:a16="http://schemas.microsoft.com/office/drawing/2014/main" id="{C61CC09A-2D86-74AD-C55E-F2B39CE67F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75" y="304800"/>
            <a:ext cx="433387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FA5F18-91CA-C4EB-15DB-D78EE2A827A2}"/>
              </a:ext>
            </a:extLst>
          </p:cNvPr>
          <p:cNvSpPr>
            <a:spLocks noGrp="1" noChangeArrowheads="1"/>
          </p:cNvSpPr>
          <p:nvPr>
            <p:ph type="title"/>
          </p:nvPr>
        </p:nvSpPr>
        <p:spPr>
          <a:xfrm>
            <a:off x="24539" y="4572000"/>
            <a:ext cx="8915400" cy="2362200"/>
          </a:xfrm>
        </p:spPr>
        <p:txBody>
          <a:bodyPr/>
          <a:lstStyle/>
          <a:p>
            <a:pPr eaLnBrk="1" hangingPunct="1"/>
            <a:r>
              <a:rPr lang="en-US" altLang="en-US" sz="3200" dirty="0"/>
              <a:t>There was a violent earthquake, </a:t>
            </a:r>
            <a:br>
              <a:rPr lang="en-US" altLang="en-US" sz="3200" dirty="0"/>
            </a:br>
            <a:r>
              <a:rPr lang="en-US" altLang="en-US" sz="3200" dirty="0"/>
              <a:t>for an angel of the Lord came down from heaven and, going to the tomb, </a:t>
            </a:r>
            <a:br>
              <a:rPr lang="en-US" altLang="en-US" sz="3200" dirty="0"/>
            </a:br>
            <a:r>
              <a:rPr lang="en-US" altLang="en-US" sz="3200" dirty="0"/>
              <a:t>rolled back the stone and sat on it.</a:t>
            </a:r>
          </a:p>
        </p:txBody>
      </p:sp>
      <p:pic>
        <p:nvPicPr>
          <p:cNvPr id="12291" name="Picture 6">
            <a:extLst>
              <a:ext uri="{FF2B5EF4-FFF2-40B4-BE49-F238E27FC236}">
                <a16:creationId xmlns:a16="http://schemas.microsoft.com/office/drawing/2014/main" id="{9F183C20-A574-1AA3-7F05-A6FD10ECE9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0917"/>
          <a:stretch/>
        </p:blipFill>
        <p:spPr bwMode="auto">
          <a:xfrm>
            <a:off x="995362" y="0"/>
            <a:ext cx="71532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304C554-4ED2-58F9-97E1-31C16B2BE666}"/>
              </a:ext>
            </a:extLst>
          </p:cNvPr>
          <p:cNvSpPr>
            <a:spLocks noGrp="1" noChangeArrowheads="1"/>
          </p:cNvSpPr>
          <p:nvPr>
            <p:ph type="title"/>
          </p:nvPr>
        </p:nvSpPr>
        <p:spPr>
          <a:xfrm>
            <a:off x="152400" y="4191000"/>
            <a:ext cx="8839200" cy="2286000"/>
          </a:xfrm>
        </p:spPr>
        <p:txBody>
          <a:bodyPr/>
          <a:lstStyle/>
          <a:p>
            <a:pPr eaLnBrk="1" hangingPunct="1"/>
            <a:r>
              <a:rPr lang="en-US" altLang="en-US" sz="3600" dirty="0"/>
              <a:t>His appearance was like lightning, </a:t>
            </a:r>
            <a:br>
              <a:rPr lang="en-US" altLang="en-US" sz="3600" dirty="0"/>
            </a:br>
            <a:r>
              <a:rPr lang="en-US" altLang="en-US" sz="3600" dirty="0"/>
              <a:t>and his clothes were white as snow.  </a:t>
            </a:r>
            <a:br>
              <a:rPr lang="en-US" altLang="en-US" sz="3600" dirty="0"/>
            </a:br>
            <a:r>
              <a:rPr lang="en-US" altLang="en-US" sz="3600" dirty="0"/>
              <a:t>The guards were so afraid of him that they shook and became like dead men.</a:t>
            </a:r>
            <a:endParaRPr lang="en-US" altLang="en-US" sz="4000" dirty="0"/>
          </a:p>
        </p:txBody>
      </p:sp>
      <p:pic>
        <p:nvPicPr>
          <p:cNvPr id="3" name="Picture 2" descr="A group of people lying on the ground&#10;&#10;Description automatically generated">
            <a:extLst>
              <a:ext uri="{FF2B5EF4-FFF2-40B4-BE49-F238E27FC236}">
                <a16:creationId xmlns:a16="http://schemas.microsoft.com/office/drawing/2014/main" id="{F7D6D1FF-83F6-45AC-8A42-6D5E7AD73F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52400"/>
            <a:ext cx="8839200" cy="4114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2C7138-F140-2C4A-6C1D-278B4CEB0ECB}"/>
              </a:ext>
            </a:extLst>
          </p:cNvPr>
          <p:cNvSpPr>
            <a:spLocks noGrp="1"/>
          </p:cNvSpPr>
          <p:nvPr>
            <p:ph type="title"/>
          </p:nvPr>
        </p:nvSpPr>
        <p:spPr/>
        <p:txBody>
          <a:bodyPr/>
          <a:lstStyle/>
          <a:p>
            <a:endParaRPr lang="en-US" dirty="0"/>
          </a:p>
        </p:txBody>
      </p:sp>
      <p:sp>
        <p:nvSpPr>
          <p:cNvPr id="30723" name="TextBox 1">
            <a:extLst>
              <a:ext uri="{FF2B5EF4-FFF2-40B4-BE49-F238E27FC236}">
                <a16:creationId xmlns:a16="http://schemas.microsoft.com/office/drawing/2014/main" id="{C27E09F7-9ECB-4E46-9BBA-007E68300254}"/>
              </a:ext>
            </a:extLst>
          </p:cNvPr>
          <p:cNvSpPr txBox="1">
            <a:spLocks noChangeArrowheads="1"/>
          </p:cNvSpPr>
          <p:nvPr/>
        </p:nvSpPr>
        <p:spPr bwMode="auto">
          <a:xfrm>
            <a:off x="3586162" y="1928812"/>
            <a:ext cx="2871788"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Alba Super"/>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9pPr>
          </a:lstStyle>
          <a:p>
            <a:pPr marL="0" marR="0" lvl="0" indent="0" algn="l" defTabSz="51435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3375" b="0" i="0" u="none" strike="noStrike" kern="1200" cap="none" spc="0" normalizeH="0" baseline="0" noProof="0">
                <a:ln>
                  <a:noFill/>
                </a:ln>
                <a:solidFill>
                  <a:srgbClr val="C00000"/>
                </a:solidFill>
                <a:effectLst/>
                <a:uLnTx/>
                <a:uFillTx/>
                <a:latin typeface="Arial" panose="020B0604020202020204" pitchFamily="34" charset="0"/>
                <a:ea typeface="MS PGothic" panose="020B0600070205080204" pitchFamily="34" charset="-128"/>
                <a:cs typeface="+mn-cs"/>
              </a:rPr>
              <a:t>Hide it in your</a:t>
            </a:r>
          </a:p>
        </p:txBody>
      </p:sp>
      <p:pic>
        <p:nvPicPr>
          <p:cNvPr id="30724" name="Picture 8" descr="Shape, arrow&#10;&#10;Description automatically generated">
            <a:extLst>
              <a:ext uri="{FF2B5EF4-FFF2-40B4-BE49-F238E27FC236}">
                <a16:creationId xmlns:a16="http://schemas.microsoft.com/office/drawing/2014/main" id="{6220B414-9FCD-434F-8E00-A7E733043B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0557" y="2525769"/>
            <a:ext cx="2169914"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3">
            <a:extLst>
              <a:ext uri="{FF2B5EF4-FFF2-40B4-BE49-F238E27FC236}">
                <a16:creationId xmlns:a16="http://schemas.microsoft.com/office/drawing/2014/main" id="{DECE7DF8-8376-4E54-B273-AFB663797674}"/>
              </a:ext>
            </a:extLst>
          </p:cNvPr>
          <p:cNvSpPr txBox="1">
            <a:spLocks noChangeArrowheads="1"/>
          </p:cNvSpPr>
          <p:nvPr/>
        </p:nvSpPr>
        <p:spPr bwMode="auto">
          <a:xfrm>
            <a:off x="7924800" y="6248400"/>
            <a:ext cx="10606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Alba Super"/>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9pPr>
          </a:lstStyle>
          <a:p>
            <a:pPr marL="0" marR="0" lvl="0" indent="0" algn="l" defTabSz="51435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DS</a:t>
            </a: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#20</a:t>
            </a:r>
          </a:p>
        </p:txBody>
      </p:sp>
      <p:sp>
        <p:nvSpPr>
          <p:cNvPr id="5" name="Rectangle 4">
            <a:extLst>
              <a:ext uri="{FF2B5EF4-FFF2-40B4-BE49-F238E27FC236}">
                <a16:creationId xmlns:a16="http://schemas.microsoft.com/office/drawing/2014/main" id="{344606F7-00B3-2269-63FB-5D9246315889}"/>
              </a:ext>
            </a:extLst>
          </p:cNvPr>
          <p:cNvSpPr/>
          <p:nvPr/>
        </p:nvSpPr>
        <p:spPr>
          <a:xfrm rot="16200000">
            <a:off x="-2666010" y="2970811"/>
            <a:ext cx="6781800" cy="992579"/>
          </a:xfrm>
          <a:prstGeom prst="rect">
            <a:avLst/>
          </a:prstGeom>
          <a:noFill/>
        </p:spPr>
        <p:txBody>
          <a:bodyPr wrap="square" lIns="68580" tIns="34290" rIns="68580" bIns="34290">
            <a:spAutoFit/>
          </a:bodyPr>
          <a:lstStyle/>
          <a:p>
            <a:pPr lvl="0" algn="ctr" defTabSz="685800" eaLnBrk="1" hangingPunct="1">
              <a:defRPr/>
            </a:pPr>
            <a:r>
              <a:rPr lang="en-US" sz="6000" b="1" dirty="0">
                <a:ln w="9525">
                  <a:solidFill>
                    <a:srgbClr val="FFFFFF">
                      <a:lumMod val="95000"/>
                    </a:srgbClr>
                  </a:solidFill>
                  <a:prstDash val="solid"/>
                </a:ln>
                <a:solidFill>
                  <a:srgbClr val="FFFFFF">
                    <a:lumMod val="50000"/>
                  </a:srgbClr>
                </a:solidFill>
                <a:effectLst>
                  <a:outerShdw blurRad="12700" dist="38100" dir="2700000" algn="tl" rotWithShape="0">
                    <a:srgbClr val="000000">
                      <a:lumMod val="50000"/>
                    </a:srgbClr>
                  </a:outerShdw>
                </a:effectLst>
                <a:ea typeface="+mn-ea"/>
              </a:rPr>
              <a:t>Matthew 28:19-20</a:t>
            </a:r>
            <a:endParaRPr kumimoji="0" lang="en-US" sz="6000" b="1" i="0" u="none" strike="noStrike" kern="1200" cap="none" spc="0" normalizeH="0" baseline="0" noProof="0" dirty="0">
              <a:ln w="9525">
                <a:solidFill>
                  <a:srgbClr val="FFFFFF">
                    <a:lumMod val="95000"/>
                  </a:srgbClr>
                </a:solidFill>
                <a:prstDash val="solid"/>
              </a:ln>
              <a:solidFill>
                <a:srgbClr val="FFFFFF">
                  <a:lumMod val="50000"/>
                </a:srgbClr>
              </a:solidFill>
              <a:effectLst>
                <a:outerShdw blurRad="12700" dist="38100" dir="2700000" algn="tl" rotWithShape="0">
                  <a:srgbClr val="000000">
                    <a:lumMod val="50000"/>
                  </a:srgbClr>
                </a:outerShdw>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45451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5442B30-E8A1-BEA5-24A3-4D871AB608F8}"/>
              </a:ext>
            </a:extLst>
          </p:cNvPr>
          <p:cNvSpPr>
            <a:spLocks noGrp="1" noChangeArrowheads="1"/>
          </p:cNvSpPr>
          <p:nvPr>
            <p:ph type="title"/>
          </p:nvPr>
        </p:nvSpPr>
        <p:spPr>
          <a:xfrm>
            <a:off x="304800" y="381000"/>
            <a:ext cx="8534400" cy="2514600"/>
          </a:xfrm>
        </p:spPr>
        <p:txBody>
          <a:bodyPr/>
          <a:lstStyle/>
          <a:p>
            <a:pPr eaLnBrk="1" hangingPunct="1"/>
            <a:r>
              <a:rPr lang="en-US" altLang="en-US" sz="3600" dirty="0"/>
              <a:t>The angel said to the women, </a:t>
            </a:r>
            <a:br>
              <a:rPr lang="en-US" altLang="en-US" sz="3600" dirty="0"/>
            </a:br>
            <a:r>
              <a:rPr lang="en-US" altLang="en-US" sz="3600" dirty="0"/>
              <a:t>“Do not be afraid, for I know that you are looking for Jesus, who was crucified. </a:t>
            </a:r>
            <a:br>
              <a:rPr lang="en-US" altLang="en-US" sz="3600" dirty="0"/>
            </a:br>
            <a:r>
              <a:rPr lang="en-US" altLang="en-US" sz="3600" dirty="0"/>
              <a:t>He is not here; </a:t>
            </a:r>
            <a:br>
              <a:rPr lang="en-US" altLang="en-US" sz="3600" dirty="0"/>
            </a:br>
            <a:r>
              <a:rPr lang="en-US" altLang="en-US" sz="3600" dirty="0"/>
              <a:t>he has risen, just as he said. </a:t>
            </a:r>
            <a:br>
              <a:rPr lang="en-US" altLang="en-US" sz="3600" dirty="0"/>
            </a:br>
            <a:r>
              <a:rPr lang="en-US" altLang="en-US" sz="3600" dirty="0"/>
              <a:t>Come and see the place where he lay.</a:t>
            </a:r>
            <a:endParaRPr lang="en-US" altLang="en-US" dirty="0"/>
          </a:p>
        </p:txBody>
      </p:sp>
      <p:sp>
        <p:nvSpPr>
          <p:cNvPr id="30723" name="AutoShape 20" descr="data:image/jpg;base64,/9j/4AAQSkZJRgABAQAAAQABAAD/2wBDAAkGBwgHBgkIBwgKCgkLDRYPDQwMDRsUFRAWIB0iIiAdHx8kKDQsJCYxJx8fLT0tMTU3Ojo6Iys/RD84QzQ5Ojf/2wBDAQoKCg0MDRoPDxo3JR8lNzc3Nzc3Nzc3Nzc3Nzc3Nzc3Nzc3Nzc3Nzc3Nzc3Nzc3Nzc3Nzc3Nzc3Nzc3Nzc3Nzf/wAARCACXAKwDASIAAhEBAxEB/8QAHAAAAQUBAQEAAAAAAAAAAAAABQADBAYHAQII/8QASRAAAQMDAgIGBwUEBwUJAAAAAQIDBAAFEQYhEjEHE0FRYYEUIjJxkaGxFSNCUsFicpLRFiQzNEOC4TU3U7PwVGNlk6KjssLx/8QAGwEAAgMBAQEAAAAAAAAAAAAAAwQAAQIFBgf/xAAxEQACAgECBQMCBQMFAAAAAAABAgADEQQhEhMxQVEFInEUYTKRocHwFSOBJFKSsdH/2gAMAwEAAhEDEQA/ANxpUqVSSKuV08qEXOfwlTaFhKE7rXnGB279lYscIMmaVSx2kqTcGWSQCVKHYB+tA7tq+32r/aE2HDP5XnBxfw8/lVQ9OvOsnVx9MOG32dCuB27rT6zu+4YHaP2j8u01Z9A6asoDzkJM2XzXKm/fLWe/B2HkK5eo9QWn8Z38D9zDBFGwGZxHSfpxauEXyF3eslQB88VMe1lBcS36NPblLdGW2oA69xY7cBGTjxOKkXS6WizwHJM8R48RsYKlpAHuA7T4ChGnfQ7g67erVpxFrdcbLbMh9IbU+k43U2n8OwIJOT2UDT69tSpNSkjznab4cHoI1J1DelbxtJXuQnmC64218ion41FVrX0Le+WC9WtPa6uP1jY/zJ/lReR/TFBK406xO77NuRHWx/EFq+lMJ1bc7aSnUunpMdvtl29XpLXiVAYUn4GiN9QBkoD8HeTLiE7LqGNco4kWm4Ny2c7lKsgeBB3HnVihzUSBgjhc7R3+6s8m2KzajSq+aInxot4bHEl+IoBLh/I8juPiM++pmjNQKv1sEpxr0ebHdUxJZB9h1PPHgefy7KNRqD1HbqD2mcK436zQs0qBTr6mLFckPqajsNJ4nHXTgJHee6q2xr+zy2y8q5rYZwSl2QytlteM+yogA8uWcmnPqB1UZg+S3czQc0sjOMjNZrG6Q0yEl02+8t20jIuC4h6op/Nt6wT44qOnX8FclKotvvEiN2z2YK1NJH5s8yPKrNzdllinyZqVdoLZ7/Enw25DT6HmVjKHmjxJUPKiKJsdfsvI+NbWxW7wZRh2kmlXlKwoZSQR4Gu8QHOiZmZ2lXguoHNafjXrNUCDJidpUq4auSNS3epjuOZ9lO1Znqvrb5e7dpNpxaGpYVIuLjZwoR0n2c/tK2rRrmpKYiwo4KsY8d6zu2LCOlW5qVguCzNlvPd1gz88Vz9dby1Z/wDaMw9f4PmXRJYt8VuNGaQ220gIbbQMJQkch4VV9S6qZtTrcRppy4XaQP6vAY3WrxV+VPifGo2sL1PiSrdaLSlCbhdFLS3Jf/s2QkZUrxVjkKEytJ3iDFYa0vJKbhOfP2ld5CwXgjHMZ3wT2J7h7681oPTTriL9QfZ2Hn5jB9qnhhSy6Tky5rd61g4iZcE7sRUD+rxO3CRyUrxPz51cufPc1UrboduFKZmuX++yZbZBLjsw8KzsSCnB9U929WmQ+zFZU9IdbZaQMqWtQSkeZr1SoqgKmwEiDA3nWnmnkqUy4hxKVFKihQUARzBx20G1Jqa2WHqmZhfdkvglqNFaLjqx3gDs8TVGZ1JbR0mwmdHAusTSUXRLAwy6exwDvTuSrkfHcnU+AFYWQnjSCArG4Hb9B8K2RiRWLA4mSz51ovF0Tc7fAkIvEBJckW+Q0phyXHHtYwd1Abg594NQ9D67tFrl3U3YSYguU1ctpZaJQEHlyOfMAitZmMN+lokltBeCChLnCOIJJGwPPGw+FVXT9rtS9Q3HSV7gR5MGQDcLaHk56viOHUIPMYVuAMbE1kKjkgzNylcWCBOkvUdquOm4jcC4RJTDs9kSUtPDiDYyd088ZA5irpaL1adQtTY8F1iQxHcUw42MKQUjYEDkUkcvMdlOxuibRbEgvC0Bwk5CHXnFJT5E/XNPXbQMAvNz9OFuy3NlHAhyM0A06n8jjYwFJ+BogpCrgQS34bJEc66K2+1CK20uLbJbZ5FSRgHhHaBkbDlkVEuF8tdofjx58tuIXU4YW5lDZ4diArkCNtjigc/RmpNS322p1Gzb49uglxSn4MlfWOqUnA4cjKSCAf50Vg9HckXqJJveoX7xb4XGWIcuOgkqUkpPGr8Ywe0b/WhV5hDqR0AlHurdwtutosHRt5jR2b4VOlggOtIeA3OADwhW248ewUfUnpQgE9dZ7TdUA82HurOPNQ+lXu36b05Z7gmRbrTb4kxYIStplKVY7cd3lR1PKtctG67xc2NnI2mTo1bqOLkXTQl5bxsVRPvh8h+pr3/TaU4hRY0lqRYSkqKlxOBIA55JOBWqkDuoRrB0saTvTyTgtwH1A9xDasVn6euXzWlV0df06ntDdzTFMdC3lIShSwskJI3yAO+tAAAArLeh1ng0VaR/xHFq/wDcI/StSrNAwzYl2kkLPVKuZFRnp0dtfAVEqHMAZxTDMF6wQBPSAdTXJECPNnSMlmGytzhHaEpJx5nasylWR+dGb1RqXUr9qkuMAJMMhpLCFbhvPtK579576vut4S7xYbtDgnLkmOoN74yrY48M4x51SLa9F1jZodukOCDfbUtJMeQ2FYcQOHJbVstBHMcx8MppgkmOqBjB8frJWl7bdnbq1Iuly+1rZDZ622S9vvVObEq3ySEgjfOM0bu2u7Jp+em3XNUpDxbDgUiOVp4TntB8OwURtzTrEFhqQiOh1KcKTGQUtj90HkPCq9ry2TPR4uo7GCm7WZXWpCf8Vn8aD3jmcdxV31daop4QMCGsUpV7YYia90pKbC277DSO55ZbUPJQFQtRai0JdYRiXm62+SxxBYSlwqIUOR9TftopaNbaN1HDYefXFS64kcbUmOfUURuniKcHHgasMeyadkth2NbLW6g7hTcZog+YFM8sRLnt3mcWLVehrTxMaZhSXVq9r0KA44tXvUrc+7OKPNajvMze3aMvC0nkqUpqMD/Eqr+0020kIaQlCQMBKRgCgGvNRt6W03KuOypGA1FaPNx1WyR49pPgDU4BM85u0pll1bcLvqadZJloaimA2S+tqV13CvI9UkADtPwPdS1I+bdq3R9wQPWNxMRWO1LoCT8Ode9B6ee09YQqfk3ScsyJilHKgo8kk943z4k1Av6xc+kXSllY3MaR6e/j8ITun/4n40IY5m0bbI0/u6mak9PUzco8RSMIeQcOftDs+H6V6nXOLBwJDoCjuEgZPwFQ9RhCoKU5PpAWCxw8+If6UHtyeNCpDzZVIWSVLc3+A7K5Wv8AVDo3ZCcnt9vtiYq06WIHMJnUSFf3eFIcB7SAkV0X9beFSbe+03+cesKYSsg8WxPjXh9t+YhbSFEqIwCdwK4aev6pm2OT4A/7huTTnBXb5M7GlsXC+iSSS20AhlPj2nFWYcqqUizNxowWzICJTYBSEnnU2331T7HC43/WEbK7AfGuro/Ul04f6o4J3/mJi+gOA1W4G0sFVvpJcDeg78VHGYLoz7xj9aPxnetaQv8AMMmqr0uOFro6vih2sJT8VpH616FHDqGXoYgRg4groqa6vSVhSP8Ag8XxUpX61omKpXR2z1VgsTZ5ogtfHgH86utC0/c/eEt6gfaQ7lI6hjCT66tk+HjWLawuF31Hql6x2O4LgxbcjikPtqI4nTjCSU77cseCjvitgvQBLZzvgjFZNYmExdS6naZdbfZclh4OoPEAVAkoJ70nYiktfe1SO69RjH+YzpalsIU9D1hHSuq3I1rnRdWOpZnWpAU88Tnr2j7Kx3nOB4kjvpaTssW+zb7qK72NXoU5TT0Iyk/fgISQSkA5SDtjByfHaqz0g2E3R2E9DWx6WjKSwtwJU+gHICQeZBz8aP6r1TqyVZ3mLPZ2rcnqyHHlS0LcSgDcJAACTjt38KT+pF1KlCFLdd8Y+PmbvpsRioGQIP05q6O7qO4LtzM9OnOFtCn5Tilhh0nHESpRKUq5YztgHbetIac6tYPMdorF9H67TB03/R+JYUyprh4G0ZyiRxZ4lOA+W3aO7FHbVctQaUiNpuDSbpA5qaj56yKM5wgk+ukdx3HurripgNu0FXqUQBHPWWRVpvej7u/c9HtImWyUvrJlnUvhwrtW0eQPh8iMYu9h1NBvKQlKJMSWB68SY0WnU+R2UPFJIqrae1lY7ugJhXBrrO1h08DiT+6eflmrQlQUkFOeEjaiByNjI9Ck5Uwy4+22MqUPcN6BXSNDuM2NLkx0OORMlgrOerJ5qA5Z8edeblMX1XUsMvBwlP3pThCBkZJVy5Z2qpaq6RLJZAqOw96fOJKUx4qgrfsClchv7z4VGYnpM11qu5hPU99iWO3P3GcsBDYwhGcFxXYlPiflzqt9E0CS7cLrrC+J4Z0z1IrSuaWzgkjwxwgeAPfUZuw3K6BvUOrYzbqWfWbgLVwIaR3JB5qO2SdzyFXa16lZuunhc4MWLBhnjQPS3AlWUkpOAOQyDzI91CtDJUxU4P5y7LBYQMbSWlUmbJXKdQrb1G049kf604pHV7KIB7qFwNTtqjtI+07OtZHsJeCST/EfpT7zD0pTy3l8BU6FISFZCUgAAee5868Hrq6iTYXJY+RGlJLcOMCTKiiS6LiWOMhvgyE9malAbU2ppsuBwpHGOR7a5iPw5EKuO898hQiaVty1qYCkbALUOW9EJklMZviO6j7Kc86lx24j8PjlFQLid28bimNJSzt2A8k4EtX5Y4iMgyZpyIiNGKkqUtSz6xJ28hVc6bVlHRvdMfiLST/5ias2nn+sgoaV7bOUK8cHGaq/Tf8A7t7l++z/AMxNfRPTuH6VApztOVeSbTmFNHt9XBtyD+CG2P8A0AVaKA6dAHUjbZhIHwFHqNp/w/5Mq78UzzpJmXT7BkOWhmQ68taGyI39qlon1inHbjt7M+FUy3m9SJFtsdms32MzJQstPTgCpttAHErqxvncD1uZPnW1rt8dRKuDBO+xqgX24JsurdPTpRSmI8p+C66o4DanOEpJ8CUY+NJamjK+9cncj5+O8OlxAJQ4lc6SdHQbJpFFyZfW7costt1yZIXl18k44QezGQQkbDHnTOq2od20+ZD11cix1MlxIbcSEukjIBHNW+BipV0J6R9YuQ1FQ07ZHOFwJP8AeXtwfLYj3eKqp6bZa7v0kSo0GC01bIBVxtDJQtSfVJxnkVHkNsD30GnRvaKy7YZd+nntIup5KMWGQYY6ObIxBszVwUgmVLRxFShulGdgPA4B8du6rW42HE45HsNekgJSEpASAMADkKr+odRLsM+KZUVSrY6ghyQgEqQvOw7sY+OfCu5OCc2NFddP224qJnQm1uHm4BwqPmKhI0ylgYh3i8Rk42S1LIA+VHI17s85oLYuEVxJ5ZdCSPeDuK8S7jaIqFLfuEVtKRv98knyHbUM0r2LsMxm8aItv2Yl+TMuklxRbBL0xSgeIgHbHjS6G9MNxVzrjPti2ZaZBQwJCN20D8ufE8/CntWXlUrTyBbA4lkuRwqRjHNxGMd31rRIO63P+u2hOcbCdXSoWBdjB10T6fcFsOKWGYyAfVUQesUOee9I5dxOarybNpHTjXHJat7Ksk9bNWlayTz3WSfhVjxibP33LwJP+RFVR1lq+dJ1oECEJH2OFm5SCkdW2lSTwoORurOce892wNySCY85VKw2MmQr1Es+rYb0axafXcZCgUtTWY3UNtK7CXFAZA54AOfOrzBhvWKy2+LOdXIdYZQ04tAySUpwVHw2qbBmqaYXGZSEhpxQyO4kkfWupSp1fq5WonlzNeR9T9Rq1PDWq8RH8+T+kgVg/E3SM+mRlJyhaEpP5jv/AKUw7cGGx6iuNXYE9vnUl22xgoqkISVn8KDv/IVxDTTQAaZCMeFcW1Apy/XxDqa+2TIMVhx970mUN/wpI5URSgrVwpSSTyArqOHPrk48K7JuaoiAiJGBUvICicnNaorrtbNrYH5n+fMp3d2wo/8AJLsLK0OSlk7dapPDz3wKB9MbAkdHF4G+UIQ4MeDiak2W4dS6xHf65JUs5yNlKNSekKP6Toe/NDmYLqh5JKv0r3PollbabhrBAB7zn6tGWz3TxpV8SI8F8f4sdCvigGrNVE6OpHXabsDuckxG0k+ITwn6Ve66Gn6EfeDu6gxGqxqewxrtGehz4vpER7BKceye8EbgjsNWeliiOnGJlG4TM+0npFjSrMlqAuSuM+6HCHwCUHGPaAGRyrLOjwFrUuoGnz9+FKznns4c/PFfSL7QdZWg8lAisC6RLPN0tqcartbKlxnVcMxsckqOys9wVzz2KoaLy33OcyWjm1kAS28q8OttvNqbdbS42oYKVpBB94NCLRqi0XVpBjy223VDdl5QQtJ8+flRkb79nupmcgqwO8AydG6fkqKl21tKjz6oqR8gcV7i6Q0/EOWrYytQGxdJX9aJSrjBiJK5UyOykc+N1I+War9x11bGlBi1pcuUpeyG2UnhJ8SR9Aak2DYdhLJ0kcLGgJJa4G+qDCkDAAyFpIAFS9K69sN3CFCczGkLGFsSFcCkqPMAnY79o+VB7iU3S1tG7yGFv5ZxCSsEIPEkkEZ51UtUwIjmpdOpVFZxJmoQ96gHWJ40DBxz2JrDIG3j9GoNfs65mq3y+2i2rcmSJqAggBwNgrII2GyQT/8AgqL0b225S7/eNUyWFwYNxaQ1GiuJwt1KcAOrHZsDj949wJvTcGHCx6PCZQkDGWmgCB5bmuu3GG2gqMlrI/CVgHPcQd6wVVQWMYa1rAFgiVGbtkhEmSSphwFC+DbBHL+VOenh5keip6po8gBv51xSIcpxMq6zWi2N0NKcSEjypti1R5qn3YD7zCUrw2pIPCRgHYHxzXm7/TLin+kHCD/yI+f2zGhZXsLDv+k9tsuu44Enf8R5VxxCG/V4wpXhyFRL2xc2ozLcmQh9oupCSE8Jz2ZqWi13RWApcVA/zK/lXHs9Ks4jXUhLdye0LlQoYsJHdfbZUlLqinO4J8Kk262rlrEyQShBH3ae3Hf4ZqWbKh1kty31ukg8PCAlKT3gD9c1Fg3B62SBAuZJR/hPntHj/wBbV0dL6NXpnDarcH8gfvMG3jUio7/t9oaaiMIAAbTzzkjNNXiKmbaZ0Rfsvx3Gj7lJI/WpYOeVdPjyr1lVaVrwoMCc4knrMr6In1L0Ra8qyplbjZ8MOE4+daoKyTouSqNBvNuVsqFdn28d3L+Vaw0rLaT3gGh1bWMIWzdVMcpUqVMQMRodc7aiY2sFKTxDhUhYylQ7iKI0qy6Bxgy1YqciY/f+h+yzHFvRkSbcsnJ6nC2/4Ty8iKyLXGnl6Uvf2amWuQ2WUuhZTw5BztjPeK+tZ5xEe/dNYX0nRGjrzTTzraVoeSWilQ2JSs4z/GKCuVsC52hGwULY6Sp6V0WmUwJt4SsIWMtMZ4SR3qPPyq9W2zxIKOG3w2mQRgqSNz7zzNEmo4HrL3Jp8AD2dqZnJe0uZHTG29dXwFVfVTQb1TpLh34rij/mN1cKqmq99V6PH/iSP+Y3UMug/wBwTf8AA7qiXK3xriyGZTSXEZyMjOPdUylWWUMMHpOiCQciR2YkZnBajNIP7LYFPiu0quVAeqf7pHT2mQn9aNYqJc7ei4IbQ4pSQhYWOHwqWKWrrZbnc9Dj9IVmBrVfGZ3G9RZ0Fic11UlHEnOQRsR7jUulR2RXHCwyIMEqciNtNpaQlCBhKRgDwr2RtXaVWABsJUyfSYMTXGtref8AtyJA9zgKv1FahCVxRGiefCKzcoEXphvbXL022MvjxKSlP6GtDtZ4oafAkUupxcYY71iTaVKlTMDFSpUqkkYmILkdxCdyU7CsX6ZmZEUWO7IjrWIMpRcwDhIPCRk9meHnW3dtCL40l0oQsZQtKkKHeDzFAuHCRZ4ha/cCnmZRY9U2q9IT6PIDT55x3SAse7v8qN8tjWcac0tbLha3kTGVJksSnWlOtLKVbH4fKijdivdv/wBk6heKByalo6wDz3+ldJdHayB13BnLetQxAMudU7W0pmFqLSsqU4G2WJyXHFkE8KUrbJO3cBXeu1s0MD7Je/awU/yptz+mcnAcTZ28dqkcePiDWPpbunCZK14WzkTVW+lPRS1YTf2P8zTifqmnkdJWjV54dQQxj8xUPqKyL7Bvskf129tNA80xYqUn44FSYejrSw4HpCHZjo3K5LhVny5UVPT7m6jEZNyia0jpB0iserqO3D954D608jXGlF+zqS0+ctA/Wsx6JYzAXqOMtlpQZuGEhSAeEet/KtKj6dgymg4qJEAV2GMg/pXMa0iw1gbiNCscAYmTWdUaffOGb5bXD+zLbP60QjzI0n+7SGnsbnq1hX0NV5zRFldBC7ZbVA8wqE3/ACoVO6NLC8oLRaI7SxyciLLBH8JFTmMOqycA7GX6lWZy+j9/hxFv2pYgAwEt3Fak/A5+tAZvRlcHxwq1heiO5/iV/wDepzl7ycpu02KTMjRU8UqQ0wnvdWEj50Hma30tCz6RqC2pIGSkSEqPwGTWWwuh+1pVxXO6TZmD7KQloeZPEfpVjt3R1peIoFmzIeWO15SnPkTj5VR1CdpYpbvBUjU9lv3Sva5VimCSlVvdjvKS2pO4yoe0BmtOtjvAwoft/oKgW+xNxkBESFHit9gQ2lHyFE2rXwJwXTnwAoXvd+ICb9qrwkwlSpUqci8VKkeVRLhIUwyOD21HA8KyzBRkywMnAjr8htgZcUB3DtNAb1d4iEByS81GQjJ4n3EoHzNZNdtQ3vVOr7hZ7fcXLdb4alJdWyMOucJ4SeLnueXIAVMi6SszTnWuxDMePtOy1qdUT452pexiwwTgR7T6Vm9wkHTj8Zdz1C1FkNvN/aTjyFNqBBQvcEeG1HqquqImnoLyZbNyRarg2MJ9EAUTjsU2n/TzrunJ+rbkyXWrL6bGT7MhWI3We7i2J91d7R+oVJUEs2xObqtE62HG8tNKh3pN7bA9I0rdAf8AuuBwfEGkqRf3NoulLiSeXXrQ0PiTTv8AUNLjPGIr9Pb4hGh13vMK0tAzHfvFeww2OJxfuH68qkxtMaxvCwl96FaWDzEf7974+yPjUqV0RJjpbmW65z2bogZMtaw7xq71Jxt5Hl30nf6vWB/aGfv2hU0hz79oE0gu+2Z653H7KYWm5vB4xFyS241jOPw434uRIq0s9I8WApKLrEuVqGccTrPWNfxIz9Kr7i9VWU4u9nFwYTzlWz1jjxb5/SvUfVNklZbcmoYXyUzKBaI8CFbV598uxc9T3E7yVUFeFWx8zTLLquBdm+ODKjzEDHEY7gJT7x2UeZebeRxNqChXzHq9FshXCHM0rLQ3dVu46uA5nOeR9XYHO2O3PKvoXTXX9Qn0oJD/AFSOtCfZ48b4881tWYEAnIMRtqCkjuPEN4rmK9UqYi88lCTzA+FdAA5V2lVYEkWKVKlVyRUqVKpJEeVRpsYSWwgkA52PdSpVRAIwZYJByJluqujJci6vXaz3J61TnTl0t+s24TzOAQRnt5jwoUx0YXecvF21XLfZ7W2QU58yrHypUqRd2V+EHaNpumZbNOdF1itPC43BQ68DkPyz1q/IeyPhV4j29lkcuNXeoUqVMpWp3O8WZz0EdMVgnJZbP+WupisJOQy3/CKVKicK+JnJjgSEjAAHuruKVKtYlRl2K07/AGjaVHv7fjQ2fpq2XD++Rmn9sffNpc+opUqwa1O5E0GYSHA0RYrfJEmHbojDyfZcaYShQ9xAyKsDDCGEBDYwkfOlSqBFByJCxOxjtKlSrczFSpUqkkVKlSqST//Z">
            <a:extLst>
              <a:ext uri="{FF2B5EF4-FFF2-40B4-BE49-F238E27FC236}">
                <a16:creationId xmlns:a16="http://schemas.microsoft.com/office/drawing/2014/main" id="{2DA24986-C617-7A0C-3F08-49C242FFB68B}"/>
              </a:ext>
            </a:extLst>
          </p:cNvPr>
          <p:cNvSpPr>
            <a:spLocks noChangeAspect="1" noChangeArrowheads="1"/>
          </p:cNvSpPr>
          <p:nvPr/>
        </p:nvSpPr>
        <p:spPr bwMode="auto">
          <a:xfrm>
            <a:off x="155575" y="-592138"/>
            <a:ext cx="1390650" cy="121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0724" name="AutoShape 22" descr="data:image/jpg;base64,/9j/4AAQSkZJRgABAQAAAQABAAD/2wBDAAkGBwgHBgkIBwgKCgkLDRYPDQwMDRsUFRAWIB0iIiAdHx8kKDQsJCYxJx8fLT0tMTU3Ojo6Iys/RD84QzQ5Ojf/2wBDAQoKCg0MDRoPDxo3JR8lNzc3Nzc3Nzc3Nzc3Nzc3Nzc3Nzc3Nzc3Nzc3Nzc3Nzc3Nzc3Nzc3Nzc3Nzc3Nzc3Nzf/wAARCACXAKwDASIAAhEBAxEB/8QAHAAAAQUBAQEAAAAAAAAAAAAABQADBAYHAQII/8QASRAAAQMDAgIGBwUEBwUJAAAAAQIDBAAFEQYhEjEHE0FRYYEUIjJxkaGxFSNCUsFicpLRFiQzNEOC4TU3U7PwVGNlk6KjssLx/8QAGwEAAgMBAQEAAAAAAAAAAAAAAwQAAQIFBgf/xAAxEQACAgECBQMCBQMFAAAAAAABAgADEQQhEhMxQVEFInEUYTKRocHwFSOBJFKSsdH/2gAMAwEAAhEDEQA/ANxpUqVSSKuV08qEXOfwlTaFhKE7rXnGB279lYscIMmaVSx2kqTcGWSQCVKHYB+tA7tq+32r/aE2HDP5XnBxfw8/lVQ9OvOsnVx9MOG32dCuB27rT6zu+4YHaP2j8u01Z9A6asoDzkJM2XzXKm/fLWe/B2HkK5eo9QWn8Z38D9zDBFGwGZxHSfpxauEXyF3eslQB88VMe1lBcS36NPblLdGW2oA69xY7cBGTjxOKkXS6WizwHJM8R48RsYKlpAHuA7T4ChGnfQ7g67erVpxFrdcbLbMh9IbU+k43U2n8OwIJOT2UDT69tSpNSkjznab4cHoI1J1DelbxtJXuQnmC64218ion41FVrX0Le+WC9WtPa6uP1jY/zJ/lReR/TFBK406xO77NuRHWx/EFq+lMJ1bc7aSnUunpMdvtl29XpLXiVAYUn4GiN9QBkoD8HeTLiE7LqGNco4kWm4Ny2c7lKsgeBB3HnVihzUSBgjhc7R3+6s8m2KzajSq+aInxot4bHEl+IoBLh/I8juPiM++pmjNQKv1sEpxr0ebHdUxJZB9h1PPHgefy7KNRqD1HbqD2mcK436zQs0qBTr6mLFckPqajsNJ4nHXTgJHee6q2xr+zy2y8q5rYZwSl2QytlteM+yogA8uWcmnPqB1UZg+S3czQc0sjOMjNZrG6Q0yEl02+8t20jIuC4h6op/Nt6wT44qOnX8FclKotvvEiN2z2YK1NJH5s8yPKrNzdllinyZqVdoLZ7/Enw25DT6HmVjKHmjxJUPKiKJsdfsvI+NbWxW7wZRh2kmlXlKwoZSQR4Gu8QHOiZmZ2lXguoHNafjXrNUCDJidpUq4auSNS3epjuOZ9lO1Znqvrb5e7dpNpxaGpYVIuLjZwoR0n2c/tK2rRrmpKYiwo4KsY8d6zu2LCOlW5qVguCzNlvPd1gz88Vz9dby1Z/wDaMw9f4PmXRJYt8VuNGaQ220gIbbQMJQkch4VV9S6qZtTrcRppy4XaQP6vAY3WrxV+VPifGo2sL1PiSrdaLSlCbhdFLS3Jf/s2QkZUrxVjkKEytJ3iDFYa0vJKbhOfP2ld5CwXgjHMZ3wT2J7h7681oPTTriL9QfZ2Hn5jB9qnhhSy6Tky5rd61g4iZcE7sRUD+rxO3CRyUrxPz51cufPc1UrboduFKZmuX++yZbZBLjsw8KzsSCnB9U929WmQ+zFZU9IdbZaQMqWtQSkeZr1SoqgKmwEiDA3nWnmnkqUy4hxKVFKihQUARzBx20G1Jqa2WHqmZhfdkvglqNFaLjqx3gDs8TVGZ1JbR0mwmdHAusTSUXRLAwy6exwDvTuSrkfHcnU+AFYWQnjSCArG4Hb9B8K2RiRWLA4mSz51ovF0Tc7fAkIvEBJckW+Q0phyXHHtYwd1Abg594NQ9D67tFrl3U3YSYguU1ctpZaJQEHlyOfMAitZmMN+lokltBeCChLnCOIJJGwPPGw+FVXT9rtS9Q3HSV7gR5MGQDcLaHk56viOHUIPMYVuAMbE1kKjkgzNylcWCBOkvUdquOm4jcC4RJTDs9kSUtPDiDYyd088ZA5irpaL1adQtTY8F1iQxHcUw42MKQUjYEDkUkcvMdlOxuibRbEgvC0Bwk5CHXnFJT5E/XNPXbQMAvNz9OFuy3NlHAhyM0A06n8jjYwFJ+BogpCrgQS34bJEc66K2+1CK20uLbJbZ5FSRgHhHaBkbDlkVEuF8tdofjx58tuIXU4YW5lDZ4diArkCNtjigc/RmpNS322p1Gzb49uglxSn4MlfWOqUnA4cjKSCAf50Vg9HckXqJJveoX7xb4XGWIcuOgkqUkpPGr8Ywe0b/WhV5hDqR0AlHurdwtutosHRt5jR2b4VOlggOtIeA3OADwhW248ewUfUnpQgE9dZ7TdUA82HurOPNQ+lXu36b05Z7gmRbrTb4kxYIStplKVY7cd3lR1PKtctG67xc2NnI2mTo1bqOLkXTQl5bxsVRPvh8h+pr3/TaU4hRY0lqRYSkqKlxOBIA55JOBWqkDuoRrB0saTvTyTgtwH1A9xDasVn6euXzWlV0df06ntDdzTFMdC3lIShSwskJI3yAO+tAAAArLeh1ng0VaR/xHFq/wDcI/StSrNAwzYl2kkLPVKuZFRnp0dtfAVEqHMAZxTDMF6wQBPSAdTXJECPNnSMlmGytzhHaEpJx5nasylWR+dGb1RqXUr9qkuMAJMMhpLCFbhvPtK579576vut4S7xYbtDgnLkmOoN74yrY48M4x51SLa9F1jZodukOCDfbUtJMeQ2FYcQOHJbVstBHMcx8MppgkmOqBjB8frJWl7bdnbq1Iuly+1rZDZ622S9vvVObEq3ySEgjfOM0bu2u7Jp+em3XNUpDxbDgUiOVp4TntB8OwURtzTrEFhqQiOh1KcKTGQUtj90HkPCq9ry2TPR4uo7GCm7WZXWpCf8Vn8aD3jmcdxV31daop4QMCGsUpV7YYia90pKbC277DSO55ZbUPJQFQtRai0JdYRiXm62+SxxBYSlwqIUOR9TftopaNbaN1HDYefXFS64kcbUmOfUURuniKcHHgasMeyadkth2NbLW6g7hTcZog+YFM8sRLnt3mcWLVehrTxMaZhSXVq9r0KA44tXvUrc+7OKPNajvMze3aMvC0nkqUpqMD/Eqr+0020kIaQlCQMBKRgCgGvNRt6W03KuOypGA1FaPNx1WyR49pPgDU4BM85u0pll1bcLvqadZJloaimA2S+tqV13CvI9UkADtPwPdS1I+bdq3R9wQPWNxMRWO1LoCT8Ode9B6ee09YQqfk3ScsyJilHKgo8kk943z4k1Av6xc+kXSllY3MaR6e/j8ITun/4n40IY5m0bbI0/u6mak9PUzco8RSMIeQcOftDs+H6V6nXOLBwJDoCjuEgZPwFQ9RhCoKU5PpAWCxw8+If6UHtyeNCpDzZVIWSVLc3+A7K5Wv8AVDo3ZCcnt9vtiYq06WIHMJnUSFf3eFIcB7SAkV0X9beFSbe+03+cesKYSsg8WxPjXh9t+YhbSFEqIwCdwK4aev6pm2OT4A/7huTTnBXb5M7GlsXC+iSSS20AhlPj2nFWYcqqUizNxowWzICJTYBSEnnU2331T7HC43/WEbK7AfGuro/Ul04f6o4J3/mJi+gOA1W4G0sFVvpJcDeg78VHGYLoz7xj9aPxnetaQv8AMMmqr0uOFro6vih2sJT8VpH616FHDqGXoYgRg4groqa6vSVhSP8Ag8XxUpX61omKpXR2z1VgsTZ5ogtfHgH86utC0/c/eEt6gfaQ7lI6hjCT66tk+HjWLawuF31Hql6x2O4LgxbcjikPtqI4nTjCSU77cseCjvitgvQBLZzvgjFZNYmExdS6naZdbfZclh4OoPEAVAkoJ70nYiktfe1SO69RjH+YzpalsIU9D1hHSuq3I1rnRdWOpZnWpAU88Tnr2j7Kx3nOB4kjvpaTssW+zb7qK72NXoU5TT0Iyk/fgISQSkA5SDtjByfHaqz0g2E3R2E9DWx6WjKSwtwJU+gHICQeZBz8aP6r1TqyVZ3mLPZ2rcnqyHHlS0LcSgDcJAACTjt38KT+pF1KlCFLdd8Y+PmbvpsRioGQIP05q6O7qO4LtzM9OnOFtCn5Tilhh0nHESpRKUq5YztgHbetIac6tYPMdorF9H67TB03/R+JYUyprh4G0ZyiRxZ4lOA+W3aO7FHbVctQaUiNpuDSbpA5qaj56yKM5wgk+ukdx3HurripgNu0FXqUQBHPWWRVpvej7u/c9HtImWyUvrJlnUvhwrtW0eQPh8iMYu9h1NBvKQlKJMSWB68SY0WnU+R2UPFJIqrae1lY7ugJhXBrrO1h08DiT+6eflmrQlQUkFOeEjaiByNjI9Ck5Uwy4+22MqUPcN6BXSNDuM2NLkx0OORMlgrOerJ5qA5Z8edeblMX1XUsMvBwlP3pThCBkZJVy5Z2qpaq6RLJZAqOw96fOJKUx4qgrfsClchv7z4VGYnpM11qu5hPU99iWO3P3GcsBDYwhGcFxXYlPiflzqt9E0CS7cLrrC+J4Z0z1IrSuaWzgkjwxwgeAPfUZuw3K6BvUOrYzbqWfWbgLVwIaR3JB5qO2SdzyFXa16lZuunhc4MWLBhnjQPS3AlWUkpOAOQyDzI91CtDJUxU4P5y7LBYQMbSWlUmbJXKdQrb1G049kf604pHV7KIB7qFwNTtqjtI+07OtZHsJeCST/EfpT7zD0pTy3l8BU6FISFZCUgAAee5868Hrq6iTYXJY+RGlJLcOMCTKiiS6LiWOMhvgyE9malAbU2ppsuBwpHGOR7a5iPw5EKuO898hQiaVty1qYCkbALUOW9EJklMZviO6j7Kc86lx24j8PjlFQLid28bimNJSzt2A8k4EtX5Y4iMgyZpyIiNGKkqUtSz6xJ28hVc6bVlHRvdMfiLST/5ias2nn+sgoaV7bOUK8cHGaq/Tf8A7t7l++z/AMxNfRPTuH6VApztOVeSbTmFNHt9XBtyD+CG2P8A0AVaKA6dAHUjbZhIHwFHqNp/w/5Mq78UzzpJmXT7BkOWhmQ68taGyI39qlon1inHbjt7M+FUy3m9SJFtsdms32MzJQstPTgCpttAHErqxvncD1uZPnW1rt8dRKuDBO+xqgX24JsurdPTpRSmI8p+C66o4DanOEpJ8CUY+NJamjK+9cncj5+O8OlxAJQ4lc6SdHQbJpFFyZfW7costt1yZIXl18k44QezGQQkbDHnTOq2od20+ZD11cix1MlxIbcSEukjIBHNW+BipV0J6R9YuQ1FQ07ZHOFwJP8AeXtwfLYj3eKqp6bZa7v0kSo0GC01bIBVxtDJQtSfVJxnkVHkNsD30GnRvaKy7YZd+nntIup5KMWGQYY6ObIxBszVwUgmVLRxFShulGdgPA4B8du6rW42HE45HsNekgJSEpASAMADkKr+odRLsM+KZUVSrY6ghyQgEqQvOw7sY+OfCu5OCc2NFddP224qJnQm1uHm4BwqPmKhI0ylgYh3i8Rk42S1LIA+VHI17s85oLYuEVxJ5ZdCSPeDuK8S7jaIqFLfuEVtKRv98knyHbUM0r2LsMxm8aItv2Yl+TMuklxRbBL0xSgeIgHbHjS6G9MNxVzrjPti2ZaZBQwJCN20D8ufE8/CntWXlUrTyBbA4lkuRwqRjHNxGMd31rRIO63P+u2hOcbCdXSoWBdjB10T6fcFsOKWGYyAfVUQesUOee9I5dxOarybNpHTjXHJat7Ksk9bNWlayTz3WSfhVjxibP33LwJP+RFVR1lq+dJ1oECEJH2OFm5SCkdW2lSTwoORurOce892wNySCY85VKw2MmQr1Es+rYb0axafXcZCgUtTWY3UNtK7CXFAZA54AOfOrzBhvWKy2+LOdXIdYZQ04tAySUpwVHw2qbBmqaYXGZSEhpxQyO4kkfWupSp1fq5WonlzNeR9T9Rq1PDWq8RH8+T+kgVg/E3SM+mRlJyhaEpP5jv/AKUw7cGGx6iuNXYE9vnUl22xgoqkISVn8KDv/IVxDTTQAaZCMeFcW1Apy/XxDqa+2TIMVhx970mUN/wpI5URSgrVwpSSTyArqOHPrk48K7JuaoiAiJGBUvICicnNaorrtbNrYH5n+fMp3d2wo/8AJLsLK0OSlk7dapPDz3wKB9MbAkdHF4G+UIQ4MeDiak2W4dS6xHf65JUs5yNlKNSekKP6Toe/NDmYLqh5JKv0r3PollbabhrBAB7zn6tGWz3TxpV8SI8F8f4sdCvigGrNVE6OpHXabsDuckxG0k+ITwn6Ve66Gn6EfeDu6gxGqxqewxrtGehz4vpER7BKceye8EbgjsNWeliiOnGJlG4TM+0npFjSrMlqAuSuM+6HCHwCUHGPaAGRyrLOjwFrUuoGnz9+FKznns4c/PFfSL7QdZWg8lAisC6RLPN0tqcartbKlxnVcMxsckqOys9wVzz2KoaLy33OcyWjm1kAS28q8OttvNqbdbS42oYKVpBB94NCLRqi0XVpBjy223VDdl5QQtJ8+flRkb79nupmcgqwO8AydG6fkqKl21tKjz6oqR8gcV7i6Q0/EOWrYytQGxdJX9aJSrjBiJK5UyOykc+N1I+War9x11bGlBi1pcuUpeyG2UnhJ8SR9Aak2DYdhLJ0kcLGgJJa4G+qDCkDAAyFpIAFS9K69sN3CFCczGkLGFsSFcCkqPMAnY79o+VB7iU3S1tG7yGFv5ZxCSsEIPEkkEZ51UtUwIjmpdOpVFZxJmoQ96gHWJ40DBxz2JrDIG3j9GoNfs65mq3y+2i2rcmSJqAggBwNgrII2GyQT/8AgqL0b225S7/eNUyWFwYNxaQ1GiuJwt1KcAOrHZsDj949wJvTcGHCx6PCZQkDGWmgCB5bmuu3GG2gqMlrI/CVgHPcQd6wVVQWMYa1rAFgiVGbtkhEmSSphwFC+DbBHL+VOenh5keip6po8gBv51xSIcpxMq6zWi2N0NKcSEjypti1R5qn3YD7zCUrw2pIPCRgHYHxzXm7/TLin+kHCD/yI+f2zGhZXsLDv+k9tsuu44Enf8R5VxxCG/V4wpXhyFRL2xc2ozLcmQh9oupCSE8Jz2ZqWi13RWApcVA/zK/lXHs9Ks4jXUhLdye0LlQoYsJHdfbZUlLqinO4J8Kk262rlrEyQShBH3ae3Hf4ZqWbKh1kty31ukg8PCAlKT3gD9c1Fg3B62SBAuZJR/hPntHj/wBbV0dL6NXpnDarcH8gfvMG3jUio7/t9oaaiMIAAbTzzkjNNXiKmbaZ0Rfsvx3Gj7lJI/WpYOeVdPjyr1lVaVrwoMCc4knrMr6In1L0Ra8qyplbjZ8MOE4+daoKyTouSqNBvNuVsqFdn28d3L+Vaw0rLaT3gGh1bWMIWzdVMcpUqVMQMRodc7aiY2sFKTxDhUhYylQ7iKI0qy6Bxgy1YqciY/f+h+yzHFvRkSbcsnJ6nC2/4Ty8iKyLXGnl6Uvf2amWuQ2WUuhZTw5BztjPeK+tZ5xEe/dNYX0nRGjrzTTzraVoeSWilQ2JSs4z/GKCuVsC52hGwULY6Sp6V0WmUwJt4SsIWMtMZ4SR3qPPyq9W2zxIKOG3w2mQRgqSNz7zzNEmo4HrL3Jp8AD2dqZnJe0uZHTG29dXwFVfVTQb1TpLh34rij/mN1cKqmq99V6PH/iSP+Y3UMug/wBwTf8AA7qiXK3xriyGZTSXEZyMjOPdUylWWUMMHpOiCQciR2YkZnBajNIP7LYFPiu0quVAeqf7pHT2mQn9aNYqJc7ei4IbQ4pSQhYWOHwqWKWrrZbnc9Dj9IVmBrVfGZ3G9RZ0Fic11UlHEnOQRsR7jUulR2RXHCwyIMEqciNtNpaQlCBhKRgDwr2RtXaVWABsJUyfSYMTXGtref8AtyJA9zgKv1FahCVxRGiefCKzcoEXphvbXL022MvjxKSlP6GtDtZ4oafAkUupxcYY71iTaVKlTMDFSpUqkkYmILkdxCdyU7CsX6ZmZEUWO7IjrWIMpRcwDhIPCRk9meHnW3dtCL40l0oQsZQtKkKHeDzFAuHCRZ4ha/cCnmZRY9U2q9IT6PIDT55x3SAse7v8qN8tjWcac0tbLha3kTGVJksSnWlOtLKVbH4fKijdivdv/wBk6heKByalo6wDz3+ldJdHayB13BnLetQxAMudU7W0pmFqLSsqU4G2WJyXHFkE8KUrbJO3cBXeu1s0MD7Je/awU/yptz+mcnAcTZ28dqkcePiDWPpbunCZK14WzkTVW+lPRS1YTf2P8zTifqmnkdJWjV54dQQxj8xUPqKyL7Bvskf129tNA80xYqUn44FSYejrSw4HpCHZjo3K5LhVny5UVPT7m6jEZNyia0jpB0iserqO3D954D608jXGlF+zqS0+ctA/Wsx6JYzAXqOMtlpQZuGEhSAeEet/KtKj6dgymg4qJEAV2GMg/pXMa0iw1gbiNCscAYmTWdUaffOGb5bXD+zLbP60QjzI0n+7SGnsbnq1hX0NV5zRFldBC7ZbVA8wqE3/ACoVO6NLC8oLRaI7SxyciLLBH8JFTmMOqycA7GX6lWZy+j9/hxFv2pYgAwEt3Fak/A5+tAZvRlcHxwq1heiO5/iV/wDepzl7ycpu02KTMjRU8UqQ0wnvdWEj50Hma30tCz6RqC2pIGSkSEqPwGTWWwuh+1pVxXO6TZmD7KQloeZPEfpVjt3R1peIoFmzIeWO15SnPkTj5VR1CdpYpbvBUjU9lv3Sva5VimCSlVvdjvKS2pO4yoe0BmtOtjvAwoft/oKgW+xNxkBESFHit9gQ2lHyFE2rXwJwXTnwAoXvd+ICb9qrwkwlSpUqci8VKkeVRLhIUwyOD21HA8KyzBRkywMnAjr8htgZcUB3DtNAb1d4iEByS81GQjJ4n3EoHzNZNdtQ3vVOr7hZ7fcXLdb4alJdWyMOucJ4SeLnueXIAVMi6SszTnWuxDMePtOy1qdUT452pexiwwTgR7T6Vm9wkHTj8Zdz1C1FkNvN/aTjyFNqBBQvcEeG1HqquqImnoLyZbNyRarg2MJ9EAUTjsU2n/TzrunJ+rbkyXWrL6bGT7MhWI3We7i2J91d7R+oVJUEs2xObqtE62HG8tNKh3pN7bA9I0rdAf8AuuBwfEGkqRf3NoulLiSeXXrQ0PiTTv8AUNLjPGIr9Pb4hGh13vMK0tAzHfvFeww2OJxfuH68qkxtMaxvCwl96FaWDzEf7974+yPjUqV0RJjpbmW65z2bogZMtaw7xq71Jxt5Hl30nf6vWB/aGfv2hU0hz79oE0gu+2Z653H7KYWm5vB4xFyS241jOPw434uRIq0s9I8WApKLrEuVqGccTrPWNfxIz9Kr7i9VWU4u9nFwYTzlWz1jjxb5/SvUfVNklZbcmoYXyUzKBaI8CFbV598uxc9T3E7yVUFeFWx8zTLLquBdm+ODKjzEDHEY7gJT7x2UeZebeRxNqChXzHq9FshXCHM0rLQ3dVu46uA5nOeR9XYHO2O3PKvoXTXX9Qn0oJD/AFSOtCfZ48b4881tWYEAnIMRtqCkjuPEN4rmK9UqYi88lCTzA+FdAA5V2lVYEkWKVKlVyRUqVKpJEeVRpsYSWwgkA52PdSpVRAIwZYJByJluqujJci6vXaz3J61TnTl0t+s24TzOAQRnt5jwoUx0YXecvF21XLfZ7W2QU58yrHypUqRd2V+EHaNpumZbNOdF1itPC43BQ68DkPyz1q/IeyPhV4j29lkcuNXeoUqVMpWp3O8WZz0EdMVgnJZbP+WupisJOQy3/CKVKicK+JnJjgSEjAAHuruKVKtYlRl2K07/AGjaVHv7fjQ2fpq2XD++Rmn9sffNpc+opUqwa1O5E0GYSHA0RYrfJEmHbojDyfZcaYShQ9xAyKsDDCGEBDYwkfOlSqBFByJCxOxjtKlSrczFSpUqkkVKlSqST//Z">
            <a:extLst>
              <a:ext uri="{FF2B5EF4-FFF2-40B4-BE49-F238E27FC236}">
                <a16:creationId xmlns:a16="http://schemas.microsoft.com/office/drawing/2014/main" id="{D477FFC6-9DB1-2C05-7D2D-EFC5927B8A52}"/>
              </a:ext>
            </a:extLst>
          </p:cNvPr>
          <p:cNvSpPr>
            <a:spLocks noChangeAspect="1" noChangeArrowheads="1"/>
          </p:cNvSpPr>
          <p:nvPr/>
        </p:nvSpPr>
        <p:spPr bwMode="auto">
          <a:xfrm>
            <a:off x="5105400" y="1524000"/>
            <a:ext cx="13906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0725" name="AutoShape 24" descr="data:image/jpg;base64,/9j/4AAQSkZJRgABAQAAAQABAAD/2wBDAAkGBwgHBgkIBwgKCgkLDRYPDQwMDRsUFRAWIB0iIiAdHx8kKDQsJCYxJx8fLT0tMTU3Ojo6Iys/RD84QzQ5Ojf/2wBDAQoKCg0MDRoPDxo3JR8lNzc3Nzc3Nzc3Nzc3Nzc3Nzc3Nzc3Nzc3Nzc3Nzc3Nzc3Nzc3Nzc3Nzc3Nzc3Nzc3Nzf/wAARCACXAKwDASIAAhEBAxEB/8QAHAAAAQUBAQEAAAAAAAAAAAAABQADBAYHAQII/8QASRAAAQMDAgIGBwUEBwUJAAAAAQIDBAAFEQYhEjEHE0FRYYEUIjJxkaGxFSNCUsFicpLRFiQzNEOC4TU3U7PwVGNlk6KjssLx/8QAGwEAAgMBAQEAAAAAAAAAAAAAAwQAAQIFBgf/xAAxEQACAgECBQMCBQMFAAAAAAABAgADEQQhEhMxQVEFInEUYTKRocHwFSOBJFKSsdH/2gAMAwEAAhEDEQA/ANxpUqVSSKuV08qEXOfwlTaFhKE7rXnGB279lYscIMmaVSx2kqTcGWSQCVKHYB+tA7tq+32r/aE2HDP5XnBxfw8/lVQ9OvOsnVx9MOG32dCuB27rT6zu+4YHaP2j8u01Z9A6asoDzkJM2XzXKm/fLWe/B2HkK5eo9QWn8Z38D9zDBFGwGZxHSfpxauEXyF3eslQB88VMe1lBcS36NPblLdGW2oA69xY7cBGTjxOKkXS6WizwHJM8R48RsYKlpAHuA7T4ChGnfQ7g67erVpxFrdcbLbMh9IbU+k43U2n8OwIJOT2UDT69tSpNSkjznab4cHoI1J1DelbxtJXuQnmC64218ion41FVrX0Le+WC9WtPa6uP1jY/zJ/lReR/TFBK406xO77NuRHWx/EFq+lMJ1bc7aSnUunpMdvtl29XpLXiVAYUn4GiN9QBkoD8HeTLiE7LqGNco4kWm4Ny2c7lKsgeBB3HnVihzUSBgjhc7R3+6s8m2KzajSq+aInxot4bHEl+IoBLh/I8juPiM++pmjNQKv1sEpxr0ebHdUxJZB9h1PPHgefy7KNRqD1HbqD2mcK436zQs0qBTr6mLFckPqajsNJ4nHXTgJHee6q2xr+zy2y8q5rYZwSl2QytlteM+yogA8uWcmnPqB1UZg+S3czQc0sjOMjNZrG6Q0yEl02+8t20jIuC4h6op/Nt6wT44qOnX8FclKotvvEiN2z2YK1NJH5s8yPKrNzdllinyZqVdoLZ7/Enw25DT6HmVjKHmjxJUPKiKJsdfsvI+NbWxW7wZRh2kmlXlKwoZSQR4Gu8QHOiZmZ2lXguoHNafjXrNUCDJidpUq4auSNS3epjuOZ9lO1Znqvrb5e7dpNpxaGpYVIuLjZwoR0n2c/tK2rRrmpKYiwo4KsY8d6zu2LCOlW5qVguCzNlvPd1gz88Vz9dby1Z/wDaMw9f4PmXRJYt8VuNGaQ220gIbbQMJQkch4VV9S6qZtTrcRppy4XaQP6vAY3WrxV+VPifGo2sL1PiSrdaLSlCbhdFLS3Jf/s2QkZUrxVjkKEytJ3iDFYa0vJKbhOfP2ld5CwXgjHMZ3wT2J7h7681oPTTriL9QfZ2Hn5jB9qnhhSy6Tky5rd61g4iZcE7sRUD+rxO3CRyUrxPz51cufPc1UrboduFKZmuX++yZbZBLjsw8KzsSCnB9U929WmQ+zFZU9IdbZaQMqWtQSkeZr1SoqgKmwEiDA3nWnmnkqUy4hxKVFKihQUARzBx20G1Jqa2WHqmZhfdkvglqNFaLjqx3gDs8TVGZ1JbR0mwmdHAusTSUXRLAwy6exwDvTuSrkfHcnU+AFYWQnjSCArG4Hb9B8K2RiRWLA4mSz51ovF0Tc7fAkIvEBJckW+Q0phyXHHtYwd1Abg594NQ9D67tFrl3U3YSYguU1ctpZaJQEHlyOfMAitZmMN+lokltBeCChLnCOIJJGwPPGw+FVXT9rtS9Q3HSV7gR5MGQDcLaHk56viOHUIPMYVuAMbE1kKjkgzNylcWCBOkvUdquOm4jcC4RJTDs9kSUtPDiDYyd088ZA5irpaL1adQtTY8F1iQxHcUw42MKQUjYEDkUkcvMdlOxuibRbEgvC0Bwk5CHXnFJT5E/XNPXbQMAvNz9OFuy3NlHAhyM0A06n8jjYwFJ+BogpCrgQS34bJEc66K2+1CK20uLbJbZ5FSRgHhHaBkbDlkVEuF8tdofjx58tuIXU4YW5lDZ4diArkCNtjigc/RmpNS322p1Gzb49uglxSn4MlfWOqUnA4cjKSCAf50Vg9HckXqJJveoX7xb4XGWIcuOgkqUkpPGr8Ywe0b/WhV5hDqR0AlHurdwtutosHRt5jR2b4VOlggOtIeA3OADwhW248ewUfUnpQgE9dZ7TdUA82HurOPNQ+lXu36b05Z7gmRbrTb4kxYIStplKVY7cd3lR1PKtctG67xc2NnI2mTo1bqOLkXTQl5bxsVRPvh8h+pr3/TaU4hRY0lqRYSkqKlxOBIA55JOBWqkDuoRrB0saTvTyTgtwH1A9xDasVn6euXzWlV0df06ntDdzTFMdC3lIShSwskJI3yAO+tAAAArLeh1ng0VaR/xHFq/wDcI/StSrNAwzYl2kkLPVKuZFRnp0dtfAVEqHMAZxTDMF6wQBPSAdTXJECPNnSMlmGytzhHaEpJx5nasylWR+dGb1RqXUr9qkuMAJMMhpLCFbhvPtK579576vut4S7xYbtDgnLkmOoN74yrY48M4x51SLa9F1jZodukOCDfbUtJMeQ2FYcQOHJbVstBHMcx8MppgkmOqBjB8frJWl7bdnbq1Iuly+1rZDZ622S9vvVObEq3ySEgjfOM0bu2u7Jp+em3XNUpDxbDgUiOVp4TntB8OwURtzTrEFhqQiOh1KcKTGQUtj90HkPCq9ry2TPR4uo7GCm7WZXWpCf8Vn8aD3jmcdxV31daop4QMCGsUpV7YYia90pKbC277DSO55ZbUPJQFQtRai0JdYRiXm62+SxxBYSlwqIUOR9TftopaNbaN1HDYefXFS64kcbUmOfUURuniKcHHgasMeyadkth2NbLW6g7hTcZog+YFM8sRLnt3mcWLVehrTxMaZhSXVq9r0KA44tXvUrc+7OKPNajvMze3aMvC0nkqUpqMD/Eqr+0020kIaQlCQMBKRgCgGvNRt6W03KuOypGA1FaPNx1WyR49pPgDU4BM85u0pll1bcLvqadZJloaimA2S+tqV13CvI9UkADtPwPdS1I+bdq3R9wQPWNxMRWO1LoCT8Ode9B6ee09YQqfk3ScsyJilHKgo8kk943z4k1Av6xc+kXSllY3MaR6e/j8ITun/4n40IY5m0bbI0/u6mak9PUzco8RSMIeQcOftDs+H6V6nXOLBwJDoCjuEgZPwFQ9RhCoKU5PpAWCxw8+If6UHtyeNCpDzZVIWSVLc3+A7K5Wv8AVDo3ZCcnt9vtiYq06WIHMJnUSFf3eFIcB7SAkV0X9beFSbe+03+cesKYSsg8WxPjXh9t+YhbSFEqIwCdwK4aev6pm2OT4A/7huTTnBXb5M7GlsXC+iSSS20AhlPj2nFWYcqqUizNxowWzICJTYBSEnnU2331T7HC43/WEbK7AfGuro/Ul04f6o4J3/mJi+gOA1W4G0sFVvpJcDeg78VHGYLoz7xj9aPxnetaQv8AMMmqr0uOFro6vih2sJT8VpH616FHDqGXoYgRg4groqa6vSVhSP8Ag8XxUpX61omKpXR2z1VgsTZ5ogtfHgH86utC0/c/eEt6gfaQ7lI6hjCT66tk+HjWLawuF31Hql6x2O4LgxbcjikPtqI4nTjCSU77cseCjvitgvQBLZzvgjFZNYmExdS6naZdbfZclh4OoPEAVAkoJ70nYiktfe1SO69RjH+YzpalsIU9D1hHSuq3I1rnRdWOpZnWpAU88Tnr2j7Kx3nOB4kjvpaTssW+zb7qK72NXoU5TT0Iyk/fgISQSkA5SDtjByfHaqz0g2E3R2E9DWx6WjKSwtwJU+gHICQeZBz8aP6r1TqyVZ3mLPZ2rcnqyHHlS0LcSgDcJAACTjt38KT+pF1KlCFLdd8Y+PmbvpsRioGQIP05q6O7qO4LtzM9OnOFtCn5Tilhh0nHESpRKUq5YztgHbetIac6tYPMdorF9H67TB03/R+JYUyprh4G0ZyiRxZ4lOA+W3aO7FHbVctQaUiNpuDSbpA5qaj56yKM5wgk+ukdx3HurripgNu0FXqUQBHPWWRVpvej7u/c9HtImWyUvrJlnUvhwrtW0eQPh8iMYu9h1NBvKQlKJMSWB68SY0WnU+R2UPFJIqrae1lY7ugJhXBrrO1h08DiT+6eflmrQlQUkFOeEjaiByNjI9Ck5Uwy4+22MqUPcN6BXSNDuM2NLkx0OORMlgrOerJ5qA5Z8edeblMX1XUsMvBwlP3pThCBkZJVy5Z2qpaq6RLJZAqOw96fOJKUx4qgrfsClchv7z4VGYnpM11qu5hPU99iWO3P3GcsBDYwhGcFxXYlPiflzqt9E0CS7cLrrC+J4Z0z1IrSuaWzgkjwxwgeAPfUZuw3K6BvUOrYzbqWfWbgLVwIaR3JB5qO2SdzyFXa16lZuunhc4MWLBhnjQPS3AlWUkpOAOQyDzI91CtDJUxU4P5y7LBYQMbSWlUmbJXKdQrb1G049kf604pHV7KIB7qFwNTtqjtI+07OtZHsJeCST/EfpT7zD0pTy3l8BU6FISFZCUgAAee5868Hrq6iTYXJY+RGlJLcOMCTKiiS6LiWOMhvgyE9malAbU2ppsuBwpHGOR7a5iPw5EKuO898hQiaVty1qYCkbALUOW9EJklMZviO6j7Kc86lx24j8PjlFQLid28bimNJSzt2A8k4EtX5Y4iMgyZpyIiNGKkqUtSz6xJ28hVc6bVlHRvdMfiLST/5ias2nn+sgoaV7bOUK8cHGaq/Tf8A7t7l++z/AMxNfRPTuH6VApztOVeSbTmFNHt9XBtyD+CG2P8A0AVaKA6dAHUjbZhIHwFHqNp/w/5Mq78UzzpJmXT7BkOWhmQ68taGyI39qlon1inHbjt7M+FUy3m9SJFtsdms32MzJQstPTgCpttAHErqxvncD1uZPnW1rt8dRKuDBO+xqgX24JsurdPTpRSmI8p+C66o4DanOEpJ8CUY+NJamjK+9cncj5+O8OlxAJQ4lc6SdHQbJpFFyZfW7costt1yZIXl18k44QezGQQkbDHnTOq2od20+ZD11cix1MlxIbcSEukjIBHNW+BipV0J6R9YuQ1FQ07ZHOFwJP8AeXtwfLYj3eKqp6bZa7v0kSo0GC01bIBVxtDJQtSfVJxnkVHkNsD30GnRvaKy7YZd+nntIup5KMWGQYY6ObIxBszVwUgmVLRxFShulGdgPA4B8du6rW42HE45HsNekgJSEpASAMADkKr+odRLsM+KZUVSrY6ghyQgEqQvOw7sY+OfCu5OCc2NFddP224qJnQm1uHm4BwqPmKhI0ylgYh3i8Rk42S1LIA+VHI17s85oLYuEVxJ5ZdCSPeDuK8S7jaIqFLfuEVtKRv98knyHbUM0r2LsMxm8aItv2Yl+TMuklxRbBL0xSgeIgHbHjS6G9MNxVzrjPti2ZaZBQwJCN20D8ufE8/CntWXlUrTyBbA4lkuRwqRjHNxGMd31rRIO63P+u2hOcbCdXSoWBdjB10T6fcFsOKWGYyAfVUQesUOee9I5dxOarybNpHTjXHJat7Ksk9bNWlayTz3WSfhVjxibP33LwJP+RFVR1lq+dJ1oECEJH2OFm5SCkdW2lSTwoORurOce892wNySCY85VKw2MmQr1Es+rYb0axafXcZCgUtTWY3UNtK7CXFAZA54AOfOrzBhvWKy2+LOdXIdYZQ04tAySUpwVHw2qbBmqaYXGZSEhpxQyO4kkfWupSp1fq5WonlzNeR9T9Rq1PDWq8RH8+T+kgVg/E3SM+mRlJyhaEpP5jv/AKUw7cGGx6iuNXYE9vnUl22xgoqkISVn8KDv/IVxDTTQAaZCMeFcW1Apy/XxDqa+2TIMVhx970mUN/wpI5URSgrVwpSSTyArqOHPrk48K7JuaoiAiJGBUvICicnNaorrtbNrYH5n+fMp3d2wo/8AJLsLK0OSlk7dapPDz3wKB9MbAkdHF4G+UIQ4MeDiak2W4dS6xHf65JUs5yNlKNSekKP6Toe/NDmYLqh5JKv0r3PollbabhrBAB7zn6tGWz3TxpV8SI8F8f4sdCvigGrNVE6OpHXabsDuckxG0k+ITwn6Ve66Gn6EfeDu6gxGqxqewxrtGehz4vpER7BKceye8EbgjsNWeliiOnGJlG4TM+0npFjSrMlqAuSuM+6HCHwCUHGPaAGRyrLOjwFrUuoGnz9+FKznns4c/PFfSL7QdZWg8lAisC6RLPN0tqcartbKlxnVcMxsckqOys9wVzz2KoaLy33OcyWjm1kAS28q8OttvNqbdbS42oYKVpBB94NCLRqi0XVpBjy223VDdl5QQtJ8+flRkb79nupmcgqwO8AydG6fkqKl21tKjz6oqR8gcV7i6Q0/EOWrYytQGxdJX9aJSrjBiJK5UyOykc+N1I+War9x11bGlBi1pcuUpeyG2UnhJ8SR9Aak2DYdhLJ0kcLGgJJa4G+qDCkDAAyFpIAFS9K69sN3CFCczGkLGFsSFcCkqPMAnY79o+VB7iU3S1tG7yGFv5ZxCSsEIPEkkEZ51UtUwIjmpdOpVFZxJmoQ96gHWJ40DBxz2JrDIG3j9GoNfs65mq3y+2i2rcmSJqAggBwNgrII2GyQT/8AgqL0b225S7/eNUyWFwYNxaQ1GiuJwt1KcAOrHZsDj949wJvTcGHCx6PCZQkDGWmgCB5bmuu3GG2gqMlrI/CVgHPcQd6wVVQWMYa1rAFgiVGbtkhEmSSphwFC+DbBHL+VOenh5keip6po8gBv51xSIcpxMq6zWi2N0NKcSEjypti1R5qn3YD7zCUrw2pIPCRgHYHxzXm7/TLin+kHCD/yI+f2zGhZXsLDv+k9tsuu44Enf8R5VxxCG/V4wpXhyFRL2xc2ozLcmQh9oupCSE8Jz2ZqWi13RWApcVA/zK/lXHs9Ks4jXUhLdye0LlQoYsJHdfbZUlLqinO4J8Kk262rlrEyQShBH3ae3Hf4ZqWbKh1kty31ukg8PCAlKT3gD9c1Fg3B62SBAuZJR/hPntHj/wBbV0dL6NXpnDarcH8gfvMG3jUio7/t9oaaiMIAAbTzzkjNNXiKmbaZ0Rfsvx3Gj7lJI/WpYOeVdPjyr1lVaVrwoMCc4knrMr6In1L0Ra8qyplbjZ8MOE4+daoKyTouSqNBvNuVsqFdn28d3L+Vaw0rLaT3gGh1bWMIWzdVMcpUqVMQMRodc7aiY2sFKTxDhUhYylQ7iKI0qy6Bxgy1YqciY/f+h+yzHFvRkSbcsnJ6nC2/4Ty8iKyLXGnl6Uvf2amWuQ2WUuhZTw5BztjPeK+tZ5xEe/dNYX0nRGjrzTTzraVoeSWilQ2JSs4z/GKCuVsC52hGwULY6Sp6V0WmUwJt4SsIWMtMZ4SR3qPPyq9W2zxIKOG3w2mQRgqSNz7zzNEmo4HrL3Jp8AD2dqZnJe0uZHTG29dXwFVfVTQb1TpLh34rij/mN1cKqmq99V6PH/iSP+Y3UMug/wBwTf8AA7qiXK3xriyGZTSXEZyMjOPdUylWWUMMHpOiCQciR2YkZnBajNIP7LYFPiu0quVAeqf7pHT2mQn9aNYqJc7ei4IbQ4pSQhYWOHwqWKWrrZbnc9Dj9IVmBrVfGZ3G9RZ0Fic11UlHEnOQRsR7jUulR2RXHCwyIMEqciNtNpaQlCBhKRgDwr2RtXaVWABsJUyfSYMTXGtref8AtyJA9zgKv1FahCVxRGiefCKzcoEXphvbXL022MvjxKSlP6GtDtZ4oafAkUupxcYY71iTaVKlTMDFSpUqkkYmILkdxCdyU7CsX6ZmZEUWO7IjrWIMpRcwDhIPCRk9meHnW3dtCL40l0oQsZQtKkKHeDzFAuHCRZ4ha/cCnmZRY9U2q9IT6PIDT55x3SAse7v8qN8tjWcac0tbLha3kTGVJksSnWlOtLKVbH4fKijdivdv/wBk6heKByalo6wDz3+ldJdHayB13BnLetQxAMudU7W0pmFqLSsqU4G2WJyXHFkE8KUrbJO3cBXeu1s0MD7Je/awU/yptz+mcnAcTZ28dqkcePiDWPpbunCZK14WzkTVW+lPRS1YTf2P8zTifqmnkdJWjV54dQQxj8xUPqKyL7Bvskf129tNA80xYqUn44FSYejrSw4HpCHZjo3K5LhVny5UVPT7m6jEZNyia0jpB0iserqO3D954D608jXGlF+zqS0+ctA/Wsx6JYzAXqOMtlpQZuGEhSAeEet/KtKj6dgymg4qJEAV2GMg/pXMa0iw1gbiNCscAYmTWdUaffOGb5bXD+zLbP60QjzI0n+7SGnsbnq1hX0NV5zRFldBC7ZbVA8wqE3/ACoVO6NLC8oLRaI7SxyciLLBH8JFTmMOqycA7GX6lWZy+j9/hxFv2pYgAwEt3Fak/A5+tAZvRlcHxwq1heiO5/iV/wDepzl7ycpu02KTMjRU8UqQ0wnvdWEj50Hma30tCz6RqC2pIGSkSEqPwGTWWwuh+1pVxXO6TZmD7KQloeZPEfpVjt3R1peIoFmzIeWO15SnPkTj5VR1CdpYpbvBUjU9lv3Sva5VimCSlVvdjvKS2pO4yoe0BmtOtjvAwoft/oKgW+xNxkBESFHit9gQ2lHyFE2rXwJwXTnwAoXvd+ICb9qrwkwlSpUqci8VKkeVRLhIUwyOD21HA8KyzBRkywMnAjr8htgZcUB3DtNAb1d4iEByS81GQjJ4n3EoHzNZNdtQ3vVOr7hZ7fcXLdb4alJdWyMOucJ4SeLnueXIAVMi6SszTnWuxDMePtOy1qdUT452pexiwwTgR7T6Vm9wkHTj8Zdz1C1FkNvN/aTjyFNqBBQvcEeG1HqquqImnoLyZbNyRarg2MJ9EAUTjsU2n/TzrunJ+rbkyXWrL6bGT7MhWI3We7i2J91d7R+oVJUEs2xObqtE62HG8tNKh3pN7bA9I0rdAf8AuuBwfEGkqRf3NoulLiSeXXrQ0PiTTv8AUNLjPGIr9Pb4hGh13vMK0tAzHfvFeww2OJxfuH68qkxtMaxvCwl96FaWDzEf7974+yPjUqV0RJjpbmW65z2bogZMtaw7xq71Jxt5Hl30nf6vWB/aGfv2hU0hz79oE0gu+2Z653H7KYWm5vB4xFyS241jOPw434uRIq0s9I8WApKLrEuVqGccTrPWNfxIz9Kr7i9VWU4u9nFwYTzlWz1jjxb5/SvUfVNklZbcmoYXyUzKBaI8CFbV598uxc9T3E7yVUFeFWx8zTLLquBdm+ODKjzEDHEY7gJT7x2UeZebeRxNqChXzHq9FshXCHM0rLQ3dVu46uA5nOeR9XYHO2O3PKvoXTXX9Qn0oJD/AFSOtCfZ48b4881tWYEAnIMRtqCkjuPEN4rmK9UqYi88lCTzA+FdAA5V2lVYEkWKVKlVyRUqVKpJEeVRpsYSWwgkA52PdSpVRAIwZYJByJluqujJci6vXaz3J61TnTl0t+s24TzOAQRnt5jwoUx0YXecvF21XLfZ7W2QU58yrHypUqRd2V+EHaNpumZbNOdF1itPC43BQ68DkPyz1q/IeyPhV4j29lkcuNXeoUqVMpWp3O8WZz0EdMVgnJZbP+WupisJOQy3/CKVKicK+JnJjgSEjAAHuruKVKtYlRl2K07/AGjaVHv7fjQ2fpq2XD++Rmn9sffNpc+opUqwa1O5E0GYSHA0RYrfJEmHbojDyfZcaYShQ9xAyKsDDCGEBDYwkfOlSqBFByJCxOxjtKlSrczFSpUqkkVKlSqST//Z">
            <a:extLst>
              <a:ext uri="{FF2B5EF4-FFF2-40B4-BE49-F238E27FC236}">
                <a16:creationId xmlns:a16="http://schemas.microsoft.com/office/drawing/2014/main" id="{C7E979D8-6EA4-1BD8-82FE-AA5D43060E6C}"/>
              </a:ext>
            </a:extLst>
          </p:cNvPr>
          <p:cNvSpPr>
            <a:spLocks noChangeAspect="1" noChangeArrowheads="1"/>
          </p:cNvSpPr>
          <p:nvPr/>
        </p:nvSpPr>
        <p:spPr bwMode="auto">
          <a:xfrm>
            <a:off x="460375" y="-287338"/>
            <a:ext cx="1390650" cy="121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0726" name="AutoShape 26" descr="data:image/jpg;base64,/9j/4AAQSkZJRgABAQAAAQABAAD/2wCEAAkGBhQRERQUExQWFBQWFxsYFhcXFxgfGhodHR0dIBsZHxweISYhICAjHBsaKzAkIycqLDgsKR4xQTwqNSY3LCwBCQoKDgwOGQ8PGTUjHyQ1NC8vMDAvNS01NC8yNDQvKjUzNDUpKiwqLCk0LywvLSwwKjQsKSw0LSwsLCosLCosLP/AABEIAGwAaAMBIgACEQEDEQH/xAAcAAACAwADAQAAAAAAAAAAAAAABgQFBwIDCAH/xAA6EAACAgAEBQIEAwYEBwAAAAABAgMRAAQSIQUGEyIxQWEHMlFxI4GRFTNCU5LBJHKy8RQ0UlRiobH/xAAaAQACAwEBAAAAAAAAAAAAAAADBAABBQIG/8QALREAAgEDAwEGBQUAAAAAAAAAAQIAAxESBCExQRMiUXGh8AUUYYHxUlOxweH/2gAMAwEAAhEDEQA/ANwwYMGJJDFBzNxSWJ4I42WISlx1GjL9wAKoBqUBmGs738pFWcX+I3EOHxzxtFKupGFEf3BG4IO4I3B3wOqrMhVGseh8JYtfeJ8HMEpfprn4Gkv5GhXV9iokU+Pz9cSMzzFxCJf+WgzDbdyStHX1JjdWO3nZzftil5h4G8B1TkOqDTHmnUMjL5EWbSqoHxKKFknsJIbhwGCaaJcxAUyyMtpD3yRybgBzdFFIHaIwCAQTfyjzAqfE6blcr2/UBb7EAHfp62jQVH4EupsjLmN81MXH8mLVHF+dHW5/zNXsMdZyq5Rkmh1qqsOqiM5VozsxMZJFrYa1Grb18YkZDP8AUtWUxyrWuMkEi/DAjZlNGmH22IIEzHnW+IaylqM6jHIHcX28rDaxjPZIVsBL7KZtJUDxuro24ZGBU/YjY47sZRzZzUvCZ4ZIYreXW86r2q8a1bMBtr1EU53A1fNdYx3OfETNvM84nlWWQm6cgKpvsWvA3HivA9d8e/0es+aoiqq2v0me6Ym1565wY8icB+I2fybhosw9Abo51Ifr2na/cb3ZvfHpL4fc+x8WgaRFMciHTJGTdXdEN6qaNHbwcOwcacGDBi5IYMGDEkhgwYMSScZEBBBFg7EHCRygtcPye1f4aH/QpwcU5sn6kjRSQxIkkkUSSox6zRAmS3B7PDaQAflJ3uguclzqsGRcSlneMLLGJdSpGkRK/hg0unQpsAEkm/OFK5DjaM0e4d43cQ4aJCrglJUvpuPS61KRtqVqFqfoDsQCIycZ0FUzC9J2YIrbmJ2b5Qr15P8A0sAfv5xB4ZLcuXmDljmUcyrrtR2h4xpB0goKWxR3Pn0kcwROZIHXSiwmSV5nB0ooQqfBBN6iSuwoWSKo4mt0FPUruO8BsePt5RrLqJg3xJ40czn52skK7RLua0R0AAPHzWfJ8+mKLgfBpM3MsUSM7N6KBe3qbIAHuTjhxSVnmdnNlmZiao9xJO31snYn2xsfwK4TF/w8mYo9bWYiTVBaVqX72L+wGNtFGnoKo6C0RUdo8yyblCcZk5ZQHl6nTpbom6NEgbBvX2J8b4bPg1mnh4xHCzaNRcOKIJZUfsIHpfofUDxjeMZnxHhj5fmbKTRIW641NpBNbGOQmmXYCibNb+D4N0q2ZsZ3Vo4C4m3YMGDDUXhgwYMSSGOjPl+k/SAMmhtAbxqo6b9rrFNxjjErS9DLkKVAMsrDVo1fKirYtyN7OyijTEgYOTuISzRys79SMTMsMhVQzIoAYkKACBIJADW4A++OcgTjLxNrxGThWXzUckM2cnV3YtPC7xRlZTRbsKCqbcaSR4NkHeTw7gVN0lzUUqxZaWONQFEkfUoK7dNqYAArelfzvF1w+ir5eQATR2ZQQCSWJInFiiHNkGtja+VrChzNzjPwVY0bLQzRveiWM9G2HkPGFYaqo2pAPt4CO5YqI4AAoJ4jFFJFBOrziHLSOmiNe0EklS9yABSSwUKt+BflqHPnLMhIAHikmikbpyRxfO2sUoG42LAAi/Bxm3KXNM3GuJouZVDl445H6AH4fylbYG9R7vJ8b1WNP5hlMYy5RWdxOgSJa1SdrBgL9VTU1kgdu+KZSGA6y1YFCekxjOfCHiBZfwwwbsT8VCYx/D1PQALfy3v98a3wbhjcNyEWXjAlmsIo+VXlkYkk1uFG5J86VxL4HKTJmLM5twxEy6RGSBUSLudlok3VkfWh38YlWJ8tO9COGbVIxB7VaN01/YFxZ9BZ8DFlizBW4lBQqllityLztms1DMczABKjaYqBRZDqCGPe6KuyAnfY/UHEPlrmU5jNZXM8QRcq+WeZQSCgYSIwXZ7OzRSLQ3sffDPxzmeKeZJYW60cRRFMYLdVzNG0gjod+hIwSRtvV3iv5j4mf2lFmTG0UYjWMSzgrGDUtEnejctBdifFjzgxVUJI5gcmYAHiaTw7icWYQSQyLIh21KQRY8j2I+h3x8xT8sozSzShSI2WMBiCokddeqQKd60lBqPmvUKDj5hhTcXgWFjaMMsoVSzEKoBJJNAAeST6DC3PzY8o/wAJDrB8TTEpER9VFGR/alAP1+tLzPxk54dCMMIWNgR11ZwjDcX2xQah+8e9XoK3PZy+jpAsSxlp7dnQSagjMxanlN+hG5tj5r0wF6h4TeFRBy048LzEsUWazGa+YySSsI0YdsahRpUlj3COwCT5GGblHKtHk4g1W2qSlIKr1GLhARsQoarG22KPifDcxlkXNPMX0MOrEgqJYjsxUbsWTZtbHcK2yg1iRwnikeSZopHSPLuDJCzMqqp8yRAk1W4dR9C48LiqYKv3uTLchl7vAl1xrgaZlRuY5VvpSr86E+o+oO1qdj64y3mTh83FGkyEzJDJEdTaIi42sJNrZwVV96RQzDcEnFtkuaOJ5po5lRIYwqyRrqISUOUbTISGI0xMQCv8Wo14GEjj+dzS5hGQMmalzUzDpii3bo7EYljGQo7m7f02bGmNQjex6ExUagLsNx1EYOROSP2OJZJWE08xEUSwgksPIQagN2Isk9oC2TV40jgfACjdefS+YK6RXyRKdzHHe+9DU53YgeAAozPl7iObizet9WZzGWikGZXqdp1/u44+3St6b2AJrfbFjkOdeIQTImcKrGJ7Z9GrXGfnYaR2RREgBiLJZPcYGNOyEs2/1hPmFcYrt79/aMnLkmvLJKfmmuZvvIS36AEAewGLLC1NxePJ6Oi8eZykkmiMRSJ1Yma26YW6kW7qqcbCm2OJ37WXNRSplZlWcKQNQp429C8bDUBf1GM56bA3PE0KdRSLDmTOIZl1CiIRs5OySSFNSjzpIVrI29K+2Knj5lfLOJSmXUiuxjJIz3caodKgEuBQAZj4FecWUWTjyyvKxttOqWV93YKL3NeBvSih9BvifwTgvUZM1Op6lfgxsP3Kt61/NYfMfT5Rtd9UkzO05qviN5dcOMhij6wAl0L1AvgPQ1V7arwYkYMaMQixHyHGJJCJZVikfWYkKoLPka1Ak0+aUMALOGHKZNIkCRqqIPCqAAPyGO7BigAOJZJM+MoIo7g+RhLznAJIFeMRJPlACYwWRWhWt0PUpSqi9LA2BsfAOHXCr8T5GXhk7L/D0yykkB16i6kat9LAkGvSximUMLGQMV3EUuXOJvDw5cxmLSOOCMJGQLqNAur7yN4H00et4ofh8z5vPz5uUd6xgeylyaQeyopH5n645c58zmXItG8DxtqjJK6WioOL7huB91GInw85iy+WGZMrlSzoFAR2LaVN1pU+rV5xu0uz+WapfqB/Z/iZLI4JGO5jTxnNyZbMloU1a+m0qJGWeQ6Zxsd6P4UajarbevOKjivFWzOYcRTHLBsusTs8Tal1SKz69S3EpR9Ks1BmseNw2co8SbOSZ2eBWTpxjLxGQVqk75LK+QAWj2P1PjEKFWbhl5TS7slzBlEjSOVqfUCe6UHVsxokBT2nGLqK9tuQTNDT6e4y4IEtctyvlYy4KKzyqVJc2+gADpoT3Ki2KAO23thX49ynMKzbsxmjchnjPeIQAElX/wA1rUy7gguKNDFxyfcjMxYSrBFHDDLZLOGUSMxsAqxBiBXcgrRJOLzjjVlpyf5Mn+g4ZZFqUyOBFFdqdS/JilNxzMzRxP8AgdNalk7ZT1CL6CUStNJIFPTBYgVZ9G0bl/ja5uHWF0MrNHIhIJR0NOtjY0fB9RR9cZNBAYpCDIuXYK2mckUpkQEKdVhSWinAkUF9wN7rD58NpGMWY1KEqYBU0uCqiNNJOvubUO7UwBN7gHYZ1HdQy8ETUqXyIbkRwwYMGDwcMGDBiSQx595r5/zGczM8KzKuVlYwqCLRVVu2X0Oostg3W4B2xrPxE5ljymRzH4qJM0RWJS4Dlm7QQt6jRN7D0x52ysMTSRpMzJCWp2QamCgE7D13A2wGo5BAE0dJpxUp1HboNvM8e/rHGbg0rqVfMsQwII6UWk36VXj88SoVXLQUxGlB6KBf0AUfxE7beT98LOWzkTiNF6sEjNGp6bssRJdVYCzpUEE0SBX5Y3fg/wAO8plpBIFeWRTaNNI0hQ/VQ2yn3AvFKuQ5iz3pmzLY/WQOD8vZiHgzxra5uVJJTpamEslsF1e3at36eR5wpcGygycwKzDLKa6sAgzAdtIAVVikaWzVDXG3gBQDYI2LBWO3TKCVsZn/ACLAq5eQopTXmcwxQimUmQ9rL6EADbEnmvV0FC+DNGH/AMuqz/7C4VeISz5TiGdEEunVMJSjrqjYSIpDVYZTeoWpHje6x1cT47nZ42jZsuistErFITexBBaTaiLsC8GeqppFL72tFloOKoqWuL3kji2aEeqTTqMaxMBsNTHMR9NATtZ0yV+ZxonLfCnj6ks2kTTMCyqSVQKulEBPzEC7NCyT6VjH34U00i66kzE0sSLV6U7h8qk/woGJPnz6Gsb1hPTJhTUHkfmP6l86jMOv4hgwYMNRaGM0+ImW4zNMUyoK5XSKMMiq7Gu7UxIYb7ALW2NLwYoi4tO0bE3tfznko8OkExVopFlsgoYnMl7ediSbH++G/hHwj4hmNMhjSBCO3rOQ/uSiqxF+9Hz9cehsGBdivWPH4jVAsgC9dh7HpMo4F8Dgrq+azAdQbMcaEA16F2N0fWlH3xq+DFLzrBr4fml1Mv4Lm1NHYXX2NUfa8EVQuwidau9U5VDeRuJfEPIwMVacO48rEDIQfodAIB9iRilf4wQb6cvmW+4iW/6pBjDI+YpBGaVBTBBQNVt6XX9sPHKHABnGqSWRRvsgiHggeShPrhUPXcnAAec5OI5kjmnm0ZnMpPFlZFOjpyapIe4A2hFMdxbjc+DiLm0WPK5OePuzWY6skys5C9K9KqfNGNtCgKP5ni7xouS+FOSUAyCWf2lkbT/SukfqMMed5cys0aRy5eF40FIjRoVQfRRXb4HisEVKhByIv5f7Jl4TDuG8ZzME/XVoS4UqgMRIQH5ivf5O1kg7CtrOLs/EbPgfvo794Vr/AO/3xpJ5EyH/AGkH9Ax25TkzIx/Jk8uv2hjv9avAhQrfuekssPCZ7y/8Vc08yRsIc0GYKViBEu5qxTMu25pgoq9xgxrEGWWMaUUKo8BQAP0G2DDKKwFi15xceE//2Q==">
            <a:extLst>
              <a:ext uri="{FF2B5EF4-FFF2-40B4-BE49-F238E27FC236}">
                <a16:creationId xmlns:a16="http://schemas.microsoft.com/office/drawing/2014/main" id="{5A2C115E-E3E6-3765-8578-E159C056A8E6}"/>
              </a:ext>
            </a:extLst>
          </p:cNvPr>
          <p:cNvSpPr>
            <a:spLocks noChangeAspect="1" noChangeArrowheads="1"/>
          </p:cNvSpPr>
          <p:nvPr/>
        </p:nvSpPr>
        <p:spPr bwMode="auto">
          <a:xfrm>
            <a:off x="155575" y="-500063"/>
            <a:ext cx="990600" cy="102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pic>
        <p:nvPicPr>
          <p:cNvPr id="14343" name="Picture 11" descr="http://t0.gstatic.com/images?q=tbn:ANd9GcS3eYd4TzFWO_QpMIiFNYZUhJ2gBHBUF2pi95hnpTs9DVb0kVu7">
            <a:extLst>
              <a:ext uri="{FF2B5EF4-FFF2-40B4-BE49-F238E27FC236}">
                <a16:creationId xmlns:a16="http://schemas.microsoft.com/office/drawing/2014/main" id="{5A92AB59-0DA0-6F27-E408-793C402068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352800"/>
            <a:ext cx="6211888" cy="332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DE58C56C-19B9-0D3C-254C-8F58B9FB04D6}"/>
              </a:ext>
            </a:extLst>
          </p:cNvPr>
          <p:cNvSpPr>
            <a:spLocks noGrp="1" noChangeArrowheads="1"/>
          </p:cNvSpPr>
          <p:nvPr>
            <p:ph type="title"/>
          </p:nvPr>
        </p:nvSpPr>
        <p:spPr>
          <a:xfrm>
            <a:off x="304800" y="381000"/>
            <a:ext cx="5105400" cy="6096000"/>
          </a:xfrm>
        </p:spPr>
        <p:txBody>
          <a:bodyPr/>
          <a:lstStyle/>
          <a:p>
            <a:pPr eaLnBrk="1" hangingPunct="1"/>
            <a:r>
              <a:rPr lang="en-US" altLang="en-US" sz="3600" dirty="0"/>
              <a:t>Then go quickly and tell his disciples: </a:t>
            </a:r>
            <a:br>
              <a:rPr lang="en-US" altLang="en-US" sz="3600" dirty="0"/>
            </a:br>
            <a:br>
              <a:rPr lang="en-US" altLang="en-US" sz="3600" dirty="0"/>
            </a:br>
            <a:r>
              <a:rPr lang="en-US" altLang="en-US" sz="3600" dirty="0"/>
              <a:t>‘He has risen from the dead and is going ahead of you into Galilee.</a:t>
            </a:r>
            <a:br>
              <a:rPr lang="en-US" altLang="en-US" sz="3600" dirty="0"/>
            </a:br>
            <a:br>
              <a:rPr lang="en-US" altLang="en-US" sz="3600" dirty="0"/>
            </a:br>
            <a:r>
              <a:rPr lang="en-US" altLang="en-US" sz="3600" dirty="0"/>
              <a:t>There you will see him.’ </a:t>
            </a:r>
            <a:br>
              <a:rPr lang="en-US" altLang="en-US" sz="3600" dirty="0"/>
            </a:br>
            <a:r>
              <a:rPr lang="en-US" altLang="en-US" sz="3600" dirty="0"/>
              <a:t>Now I have told you.”</a:t>
            </a:r>
            <a:endParaRPr lang="en-US" altLang="en-US" dirty="0"/>
          </a:p>
        </p:txBody>
      </p:sp>
      <p:pic>
        <p:nvPicPr>
          <p:cNvPr id="32771" name="Picture 8" descr="http://www.bible-history.com/geography/maps/Map-of-Upper-Galilee.gif">
            <a:extLst>
              <a:ext uri="{FF2B5EF4-FFF2-40B4-BE49-F238E27FC236}">
                <a16:creationId xmlns:a16="http://schemas.microsoft.com/office/drawing/2014/main" id="{69E5A42E-1654-50A8-1DE2-2C7E1E162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447800"/>
            <a:ext cx="3676650"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0FBA5AE4-5616-63B0-06CE-DDA13D5DD0BE}"/>
              </a:ext>
            </a:extLst>
          </p:cNvPr>
          <p:cNvSpPr/>
          <p:nvPr/>
        </p:nvSpPr>
        <p:spPr bwMode="auto">
          <a:xfrm>
            <a:off x="6400800" y="2590800"/>
            <a:ext cx="1143000" cy="533400"/>
          </a:xfrm>
          <a:prstGeom prst="ellips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681830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0DB80B8D-7F4B-51F6-DD8F-C33C5145C88D}"/>
              </a:ext>
            </a:extLst>
          </p:cNvPr>
          <p:cNvSpPr>
            <a:spLocks noGrp="1" noChangeArrowheads="1"/>
          </p:cNvSpPr>
          <p:nvPr>
            <p:ph type="title" idx="4294967295"/>
          </p:nvPr>
        </p:nvSpPr>
        <p:spPr>
          <a:xfrm>
            <a:off x="304800" y="4953000"/>
            <a:ext cx="8534400" cy="1524000"/>
          </a:xfrm>
        </p:spPr>
        <p:txBody>
          <a:bodyPr/>
          <a:lstStyle/>
          <a:p>
            <a:pPr eaLnBrk="1" hangingPunct="1"/>
            <a:r>
              <a:rPr lang="en-US" altLang="en-US" sz="4000" dirty="0">
                <a:latin typeface="Berlin Sans FB" panose="020E0602020502020306" pitchFamily="34" charset="0"/>
              </a:rPr>
              <a:t>So the women hurried away from the tomb, afraid yet filled with joy, </a:t>
            </a:r>
            <a:br>
              <a:rPr lang="en-US" altLang="en-US" sz="4000" dirty="0">
                <a:latin typeface="Berlin Sans FB" panose="020E0602020502020306" pitchFamily="34" charset="0"/>
              </a:rPr>
            </a:br>
            <a:r>
              <a:rPr lang="en-US" altLang="en-US" sz="4000" dirty="0">
                <a:latin typeface="Berlin Sans FB" panose="020E0602020502020306" pitchFamily="34" charset="0"/>
              </a:rPr>
              <a:t>and ran to tell his disciples.</a:t>
            </a:r>
            <a:endParaRPr lang="en-US" altLang="en-US" sz="4800" dirty="0">
              <a:latin typeface="Berlin Sans FB" panose="020E0602020502020306" pitchFamily="34" charset="0"/>
            </a:endParaRPr>
          </a:p>
        </p:txBody>
      </p:sp>
      <p:sp>
        <p:nvSpPr>
          <p:cNvPr id="34819" name="AutoShape 4" descr="data:image/jpeg;base64,/9j/4AAQSkZJRgABAQAAAQABAAD/2wCEAAkGBhMSERQUExQWFRUWFxgYGBgYGBoYFxgXGRcXGBcaGBUaHCYfGBokGRgXHy8gIycpLCwsFR4xNTAqNSYrLCkBCQoKDgwOFA8PFCkcFRwpKSkpKSkpKSkpKSkpKSkpKSkpKSkpKSkpKSkpKSksKSksKSkpKSwpKSkpKSkpKSkpKf/AABEIAL4BCgMBIgACEQEDEQH/xAAbAAACAwEBAQAAAAAAAAAAAAAEBQIDBgEAB//EADoQAAECBAQDBgUEAAYDAQAAAAECEQADITEEEkFRBWFxBhMigZGhMrHB0fAUQlLhBxUjYoLxM3KyFv/EABgBAQEBAQEAAAAAAAAAAAAAAAECAAME/8QAHxEBAQEAAwEBAQEBAQAAAAAAAAERAhIhMVFBgQNh/9oADAMBAAIRAxEAPwDPyca1MyxYVJoGrSPd2cx8SqMxc621gKWHbnrDLuVF6hwdTcaXjyuwHGZyAQosKGp03i7B4hYAZSg9Hc2iasMUpJSpmal70IPmIIw8gKSGDKAqK33H2itYVhsSXIzHcVbr+bQSqcpQDEitnMKkpYg+vlcwyw4YjY/ODAIMsvUqYpe5oUn89ISKwK86yVKZ3uY0YlhQTVjVvP8AsQBOS6quC52YxHwg5IUmW5JUxcFySKANtcCKVYEqAUorVQ2UUkcybPDbuwhyCR9tT1ilbqcOaV57RWjCFWCWCBmmGu/zi39ORZSixsD/AHBasMqX4gXfqBz6xSseEtc+nnzi/R4J4aCFMvNUC5Prf8aCuKFISgITlUAXU58YpcPdxCOdiFhQImvbRrcopVj1O6lPctvX+4elHYxkzFJdTk7B69ecEzeKKFyVAprU9N+cKDxAsClm6PFXflzU9Ieo1pMNjKJ8Q8IIHiOp92gHFTGUC5u9FOPOFQxCo4qcQCCHL3h6trQnjRIypJpzJMc/zMFLLf1NffnCFCjUGl9dhp6xFUogEk/1aDqdNV4wJPhU4H+4/Q3ipWOVcTDXcmkLUoFgW8vmYmtB3/PysOJGI4s1CVE8yfbaCF41Sk/Ga1FTvC8YEv4hQ6n+oulyWVQ0+sDL5OLyKfMRQ1ckEj6/cxKZjipKvErQ/Eair0hdPwxA3aognAylFtyGL1FFBfygsLycQc5JWoVZ3LPz9IvlYtZQQVFgrfRrgxRxbDuE5QzjM2vicP7RzArYFJHh8Kq7EeL3EMgWzsSR+5VdHNzpFSsSQLq3uYhNQXKf3B3fUvX6esBzlmh3Jps0WwifOL/GoeZgacpTfEr1PSKgssTERNBH5vGZYJiv5K9T9453h/kr1/uIk1jhHSMw5GJYEEVo1ot/Wqo5PrCvxXuI93yrERHU6aKxLgtqPQj+otws9QZlV+cKkJJaD5Mkn+jQ/wBxrI2msmY5rc/loNkSgk5dDUQHhZVDmBJHMCm46QxRLcFqqSX5kddo51Wj8Ajwkbb8oVKlDMQwd3Y+4eGclQNHAPX8rFRTmOZspGtL7tqDpERTsuSS7ChS4+ogNGFUJopRvXz6Q8waag0DehfWDsRhXAIAJc+jUrDuN9YTiePKlUSAHI6HcdfpCedjCPir7RrMbw34qOoWGup+hjMYrhisyiQcrs/r6R143XOwArHDQClIrM8G+zQZM4UWoG/NY7K4aAHqryp5R0iVOHkqL7c4LEsUDFwP+n9TFaXf9zfm0aTstgZcxJmTVAZCWBNyKu20asQrw+XVnAIO4P43lFExZDsamNJx8oWFLkhgg2tmSrUDkr/6jOzXUkBn1/DBPSolzCfyvrFi/FvXTnA6HG3rDDDhJFdvrFAIo3DWDRDvVDSCMZKS5y1HvA/ckGxYwMNwWONjU3IP0g4KB23GkJEy2L3+kMpUx2P5+B4mwiVM4tWCOGzRnDChoT1oD1BP48CzE0caBwNtYjhk5SWs/wAjYxJdxs05kg0ISxGxSpaQPaCsDIBBO2Un/wBMwzQJxI5mmO/7SdQoE/EnRw5frBfDWWlTG6FJLc62/lD/ABi39QXKiNVP1d/OA8aSzjn5wZPwjE15+bxXi5VwL6ekaVrAMubpoYvlykkNrb6wKfCeUGSU0JVTnFAN3ZBESJ6QTNkMCRUGrajn9In+k5RtOIyQACCaHbTaK1Sw5esVlLuRXWKZqyKXgjDUzUgUFfX02iUuexBTTk1CNfOAgg0s/oYvDoqxY/bTmIzNHw+bmyi2qS7g0qk+UOJEvKyhbxAjkbeT/KMjhuJgAZg4JFdUncRruF4kTAQC7hi5sNCI48/FxRicMxLuKu/9xXhsQPgJcmxG2xhtj5WaQXopq01BAsd/pCLGSsppRwSHsak/MNHOVVhvhlFIY9eoYXe0PcIsGirKDhuQ0P5aMzgHUgi7VSGLtqk7pIf0gzB4rIUAmxYubNYxN1UxZxDCHO4D632B9NYU8V4WSHQSz1AHnX5QdxTiKhMzJoLc3rpzgbAdoHmjMl3DHY1/jzjpx2I5M/Mwj+EU1O56wBilkFmpsHa8fQV8DTMZaAC4pUhQ8jesDHgSlFikVchvZ66R1nNF4sgnCKCrCtuh32gkYJYDlgK/jRrRwI5qCt3fR/VvtC3GYGapTKAbXTUhgR5GN3HUlwwX4hopCg3/ABzBm5gQDJclm/BGiwfCmmpCakM9d6Ee4hcMCrPRgS7DUNSKnKNhTi0i7N+aQErqzU8ofLwkwJIKTXLYddIVzMMoOCCCNxFSxKpC8pfSLkYjzeBlSym9vpEO8YxTDSihLHyj0meAWNudx0gdGMaGGGSmaGLAxNLwnJaljXo0dmzSkHq4+YgfEYVSCGqP7iMouljodbj8+sGEZKVmUUH94oed09a08zvEMMe7ULh7NTRmfeBpizRrpt60+npBqpneB+i2GhdzTaNgE42QCFN1Pm7t5gUhfiEUPUs17AQQqf1uoeVwOsCLxFLa+esTPpDzkhSuf1EXyJBKQ97DdtKRCW5FKtrB6JRcszgG/M/3FWshhVEI6Hbl8vtEDhybKIHWLZU1xSv325REpTuRyjmWfk4pRNTF02YGqSa+0Dy2D84sDKaOuYkZhcOCHJLHardR9IfzMDmlhKSDlsbONmjPYbFFBpXy+Yh0njBSn4q6E3HJo5ctXCwSCCXFBQjkftD/ALPhaF2fR9CBWEWJ4srMXIL8vz1iGH4+pBca1Ma8bY2yPpq1BKTmbWvIiohAcel8qx4as9d/aMxju00yYnLmoDACMQ7Zi+kTP+X6bzbWVxFEtQKS7UZ6DWK14xCiSxFXNYx8qcyrwxVOKXpQ1i+iexnOmLIo7gkhq6PrABxSs2Ug71Or/aPSJ5S5S5NPTl5xYV52KkKFq/lYcGtDwvjLgJJsBfT+2gqbxVwrcDzZ9fykJcHKZyE7EMC9ORoYsxWFWMypart4S71uBEYqVocLxSgN3I88yXAfqWfrF6OICZ4SGVavMandwYS4eWpSMqksp9LdeWsW4Xg87vu8SXCiCASXTps0FjabI7tBdmIvWpeKjMQVEpDVqXGt/vBuH4eqZLJJQDmZiWIrQjcHSFGO4UqSQUZiM6SoNmN6s2wg/wAOjMRh0KBUSxIAoQ7uW94FHZ1Ki6VHxMCOdQquhiM3BqzLQUKYEspjUj4VDkSfaH2E4LMEtvHUfEA/NyHdzTa5jXz4cY3i3Z0dytWoUgJbnmB8r+kZlfBlByGO7R9gXwvLLyFN7kizjfl9YyuK7FTM5yL8N613am0Vw5/qeXF85nYRQuC27QThHDEWseX9RuV9hMQScq0mmxA6WvFcv/D/ABDFyE11SSDsXEdfsc9ZzGS1BKTdw+wa/tCszlO4ja4rsvi8uTJKmtTUH0vCDFdncQmnc5WrSvzMaSw7ChGIqzXgnDTgkt8JFH0YiKJmCmoLFCh5RXNnml3asLGffJWohLZn0sfXziS8KMzG1K+lz5wn/WWNHd7ekG4fihNTVm9BSo1icIudw5SSwH7n8iGI9Ydy0JLJo6WFRobuYBxmJzJNNHBG77+sF8MxmZDN+0V10Brrr6RFMATMA2ZIpvzaoI8vlHBgV6pfnvzhtifFVQegL2cj894mlSW+L3idVj5kVRNC2Osd/TEXIiIYGkenHIWnFtqXOv3itc4lzFRV0iSBBh17M8cjgiSaFzWGQJolqUQwJg2XwuYH8LQ37N4T9QpnbKATWt9B9Y1MrBoQqYmYQokMknQakbdYLkHrG4bg4NVOdgKV0c7PDLIhFgFXe1nezxOROVNEyUCApJFB+4O6n3oB6wBNkkIIrmB1Dgpaw2pDv/gxeji0vOMgbqAQ+lCIsT2jUColip70p5M0ZsJKSQXABfpFBPi1LxUrY1MntCpRAWpharhveLsJjgVEP4dzXrXzjKFbHQiGoxcvIlLuDVgKhWvl9odGHeMQpJeWobnxabAGGH6gsnITUAuDbll3q0ZaQpWYkKJAZquK9YPwOKmqOYAsKKFPMt7wYD9K5zlWao3Ougb6RdK4rOt3gqaU+dN4Dm8ZQn4PFV8pYG38ork9okrdRRlyNsbnQ3i8xJ1L4osM4BJswv5RfI4xOSoglulH9YDwuIl4iqCMzKOWyqCrcolNSlNQFBmDPeNkbaLT2hXXNVjr4ud/P2giX2pSRYEj2+8ISlJ3D3be0QGASCzkXDuGram8HSfh739axOPkr+IlBYMoUIL7bfeGx4kkpKUTEFTAgKJAS1663j5uMPMTRJcVIBZwfWCwVsxfSyucTeB7NriVJSRNTmUpNyhYOetQUlqfJoGm8RJyrJzBXiUQH0oOWxbURlpc4ghs1GtR/PWGUniQqT4TTK/w8waamIvGqnKHE6dJmBlBNKhYAYudqmhFYyPavskCypaBq+W76OOYg445K3JQEkn9rBPtFWHUgKDzVU6HU38onrTsfN8bwhUtRDFrgtpHJCkFLGihqBQjVzH0PFoQssohTbg260EJ8d2cllQyES6Vd1DWsV7+HZ+s9+oIoS4L10i/B4gpUBYEa+h9y8EzezUxK2C0N7eQMNpfAVIASulPCdwKjSIvE7AuHxVACC/zDVi4T/ykclcIWFV2J3D8iDEDwiZsPWOdjpKwpzbGJDCrP7TD2Zh0AEGYlxRjvrrAy5YP7ki2serI4FS8MsXBjwknWGk7DswK0+ut9opVhLup2DmhpG8OhUyNbD3iUwPby3i0TE2LkQ27Nz0S5qSZQW6gK3Dm45xgc9kcAJWVUzwFxmcOcpFCPWsHcRIBU1HoA72YAl70jR/rpF5Z/k4XQbU3110hHOAnKylKQVEGwLDlu4jlZp1i/wBNNE05AczG12NINRMWsJSE/ACCBR6asbgw7xXDpJSSlLgqyuqimyhyn3PlC/HcOQnujLzEnMfEGLACyhyL1i4HhgQqRlKFImP8RDgpavi3rAGD4SvOPAlSUuW3oQH1eNfwTiEiYkSyTmCAkFVioliBtT5RQZHcl8js4JFdABXyMUGcm9nkrfKlaDtQppSnKA1cDDM7KDliwbrGow+IKlDMUg0MujkJNWPR2irivD0rqwClDwtSou8KSzB8EKakhLmjqDEDV3pDTCcPOZSSRYa1JakWpwwAIUkA/tL0503ispmpIy5VvWtA1x6GkVArxfBcxYHKoVPWKJHAAlRJJIFVWPM6wzRi5lSpKEnbMS4BFH2v7RQJuZ8qxYuCX9Bu0LKU4RCV94FZQDpqNjztFU7iiwuqgQSSAr6GLZHD0rWEd5ldqlylouxnZZlVmh06gfKMFE7iakpUchd6EV0dm+sL19qTcJALjm8EnhS0gp71xoNG1f8AqK8LwVABURmsA7t7Qenx2T2rq5SD60pDBHaRFi6VM9LVqYrw2FANAAHsAIZ/rV5QlTKQC9gS21Y3+t4GRxyWotY8xQ+cSVjKXFT6x3DyZMxX+ogAOwKPAoeQoaUqIFxfZVTFcqZnlgeI2UjkoDV3qKRNtipBCJxag86x7vHI8IHT6wll4paHyrYWZnLC9YFKk1BWQ40/7gnM3i0S0kF7BV6xDI9Mw3oQCeY5xmjikJaqy+lOTQbLShQcONWejDaK7J6mQlTUmgcaO33j3fLFSDagdx7mkcwWGkkJUJqrsU0FDc2/Hh3hezSD4s6ikV+L9vKNeUn1sZxfESC5Be2tBHf895/OAeMTVS5ykpUSg1S9SxtXeFZxJ5ekGxXV0ErWCSHPIU2iybg8xL0YgO1t4qVj5ZHwnNoHoRBGEWZygnXRulvSIUAnyC93aLlIJQXerA+XKLMTLUjMwzJSQCoWc1tFMzGAgA8mhmBCRJS7F+sOcCE55YKgkA3oWYOPf5wLhCFEI/kA3/Kw92i3iPClIsXAZ9CCas3leNrY0XFMUEy5aUlOYhKiEtQl9LgMIGmTFZ5fduCpYzNQMWDPGUXiVhQc8j0H40aLgszMEpoXOYF2KW5Ho0RmE+xciXLUlOyTn2ZwXAtmeFWISf065hDobKA9UvYE3ci8NcOoKSp2Jc0/kxBbq4gmbIz4cyaAvmJemZwT7U9IYKxmCQSnOCQU1DXFj+dYMmcdmuCSQSKkXN2pFuIaQyWfci0UJw4WSTT79I7YhOXxedlBLKclyzZdLioL6R2fx5Z8QAp51pobRMSyEsClgXr7k1p5Qr4vNmV8ICa/D84J4316XjVrUXJBvDHDSCtv9Qu7s+msA8Pl+EqUbkNy5x5cspUcj1FxXXeKbDZeABV8ecVN9eb/AJSOLwaFkVLvAGCSoEgnZ/zSBcXMVnIqPOGVNjQTpYTZm136QDMmnMAFFzQCKJUygOYqpXr0g3B4BxnJL6RtYQGSyauA1fmY5LxLUI/OkAzphzOS7RZhpo8jEWqkMETgfz2iYVT88oECxm5x6UCXr/1AcRVijmg3AcWXKmBaGLDxA2I1BGsK8SWVQxORMb5xmpvxzgyMRJ/UYdLFP/kSN2dx/tN+UYMipfz35/nKPo/ZTHd3OZQdCxlUORBFBvWMn2u4WJWLnISG/dUMBc0Or3jnymVc9ZubN8YPMeloZYtbp1DbfaEyPEr8pDTEK8N9vrrFS+CjpGMltVTKys4DerfaNVwGeRhleJK3zZQklqBzQ2uC0fOgaxrOAzsiEjMPiJZiCCwEa/GD8dwRd6ulknzYgwh7kxtO1BSAlYBY/FW73hSFyNzBGIcHgxMBZ3D0o/kNYrlEy1OFMRqKcrxWOLzAXDA6ECt3itePKllSmJNTs/SHW9a+RNSrCqKQ5BcgtQ3zc2rCWXhlBlkAEnwvZukWcK7SoQ4WjwEMUi1q10juK40kKASypYFAeYsYGaPs7IRMyJmoCciScwDlwSz/AJ8oFmzVylrC1CYklTGhcnU9BpHuE8ZlKX4XT4Ak/wC5sxJ/qImUhau71LELSPCkMfe3qY2Ak4nKlLYpzA7GK8EpUuqTWweu9oYY/gapcwEglNfEA9tSNIolYfMbWrT5RUkLmF4otCiXY26UakVf5zMc+M3f1vEcXJKQXpA8lYZucIHiepaTmqKMdfOAsZjyWAJaj9Rzjy0kOxor8vCzGUNHpBaYNHElpIzPS0dm48qNST8vSE2Y7xwqg04fy+KsbaNpFieMEHUAt0/qM3EgrnG2t1bnBcSQqrhzvQxCYXUSwve7ARjETDvDXCY9gPvrFTkm8T3AJdZDXr94b4qeMrA16wBwweBSy1Sw+8dXcVB1iqnEW/DEQkJLjWraemkXIl6xWtZHlEqSzViZxJTcNA7uefKK5isziBl6TqYvkzctbwOk6EVasclYjLCx1hFOQXp7w4/xB4YJmFEwfF3cs5m0Scqg/wDzB8ozslwxBblGy41OB4Q5YHKsedCGg5+w8fr42pAH5SOz5oIF4qnKc0iUqW7vtt7RMUrE2NBwZRIANQ7ilbVEJMDNSlYJD8t/KNTgUJypbVJUdACXLDyp5Q34DXjqVKwqWsfWn/UZIylb+0aTE4kKR3ZL5dNnY/eKBhZf8fz1gkGskqWkGB5sl7WhmnCG5I2p7xydhkgMPvDh0mVKPOOFJhiWEUrRygwo4LElJApf8aNX2WngYqWFsATqWSSxyg6XjJJAcfmsbfsycORmUXWl2Tc1FKa3vyjfxNbPi2DExaUBNP3ENmdj8LUbSEXazCplMZRSEDKPnTmRrD7gmHylc1amSUl0F3Gb4crcjF+N7PomSlhbiWlJWDsobbxM8P18j4hMNRdqE+bwHISTTQwRilk5rAGOSJdHegjoB8jBoU2ZqaWhNxlsxygBOn9w3kS81g7iE/EZZTme8NH9J3jxMejkQt2PPHo88YpAwwweHeWVVd2byd4Ww24dMPdEaZn9qxXEHnCMTml5TcP84LSneEXDsTlU29RGiwsorq6RSh6lor651wn81i1DOxoefvSIypRCq6RbMQ5LuXq8bBKDXlD77xASXqL+semyLVrytyicpIY9POBWoFanY2ilSwTEMQpyaxxEs1bT76wMaSZpIpYXO0aftLj0f5WkBTunNzClFCQD5v6QrwUruUkGxS7jVwzNaF/acKl4WTKHiClZ1EVpXL6knySI58rtXJjJGlKRJOYV8xBuG4UuZlAFRuwDfZ4OwHBDmImW0Itt6QyNazaL21jZSCMoIpQdWaBp3ZtIBZRJGjVPRoum4QJTerWqKNUdYrE6H7oqWqaDQ+/TkIsE47fnpECCEihdujBhpHELoKD3hkBZOn+vtEAp2f2vAZm5hSPA1NT9fSHTiyek6WgfOz7x2asDd+cVZn1jUuqFItwZVerW/qBlQbKSwaJZ9W7JYjvpUoO6hRQofCmgJHTWGfa/GdzhZrKBJGUWoDS0Zf8AwpXlVOmFQGVDMbVNSTsGintBxqXigUIKiM1dBS17xz5TbkaXGGmTNL1i2TLCnqAdo2/Af8PEzwVKcJZwQoZj/wAdoOxH+F0oPkWo89upjp8bdYfh8wBbb06GAu0a8yjtGixXYjEyvGEOga5gSXBtWpbS8KMR2exMwHLJmEAXy0PrFfxH9ZMiOQ0PZ3EM/czNqJJ+UBTsEtJZSVAjQggxDpqgx2Lv0a/4q9DERhlO2U+hjNqAg7AksQIHGEX/AAUfIwbw/DqFwRUXBD+sMgt8WlOViLxo+ClakOlJOhDPXlCGbhJpPwHlt6xosBjO7liWXbKya0SpRYqbdo6ZiaayOFz1Dwyl7tlP2gLFSlpJSsEEaWL9I3uD7SS8IJiZqx4aoAL5koQEAPookgwpwZm4hZxcxAyrYEAupI/a4Z9NPWNLvicZKbhFqIZCj5G0TRgpmUAy1OHJ8JtYaR9ew+ElZQ6EkquTUijsCBs9to8OESy5QVJDEDKXpyBf0idMj4liEKrmSU+TQ64PhEdzMWohILByWYWPzEafHyMXKzFBTiEXYJCSEtV06mxpAcvjGHUyZiU5SQ4Szkg7Dzib6r4yc/jKQz+LIrLS2UWD784WYniEydMzrOrt+0DRI5NSCONyAJi8qSl1HKkuGGalIM4LwNai8wFMtNVPToz1MVx/5i8jTgqJyzmyoAYs4ruzDWHMpKSpi2rlqDcdX0iauJSkZUSBnNfhGunWBZii5Jy5iqiAX8QGuj2EdMc9MVYeW4oEmxILN9qQtx/DZYcOkvUEFyX5bxd+lJUlZWDnLZBRWzkbUMNpXCAFu1HZm9KQWSH1lJmAK1AplqUw2y2oPaKFcNW5/wBM+33jeqWhBtVV6Ow57QpmolZj4tTrB2h618VCjpFqV0vWCO6DM0RMkDSJx0DC9TElp0ia0FyYpRR3qY2M6JLlhDKWgOBFGBuTajWc1giUH/aaatpzipAPXMCQUpJDpBUAbvp0hvhOPhMtCO7SkpUGISKpZqkaxlpsqpY11i2XiJwDO45h/eJs9GPpieJiSlK5SgAP2mhI69IpxPbHu83dgOWYkuzagdG9IxZxswpq9A2hDM0dSqgqfaNI3wVie1uImTCVLzZXYEOADqOcc/8A2OJ8Lq+AMAwZujV84Am4NClZqg8qQNO4ek/uVDWhujtliArMGcF/hDxGZ2qWskrS71rttCOfJUWyqFKPVz1ioKXqXaNtjZGiR2mqxDDzptbSOo40AoUu/wDV7Rm85LuOjbc4nJxZoCl+cPejrDzivFFhF2HK8KsSQQkleY6coisqmXo35YR2Xw4lIOYRtrZiP6pesNJ81JMut0NyfSF/cl2DGDJGDMxaUA+Yqw1Ma+EdIw5XJVMJohQDEXBJq+9H8jGo7OcVWFpQSkpIIBa4oznlUxk8XgZplplAeFNLu69+VDY7mOYCRicLNSSHIDhN6G8TrY+sSsSZCQMw5vp97QJiO1EsJLFyKsnd3p+aRgOK8fmrUpeUtoCXbk3SFo4lNKaJykipa8E4/rb+Ndie1pCmQcp/3adOd4yR40FqUpWUFalFwGy8w0LFlS3JUc3n84mcESBawDikVJ+D79FfrQVAuSTYkvq7tFmM4zM3s1TWAZeGp8QB6HS0Du9TcxW0Ye4jj80oSjMkAHMShOUk6OeURRxFZNS4Ndi/XzhWqlPlHJKyC4vGnhxu+BYpKikrSGsldKMkUOo6841cqb4FFy77uCS0Y3spjSublUlyRqkZQA1bUoGcatG6lL8AIS9SA2gD3O516xy58lcYzuOK1pJDuEt7/wBRn/0c7YRqe0OIKQFDwmxB3ajH6xlVcYS5dI9THP2q+MYUHnFcxUayV2JKk/8Al9oznEeHd0rKS9/aO+oBgRyQkAm8SYOIIVLSaB4cZWJhBNC+he0dTiVO4pRtY8Yslo8+sBcSXck1JifeGzx44UbmJjBczG2suWtkEOz/ADi2Udz7QOJFGJJgmVJBSTWnONgTK6j7R5ckGPIkMLmOOrcekOJ0KlmLF6kdIrCCdIsk4FiXUfFXaL14RqgmGQ6HkoBJHL6xcZXLWJy8M5eJrksWeNjaEKaxNKwExYMI5uawLPlsWc+kbDq3CFLk+XrE0ziD4IDkIorrFmHVUiJrNPwftUEgIWhmdimhJO/OCcHOTjcQ6lZMqWA3As9R5kRmUSXflHUSgNTQV5xsbDPFT0gKSkhTFgX57RQcQk3SwA0iuVg81UlsvV2MXdy8XEWKylL1o4pA81JBYFxBqcPmL7XjypIBPKEFcxWqn8gxDfSKUEMaQ2mpDvz3+cCTm2vBYqUGmsdlYljUdecHScBnSWIFh6xUvBkBSaaExNU1PYta0rK0gKTlOrlibJH7bR9EQuUAiY5S6M7F3qWY7gPHxXAcUVhlJVLJB/cP2kPZnqKRosX25XNlgZcpFKWZyfn8o58pplNu1eJzhYLpCSCCLqqG+vpGZStDB5SniyZjO8SFM6rqe3JqxAcTmcvSL48cTeT/2Q==">
            <a:extLst>
              <a:ext uri="{FF2B5EF4-FFF2-40B4-BE49-F238E27FC236}">
                <a16:creationId xmlns:a16="http://schemas.microsoft.com/office/drawing/2014/main" id="{69CAB242-FA62-6DD3-E264-813E53802BF9}"/>
              </a:ext>
            </a:extLst>
          </p:cNvPr>
          <p:cNvSpPr>
            <a:spLocks noChangeAspect="1" noChangeArrowheads="1"/>
          </p:cNvSpPr>
          <p:nvPr/>
        </p:nvSpPr>
        <p:spPr bwMode="auto">
          <a:xfrm>
            <a:off x="84138" y="-881063"/>
            <a:ext cx="2533650" cy="180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grpSp>
        <p:nvGrpSpPr>
          <p:cNvPr id="2" name="Group 1">
            <a:extLst>
              <a:ext uri="{FF2B5EF4-FFF2-40B4-BE49-F238E27FC236}">
                <a16:creationId xmlns:a16="http://schemas.microsoft.com/office/drawing/2014/main" id="{5A183D69-A195-59B1-4CD7-3D505947CD24}"/>
              </a:ext>
            </a:extLst>
          </p:cNvPr>
          <p:cNvGrpSpPr/>
          <p:nvPr/>
        </p:nvGrpSpPr>
        <p:grpSpPr>
          <a:xfrm>
            <a:off x="152401" y="152400"/>
            <a:ext cx="8839200" cy="4572000"/>
            <a:chOff x="4456543" y="152400"/>
            <a:chExt cx="4679950" cy="3505200"/>
          </a:xfrm>
        </p:grpSpPr>
        <p:pic>
          <p:nvPicPr>
            <p:cNvPr id="34820" name="Picture 6" descr="http://t3.gstatic.com/images?q=tbn:ANd9GcQ0rripbY48qLK6JhM-GI0vBZ8lAaUNP7pCS746PrqBxyAtU_gg">
              <a:extLst>
                <a:ext uri="{FF2B5EF4-FFF2-40B4-BE49-F238E27FC236}">
                  <a16:creationId xmlns:a16="http://schemas.microsoft.com/office/drawing/2014/main" id="{BCFDA085-3777-3AE5-FAB0-1460C1B1EC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543" y="152400"/>
              <a:ext cx="46799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http://lavistachurchofchrist.org/Pictures/Jesus'%20Death,%20Resurrection%20and%20Ascention/images/jesus_dying_and_living_again.jpg">
              <a:extLst>
                <a:ext uri="{FF2B5EF4-FFF2-40B4-BE49-F238E27FC236}">
                  <a16:creationId xmlns:a16="http://schemas.microsoft.com/office/drawing/2014/main" id="{3BA41C68-4C69-D57D-9BFC-68C7B5AF0E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8494" y="959644"/>
              <a:ext cx="166211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24BF1C0-DC23-A71F-C906-0CE61A7A1FC6}"/>
              </a:ext>
            </a:extLst>
          </p:cNvPr>
          <p:cNvSpPr>
            <a:spLocks noGrp="1" noChangeArrowheads="1"/>
          </p:cNvSpPr>
          <p:nvPr>
            <p:ph type="title"/>
          </p:nvPr>
        </p:nvSpPr>
        <p:spPr>
          <a:xfrm>
            <a:off x="0" y="152400"/>
            <a:ext cx="6629400" cy="1219200"/>
          </a:xfrm>
        </p:spPr>
        <p:txBody>
          <a:bodyPr/>
          <a:lstStyle/>
          <a:p>
            <a:pPr eaLnBrk="1" hangingPunct="1"/>
            <a:r>
              <a:rPr lang="en-US" altLang="en-US" sz="3600" dirty="0"/>
              <a:t>Suddenly Jesus met them. </a:t>
            </a:r>
            <a:br>
              <a:rPr lang="en-US" altLang="en-US" sz="3600" dirty="0"/>
            </a:br>
            <a:endParaRPr lang="en-US" altLang="en-US" dirty="0"/>
          </a:p>
        </p:txBody>
      </p:sp>
      <p:sp>
        <p:nvSpPr>
          <p:cNvPr id="36867" name="AutoShape 4" descr="data:image/jpeg;base64,/9j/4AAQSkZJRgABAQAAAQABAAD/2wCEAAkGBhQSERUUExMVFRUVGBoVGBUYGBsYGBoaGBoXGBcXGhwYHSYeFxwjHBgYHy8gIycpLCwsFR4xNTAqNSYrLCkBCQoKDgwOGg8PGiokHCQsLCwsLCwpNCwsLCwsLCkpKSwpLCwsKSksLCkpLCksLCksLCwpLCksLCkpKSwsLCwpLP/AABEIAMIBAwMBIgACEQEDEQH/xAAbAAACAgMBAAAAAAAAAAAAAAAFBgMEAAIHAf/EAD4QAAECAwUGAwYFAwQDAQEAAAECEQADIQQFEjFBBiJRYXGRE4GhMlKxwdHwBxRCYuEVI3KCkrLxM1OiQxb/xAAZAQADAQEBAAAAAAAAAAAAAAABAgMEAAX/xAAlEQACAgICAgICAwEAAAAAAAAAAQIRAyESMUFREzIEIhRxgWH/2gAMAwEAAhEDEQA/AOkKveV7/oa9KViEX3KP6iOqTC7MlIepcclBOXIMAY2s/h/pQ/Jn9Yxfypmz+PBexllXlKUzTE10Jb4xKm2IJ9tPcQElzGfcltxwjtSIJs3UqCRwDgeph1+TL0TeCIem3xJQCStNOFTFCbtdZ00dRJqAE/WAU2wzVu1BX2gn5RBPsiy2LCSObdgwjv5EmH4YoZxtbIYe1XTDlEkvaizn9YHVx8RCNNsAQN505+0CYrTbIRvIY909ngrMxeC9HR/67I/9qP8AcI2/q8r30xy4rAzx+RT6vWN7PbJeWJY6/wAQfmflHcInTxesv3hHv9Sl5YgDHPZchJDgkji5iRKBRif9xgrOvR3BHQfzqG9pPcREq8pfvp7wiTEqyClA55P8Y0AmjUHqkfWGWeJ3BD8bxl+8nvGfnke8O4hH/ML/AGZV0ivMtiwHODoDnB+aHkHAflW5HvJ7iMF4o95PcRz1F5EgOhXMj5cYlF8p0fzAHxh1lg/J3Ae/6pL94d49/PJ94d4SJV44sn7R4u8wCx+ENzh7BxHj86njEibSnjCMLxbQ9jEovfme5g2gcB2E4cYwzhxhNF+EZGN034dW7R3L/oOI3ienjHotIhVRfXT4Rui9uneBaO4MaRaBxj3xxxELAvnpGyL6HD1jgcRl/MjiI9FpTxhbN8I1Ldo8XfksfqJ6B4J3AZk2lPGNhaU8RChM2kS1EqPYREdoFHJIHrA5IPxv0O35lPERkIxveZxHYfWMgc4g+NjYi7ZSQZYRuu7GrnNw5jFSUJIwpSMXkcqDn/MeWqYWxBLKxBI4s4rQ/bxY1qXpqHOedNWjA6Nm2UrRY5ZBSpDucw9exeKZuGUd1nS7hJUWDeb+sEpy6BlMdBk7V1rC5eV+KkzAAlkpU7kA4kmqiFeeXKF0thVl+zWXCVIlrWFIFQ+LyY7r06wLGz0yYvxFKUlw5CwArgSQksBTKCl33wJviKlI4e6FKNfaY0y+MEJRJXmkA6Ok8cmzEd/Rzk0L1r2YVhCjOZT5JSSA+WrxDY9nB4oxKK0AbwIY9g7h4Y5hWCVEYTk+j5Acsn4RVGMkMg1VVQUlktoXZxzEC7ACb0uizSklfhlzQIzq1GByfOnGFKYrCC6GFBvpYu2nHKH9dhQVKXjWsgmhYhLGoSGJEUrzsUqdLImLKQkhQLsoaZdDDNgSE9ctICVFRUo1CCCkNXXXhSL8iwSlgf3FA1JCaZ5AYtIs3hdaVAeDhISGAW+KpfECatyiOz3ClBBxFSnyaieZAPOOoLMk3OoOPFIVoCHppV+D5RXFpXUUJTmQk4QOLtTzhgQgIlrMtbqJBLgkUzavMxZlWhCAfZAJxEEvnpmXjmg3oTZtpU5ClBxXdYjzjSzyJk2iSaasW/6hvXc1nG94YOIkgOSHz+xlEF53chSRQp/cBo1RnkTHUgU/ApTJSk08R6swekQJsrlia6DMmDoulBUyiRhpukEHV2Wp+XlGsu6yFBUpWFzVRdxm4bLsY7SBTA8qyEH4PSLIod4+uUF7fMSwC0lZAZ0GofVtawLtFmB9kLSwPtsK/elY4DSR6LQdFk8iX84hKyK0PNn+BjeXYWNVDRyHVnXyiTwQlVFFTuQwzGTQzi0hOysLadC3Js4nFvIzA6kH5RX/AKhxSM/OI5k4PQfH5wtjlwXicsI6/wARoLyPuEjiIpzLSDllES1afOHUgWFEXg+jdYlXaWzSe30gWl2BiQzAeXEc+MOpMCl7CMu1JPHsfpG/5xP2Ip2S0lJbGU8IuzLyahIVzw/ecB5GOqPU2lPHKJRPHGKwvVJ0D9/5iWRb0rFQhxnSF+V+inCyXxRxjI28KV+31+sewfmXoPxh21TlKUouSlgACqg7dPWKkvxkj/yO5GpZhpFdd8oOYLDgR8oiN/INE4j5U+MZLmLziGbHblJO8EqJIYvlQjryje0XopSVBQDKBBqciCKd4Xk3yFFhmmoDRum1lX2zwJOYVKJrZ7KlK1M5pQElnYgHm3zg1KvMpylpA5H+IGplE1LJo2Y4xMEN+oEGg+zCXLww3Hyi3NvheEsAH1r9mlIgk2tbOGOIB3y8hFKZbZWLB4iSssyMQeJJ00JRWYEAZYgPUmClMPyQXgnlTSlThMsFjVqkF3etc418dSdQyi/shnbPuIEKtDzAoTELo1K0zcgfGNV2lZZYqMqDLlDpSvTJvLGtoNicsqxKVibIEBo0FSp+PRgRlTSA8q8CrUu/As2mQiKfe6UqIMxLg8S/ZoDU+rGjkhLoYEBgAKNHkyUk5h25mBcicFMXJBHIj4xN+ZSnU9/kMoT9ro75IeQlZJjyxXSN1KeBCVY/Zdk6Yv4iJdrKDmoE8VHuwhuLYPkj4C5lJOgJ6Ax4rCmhYA9ooy0Jb21B65ku+saCwihC1EZ1q3lrDRwt+RXmS8F4WdLghKcwaARfl2FKswD1aBllshJDOQPLOCN4zlSwlKEoClAtMXVKSGYMKqJf0jQsSgrkyfNzlUUZPsaE1YDtFFWF2FTwAfP4QIvHaOfZZiRNImg1NGDa4WAw8oZFSAoY0NhWAoF9DUfGAoQybQ0+eOkwaZyXNBzpGLwkZZ8o9tCkJcKYlIdvhpSusartgCQWABGWdPKFWOLdAc5JW+gFMuOjDGK8QaekeS7jBzxffwhilqBDgJNeNa9Y3SkF3SRFKoVSTAJ2cBDhZH31iMXAoGiweoaD6piUDESAMnPE8OcV1X7KBZQB6j5RyTl9UFtJbBMu5FPXBQ6EjuGiaZcszIYeuKDF6TfDliZKQFuQ7kAAM5MJlo26mkskywxfKn1hLfRRRvYVm3NNKvYDNy+VWirMsiwWIw+R+kHbgvgWiUVMMQooDjygkJVM4Gw8vApi7j/7AOW99IyGwWYRkdbD/gNFllg1BHUO/k4EeCSAcQIfhkO0WplqQciOGTwNvKeEpWt3wpJ7DSJJvpitR8C9b9rkJWRhxMWd26s0XbHtNZ1YSQtDlt4jD0fQRzKbaCSTBPZ+xeJNQJvsOCxdiHrlG2WKKjsnG3o6laUhQzzr5aNCltfb8CEIQsgq9oA6DKGu2KTQYGSmg6CjQm7c2MKwTEkCmHCqhPAjjGfCt7Gk/RDdi0Jlj+wlYUGMwkBQfV6kciMoq3vfSlTyc8khJLgBIbpAqTNUkYWdyKceXeI7TZVCZUM9W1HI8DGhY9uxnJUqGbZq3YJiZqnYKALB0jRzwzNeUdKmzAlL0rliLPwIjkd2qZWGoBYKYFsJPLKGK0XioqdyyVBKUvokUA6UhY47f/CeWVJV2Fr7tRk2dav1DIjRywOTUhPuq0BaVKUjHVzkVHucoLy5otSlSvEw45jrahIaiQ+jtTmIXJ8o2eYpIJUxbFhY86GOeNU67GxycaT6C1p2g8EqCEMFFKsJZgCKsx1zia59sP7n92qSf9o5NCleEs48iHAzoWaN7osuKYFGiEkFR4BxlD8Eo7BJKUujtCUzAnFgGE68ejQFveymZVKSFJqCM+OkMhtySzYynQnIjQueIjZNqQSVYWdk6enziNX2Jy4u0wFs5asaQMTlO6eL5P55wfFmKaMSDxiO79m0G1S5ksFCQp5idFUJBDc6EQ4Wm5QQTLI/xPyimNcFQuXjJ8kKMuYpBqgseAia/wCziZZypWICUcZCSzpAIUO1dMoM/wBCmEthbq31i7/QSEqCiGIIYDlXOKy2qExtxlZxi9SDKEtFQk4hmpfSujcOENux15+LY5Q9zcJzyy6UaILJ+H9pE9QCFFOSVqUGCcmJ9codLk2ORZ5QQlQBckkCjn1PWM2CLTafRu/KyRlFUJG1KPDUFmgWkofMuFYgnlmD5RakWCaJUtCq4UsSWzzPWJvxLsZRZw7HeoRzBIPpFmyWvHJlKKXxISe4EUikpszZG3iiijMtolJKlkgJFWAOXANCPtF+IC1TP7CimWMhkVcy2XSOh267k0dsJzGYPIiOWbTXEiTOUADhc1yzDgDRgTC3HlTGwRdEM/aWbOHiKWSZZACSXzcv8nirNvcrLgtyeKYsikBTpISSBiajjn0MEbJsdapodEiYU8WYeuflFo0tIaavsZ03kpd3yASTvTEk6NVkvoeFcuMJFpkYS4ycjtHQ7BszPF3KkzEpkqSrEDMpT2ip6t1hUtFwmXukiY59tILGlQH5/CJpcXZSD5LgE9gL4TLUuWp3WU4Wrk7/ABjo6JrigB4RzjZ1CLMvGQFFmY6DVucdLuS9kTUYpIAIzdipP3xhJewSxtbZYl3UsgEkDkWBjIwpepUp48iFoOxStNlWklks/SKM21AAhZTlUYgSRlxp5xJ+IVu8KQmWl3mGqsmSDl1NBHNgotnTWN0MCatmJzZetl3WfG8oqzok1SOWKJ7jmiVbpRUE4cQAxGgJDOTyJeA5nnIRbk2BemfX6iLTUHo6M5HQ7zt2AEqKSgFgXck8IV72lInDxklQWCEKDuHZ0KSwDAgEEHIiNp94Y5QTOQcQGYICnpUg0WGGQYvFa7hgxqBdNAwJIOoz+eUSjj4lovQauyShQSZ+ErD74AS+QGJgHOmLPi8Vb/CEYE4N1RVjW+p9kjgR6wGt9rOMk0I8w4rTnGsq34kkKqFPQ8QXB9YbQqTseZdkRZ7GhUialaZ7pWQfabUagj2T/lAaRdEy0LKJI3gFKclgHOfoIDmbMQQlBWZSVEpDApq6tM8qtwh42RVuq/cwJHAVbzJhoJKDSFyJ3YFsOz06z2uzvKUpIWnFwNc+BAz8obL42Xs08zZ05fh4ACpfEVDtxoOrwYss0TJpE0AolhggmhUGKll6FnAHnAbbS6jPskxNmQVqLAAKG8EqfEHOZGcTfGCpjNynJSOb7W37Z5pTLkSRhQMPjKH9xTF3p7I6uWgNJtpShSAwSrOnCsVbdZpklZRMQpChmlQYjvFbHWH4qgWzteyW0otEkoRLU0lCQSRiDCmY1o7NoeEHBdyVMrd4uB9IXPwvaXZkkCsxSlH/AEsB84YJVsQiZMlqNS0xAxYd1WYTQuyge4jK1TtDyjaD11zZY3MW8r3nqw0OR/iLy7UpHVx5gCsLS7wlMxAIP7n88s4v2Sac8RINRj3m6GjfxFu+iMX7D1mvEFaGUSFacKdxlBU1MKtglETwpkBgapepPI/WGCzzipSurDoAXPcntDr0CVeCadOCUvAu8baEy1k8khtMTD5+ke3gohwC2rwC2itR8EqbIoV2IPyh0rFbItv5KbRd8xSSAJYCwrjh3G8wS3No2uxCcIRlhSkNzAaBFrvgTbIJNCCuqa0Tixp8np5QWsktRBmGhUTQUDfKEca2hlP9aZ7bJP3Vv4jnG2t8y1kSwkK8Mku9H4DjpnrDDtvfvgSiP1qohlEnmqh8o5balvSrtUHz/wC/OMrhc7NmJ/rbOm7M3S8pM20YXWR4ctQBCEmuJjQKPdusHJlqwKZKnDlg7trh6Z/bQIk23CpAUPYSkZApdICWcHdyOkV7RaRjJT7Kqir8/iI0VxVGRy5OxkXeYUyXzFaUf6EaQtbTXKZqD+XopLq8N6KBYlQ4KrUaxLKtFAR98I3mWxSVhaTQpcg5OksPj6wUrYym8e0crmTphWUhwQWJao0blDJdVrmWVSJqjiQThVo41BHqDEF8qli2TJmApExlDg7DH1GN4vOFylST+pJwl3GKhHy7w3FNUMs0uV+DpSEoIBSzEOM8jWPY5lde3syVKRLMtKsAwuXdhk/QMPKMjI8LHsZ/xHscv8q6qKBGAjNzmOjfARyZUovyoe8dI/Fe0v4SeCVk+gjn08Mnt6CLwm0qJSiiJEv5fGC5msQXygWk70SzZjx0tsFDWbm/OoooJLOn/IaHrxihd90zVJKfCJwE4sJqasSOMWNjbe4Uk5pDgcW+/WOgXhY95ExDoOEHdoasSD3yig6lqjmFtu9SnTMGBaQo4SGUAHzB6QuySR3jrm282UqQ5WPGKCiWQarc1SUHJOoVoRHIVJKSQoEEaGOOCSrSQSsqOJsISMmIIPQfWHnYiYFoUahhkf2s8Kl0WNM6QpR9pJbyAc/OGfZmemVJSokJSAp+igBTofjBtoV00XbZaygKdTbyyC9anuWpHljv8mW7klNeDghsXkR/9QAnTlWmZ7G6DRTeg4kxclXbNBH9vAioJJSCAdWfTvHnZP2ds2R1GkU/xQvQTpcgFsaKniywG+DtHO0w17YpZnd1IQ3ChWPhCokxuwKoJGfJ9jody7RCy2OUouSCsJTxNFD/AL5Qvy9oJptSLQtZd2fQA6AcPpEt4WcmwyyP0mWqme8FIPqE94sbGSUfmEiYlClCgxE4UniySMRHVoGoq2dJ3o6JYpJmSkzEKxJWEqSedXoYOyFEAYnioLP4SAlCaAUALAPWlaCuUV5dtWqigpJHF/nE8L2yE0kNN2e08EEXpLlMla0oWU4t4sCHrUwJuGe71dqdxFbazZ1NqVKxFigKAPUj7841qmxBim3rJA8QzUMzsFAv0rWAW09uQqUMSwCsimZA1oOAgRaPw0lAOFrby58oE2rZUSq4ia+gh6S6YNvRLdigLSlk0GJgeASSPPWGdd4Vyo0Ld2yz46SdUqPdKoKLtQmUcU0dn/iM7fkZLwcx2rvBUy3lMxBFQlIz3f0kVaub84ByZZVaEhQZ1AkHJgX7MI6XfNkkzClbPMl5EVzoRmx4wgXxOCHw+0lRAORwkKChyFYjCVs374DXYbxUCsLAIJLKQCWr91jadaAMC0nIqBA5pLdMom2WSE2YKWHfdVyByMSzblTNcoIEwAtpjoWBbXgYq5bpmHpaIJNo3R0THlpnnDhNRvP/APPDzitYFvhB/wATy0+LRKtIU4VlQFusPFUxZO0C7zvQCVKZjhUpJSGcBTFKuPtYoFWe2Swukxi/MDvBXaWz4Ey1gAJViSCMwzEEsNXPaFtVhfEnzf1h++h0aW6c0xbZYidda6R5DXcX4bz59nlzUzJaQsOAXJAcgO3SMiHNezWkw9+IllEyzFZSMSCli2hLEGOc27ICOlbTbWSp9mmSpYVNCqYmYCru5zIofOEU2FSsJmgJSmgCQ6lasW5PXlE1IioutgnwiVg5hxGs8Zxfv22pWpIlhkpDdTqYECaxD1A0isd7ElS0X7ltCZc1K1KUEpLqw5tkzGlXaDl7fiJaitfhTlCXQISUpDJ4ZP6wCtqkKGJAYKNU8Dm3Qs8V56PU/IQ6RSkRWi8FzF4lqcwasN6iYgomJCqM5AJHf+PKF7w6xLLoaQJRsMZUMmznsz0p0Y+RChBWSlKpQCkghKQc2JJyAaA2zat+aBqj5iLE+eUYUfqUzjnoPhEsrdUg41+zYXu/GohEukxWRFBLSalQ5s9eYghev5KzjDjXOnJIxMcRYs+8aI4jPOoMV7rtSbPZ5lpW2NlS0Dio0HWv/ExWuXY+dOGMlKAqoxPiU+tBQPqc+cTUeK67KxXN23SQG2xKFo3C+EOFMASnFkoCj1fy5wlNDptjccyTIQsgFJOEKBca0PDL0hLMacP1I5VUtDp4qE2EFVcUso83BR6t2heu204VBVXBHWDgk+JY8PBL+f2BA/ZuyY/ESUYgpIZswpxhUOh04EwNUzvJ0ORtIsYSokoUGalCGq5zB66GJpcx1/2ppUaOFKoGOTs1cXGjQn2ZZSlaFuFSt1R1wvp5xWk3stKhhViD1BpXpkQM4zVs1Lhwpo7Ts3NG9xcP5iDU5TqS+Rb6fSFDYiYPCUrdJKkupKnfdp/j0FIZJ0zEihyLPwfI92jXjVxPOzfrOgssODyb1ELN8Ss36/GGATt2vtEBxzyMA72XvKHL4RShLBF3SX/49woD4wBttsTLSJacKlM1KHicsv4hiugbxyYKSYRLyssozVAFSVOQeNC5PakRy6RfDBzborWi3zJamwKALHeyduIoYXL6vALVQNTUvXUwbty5oABJ8NyoAn3RRxCxMTiUTpWJQSuzVPSo6GFeDLlkHdKcKhydu4zgxZVihLk6QBnHFJHABvM4Yh/qS8AAz1MaJR3Z5lhjaFUvxCuVTEHWlmwq/nOKS7xSmYlSkFSSMRYcc86Gr5QtptEySorSolzvPV+L8Ym/rYWnCtChRnBZLMwOHjlWIynJeDVDFGSuw9tzfMkSpcqWQsKPiEGikhiAk8MzT9vOFKTe0sCoUKNxzpFa0SDjOJRJ1UeGnpFa0pAFOUaITaItJaOlbKbTCVZJSCfZCteKlH5x7CRZycKeg+EZGdw2aVPQRRNUtLJDA0ftFizWWYht5IWtt4lwAdOLRQssudPcSmSE1DnXQDnEFjnrKwFKJIoDm/rEpdFVTZXv6zLQvCtKUqSA+HIvXFShz9IEKhr2vsagJK1u6klLnXC3bPKFVecWxO4mfKqkX7luSZPxhDMkOXLDOkQWuY6hyDdoZNlZplhklitJc88x2aFVVCX0cesOm7Y3FcEzWYliI0R84lnJyjxKd1+fyhhBguWQyZkyoGHDiHRx50ghsxcip04qVRSUFdfeJDdM3j25JGOwrbPED/wR5e1B+5pRBWoZuB2LxNpN7C20tEe2FiCV2NBDoM1Lp40D5fdY6Rd937uLxASzEJACfIGvIV0jl/4hWhzZnekyh5MD3EMGxt6TEg/qNBhJZ6mg4GkPLTJKTSI/xCu5C7vnSkf+Sz4VlJoSEGqm4FJJcRw5o63+KFoJJnoBwqleERUFC3IUFdQqnFuUcmEdDyVe0hy2XXilpT+1Q7F6+veNtn7OlM60oS+6hUxKgWIYOU8NfSK2yf6HyKm8iWMS7GB7xKFfq8SWQcjmGML7D6NUW1QmqUoBSloZQLjRnPlFWUgYSCly9aZUpBm0qloR4ZStKRmOChQ6VrGlkvvDRqmgURh5DkRxiBsWOnthPYe8DLtCZaFgy5iCpQ1xJB7HPyaOkyZ+JBB1Ec4u6QV2mUpMqoU6pgDUYgmlCDxh3lzMJb7cRsw7ieZ+VHhMK2O340kE76PaHFPvfLygda57k1d3gXaLYqXMC05inIg6HlE86amYnEg/6DmOQ4xWiEWWLuB3+TF/hHO9qZiZVonJQjAoLUCRmavi8/nDom2KQqmqajQ8oU9s7zM6ataSMG6Q7FWJg4B0qM9YzZlZt/HbTYFtNvxJq7hJ5ZkfKBU2Vhlg+935j09YnvKf4ikcwXHBohtspkyxx07/AMRKKqjVJ8rY7SE4rMpX7UEf7Uh4qSZW6Op7xfsqv7EscUIfyAeMwNKJ/eY0SdnmpAzwcTvFY2QJYgVp2y+cX0DOMEvEW5H6wiWx7a6E+cS5cvENoy6mLNsSy1DmYqz1ZQ9UCwjKWyR0EZESVFh0EZE7LDDZbVLQaBwGZOIEc3pvUeF+XeBlTcQrV2OWdDBKzJ95ALZaQDtqd49SYlBW6G5ML7QbSrtQlggBMsFKR5kkn4dBAWWqNdI0BpFkq0icnewrd89kP1EDyHP3xie75ZIWNGy5wXuLY6faC4AQjLErXoMzBrY0XoCTk1EeBG6esOF7fhtaUDGjDNGoQd4eSmfygEbrmSwpMyWtB/ckj4xyOaDWzc7DZykH2lgeQKVN6QwXbRJNA7wp3YvBKQSAxmEA60CXflBmTeQFNIV9nPorbeT0qk2ch8WIhXkGgrshNK0gEsVS8QP7klh8YVtop+OSwPsrxZakN2pGt0X7PEoCQ2KWGoCVlJLkjpD2rsXjcRuvCZMtSZktOBU4rZiWxNmetD3hOtuzE2QvDapBQFZLYNywrTQ+cW7jvc+OlVcRViPWpJf7zjtFmt0u0SvDmpTMBDKCmIPkIjbbZWuCSOHXXJ8MhLuHcFm1qDzBghdt2vfCWLAqE8eacZHdxDxf34ZoCfEshIIr4RLg5+yo1fkp9Kwg3dbii3ylkEGUrCeLFJDN1eHiwSplG/CPGmpS7iasO9CMSvpGsi0EJBKSpslZlPIcNesR2+2JUpwgAlRJNS71iHxDmDSEa9D/ACOxr2RvJX5hCEkqQFCrMQOfeG+8rSELcZE9jHNdl1H83JCVM8xDgFtRHRb+lDMdY04lSMf5E3NqzS0zAR1+3EV5cwNm3P5RWsk4sxjCxNaHjFCFFy2FaJS553kygFMlqinc8+sc3kTcSt/Kpr3pzhx2mlFFmKhkpQS4NDmSPOFa7rhmzyMICRxUWB+ZiGSrNWK1soKYTRhyq3mIlno3xwSH7RXSGmge6a+WcXbYpqJ/Vmfl0iL7Rui9Mb5YITJQ+UpJb/ID6Rat0rDZxxMz0Z/nFCTPCrQQHYJSgf6WDwTvlBKByr8ofvZhAuXnG9nOFaTwaIFrr5Rvic1gxOaAF/WcItC082+nygMv2oPbVIAtJYuCEKFGzSP5gCr2jFBUE5UugppGRNZhujLKPYiVOjz9mZctB/t4iogbpUSke8Hz0jk96JaasDIKI8gY7GvaMKWrCosSlJOYFKgUp5RznaeSkKUky0omODiycEfpw0LxDHNcjTkwuMdsWQN2I4lUkhPnFy5rkVaCyVoBdsKixNCaUrlGsy1Yc2Iu3GTMWBgFA+RIYk82HxjqFhtcsilCOIbtCnd9yLkWfCUE4HJAOupNco2stpWat9Im36Clx7HiXa+DERTt1sQoMUBXI5Qvz7elIdSgDyzbyMDRtAhSmQpXPEwPlWscgtoIW+75U1KkYJaH/UlAcdCIRbTKXJJxHEkFgocMq8NIdJdpUpTEv0gRfFnBUcJHMA17awz2BMXbyUDKoagg0y/mBVitSpUwLQWL/Zi/bLDmx7GA6gUkg8Y5IZBOctQUSEgPVmbPhyhr2N2smoWELXhTkkqO79YV7Ffq0JSFBK0M2FQftqIqJt+JW6ir01bhCUx201TO1TNqAFpxTVKKiAAkMK6twHExz68qXxOT/wCwkMOKkhQ9TBvY+6VKVjmO9CH9IEbRHDfRNKLl/wDFIh0qRBMsnY6XLCSTiferwAy4Zxk3Y4TXUhDJZylKgAW4ZkdI6auxeIGU1PKIkXSlD1HkIg7YVo5hcl3Klz0NJKWmJqxcb3HWHG+S6H8oNz5MksCoApLgdOMLW0t4ypSB4igKlgk4iX1YCkaMUqWyOSNvQPsQy6RuqS6gYo2O+JJUAF1IYA0fpxhgssjEgKbjFk0S4MHz1hElZVkFy8w4/UHbq1YqpvRSVrSC6WxCgIDaVg7cshK5kxCwCgioOTguM4LnZyzrLhIToSKH0jLmVy0a8etnFLDIeZNKgaS1nLU0HxizKlYloH7k+pjpG01zoky0hCjvBYrlkS/M1jmQQogZsA30hLt7NUdx/sZ5EhrSogMATTkYNX1OHhhsyA3pATZuaZs8hqsk9ikP1grLtErwkFa0hSVLASTVnLMOJpFG00ZeLT2AFjLrEshDljESpwJPWLMgELTQurIMavSAnQWrBm2NnwmQv3kYf9h/mFecneMOe1lqSuXLlHF4kpR0oxdw78QO0LX5ZzF1smtKmW7FM3EuB9mMj2SwSAwp1j2J0/Q1L2Mt2XpMWCnGzHg5LVLU4c4kXZpQKitHiE6HIOdGqDAS87UuUvdSEBn3WKTrpqxioq9MSqMFKqVANnmIzRi7tG/JkXHi+yneEyXjUEJISDQEuRx9Yv3PJQjDNWGBoBRzzEUpN3Bc0Aksan4wRvG2ABkqGIUA0EaUzE3Qcs+04lr3FFSVH2Sa0BfOPLPMQpRxCYxqEgkM9XpmIW7lEorImuaOAmlTqToK5QdVa5AwlAG6cnVhbnVy0Slo1Y3zW0DbcQFqSk4mND694ikoCaqOcF585E11GS1TvhJ0d6j5xFYtnh/+qyMR3ABmONYZTRGWGSeirJvJY9ksDFfNeZLZnU84Kf01MlWKYlXhBTOewfDkCYt2qTJmJ8OVhStJdy9QX11GXaFcjoQfkXp8gPQu8ALajfMF7ZMwvXIxUkSBMKScgN7mQSw7RSL8gfopzkMmsXLgs7zBR/KIrwSAQB6QX2dvASpn9wnCRXCKwb0LR025JRATyYk8zpAW+dl5k28TNQjEMSCa8Al6HoY3k7STpicNkkISlJcLW5J5sIs2S2q8VS5uLGWy3WYAMwoYVyFUaHpEZMCSC8DLLeAU3wIi2axNvYaF2+7nCnwqUk5vQ/HSFC8NjVLqqYtZ8o6auS4isu7+0LcvA1Kjkg2PmguAaZV7QQFmteHCCoPRnb4ecdHVYEjIV6mILZdKZycKlKTUF0qYgh2zB4+sNzfkKSE+6bFaUHCpdFVxAuDlR+j05QzSFlAqSesS2G50ynKVLWcnUR50AHeLc6zpOYibtsfQEvq1omIYguMlajp1aE22lOEoBKq5lwX5V+3h+tlhQQXBLaAZwv2zZFBU7qS+gLRy0OqFS6r9NkmKUEYixSQo8+Qd6QVtt7ypwStIXTFi3WZ2ZnzyMQW+4sIOGQpRBbH7RPNnzaI51mWJeFMmYxDeyepMU5WtA4K7PFW6SXU5TWidchwif/8Ap5eKWUg7qd583f8AT5OYDydnbSsn+2pIFd4M+lIs2XYy0FQLBnbX4Q9Ik2a3jeHjzDNZkk5cB884iuVaDaAhfsKpiao1B++MNN27BJU4mImMPdOvR4YrFsdZ5P6Vk5ZOz61DweRJtC8q5rN7x8oyHn+mS9BToIyJ82D/AE5Mq2NUFLPVOT8yGrFK13eQVTQZbOSz9qa00ilNCyvVwaCPZ06rElqUejsztDKDXRqnkUvBFLvBSXLMTr9BG0pZmLwgCpoTpzMYtAPsjhnECkkHhFaRnLVosuBwFJfrn0jdNsCU4U66kV5vFMpcV+2iaxIPiJYA1oFZdTAr2Ne9BuVtIsJbEXbCeDHL7MT2S8ziTiVpoT25RSt2zzAqSXUK4QKV4QPsq1A5sNe7+WUTpNWjRzlF1JDubYmZLUJySlDEYiDpkSR0hZs9o8FSVHF7wLMFDKj6ZGNrJeeEkzApQZiNOTxQtloVNIH6Qd1OgfSFjHwdkldNEV6T8RJpUvSgrU+UUZZOYJHSC6NnpqpYWhOMOQQnRvjrlA5cmrM3GLRroztPsimTQR+6CKLtXgBJ3S3VzpzMR2a60KDkl+UEpFiQli6jhyxF25tCykvAS5csibL3kzCBk2fxpDTZ7VNyWnF5V9IpXNaAQQCk5A1AOdSxzoIYJMjExQQrSnwPChibk6O4Ps3sd6AjCdxjkrLvBmzLUQGZTcDC5KvCQVEEpxHPUPyMX7Pa5ZWElZQDkxpRvT6xLd0dphjx6gFJD8okfnFC12gChJYuy2BBIzqKxWs97qpmsZAsOx17w7VAWwz4fAxr+W4j5RR/rqXYlKTwJAMXbPeGOjdIF0dslFlGkaTZB1Y+UWCoiPEzwc4YXkVBYkniI1N1jjF98so2CD5R1IPJgpd0ijio1jVdmSnUt0gyUmIZkl9Y5IbkCDYdUhXWPRJWNKZ6QTRIrRTkfONwl6KTlAditooWKUp/ZIHSLK5jZgxaQz0EazJWOnCuXpASFZXC0c+0ZE0u76By51jyGOOB3kN7/UfjA+1+2fvSMjIvHoeXZJZxUdPlEkyMjI4BVmffpDVcsseEgsH3qtWMjIE/qVw/Y1nKIExqbr+pgPLTREZGRPH5KZ/shwu2WCkUFQp6cCWhZt6R48yn6h8IyMhIdlM3SDeypof80eqqx5tqkYpRapQfjGRkOuyUvqL8rSJwc4yMhZETWyKLqrpDrZZyhZZJCiHNanjGRkdI1YfqLNkUfFXXVXxMbpLpL1prWMjIHkzL7BPZ6YRMDEjL4wdkFp8xuHzjIyGfRPyKktZVOOIvka1gldVoUJwAUoB8gTGRkKxvB0O0qO70iRq9oyMhxDWQP7nkfjF9OcZGQiGZ7P0iNGsZGRSIrIFe0Y2sSjiVWMjIZiE6TUecTiMjImxkaExkZGQAn//Z">
            <a:extLst>
              <a:ext uri="{FF2B5EF4-FFF2-40B4-BE49-F238E27FC236}">
                <a16:creationId xmlns:a16="http://schemas.microsoft.com/office/drawing/2014/main" id="{28A79E61-032B-5AF6-C18B-DC69AA72ABAF}"/>
              </a:ext>
            </a:extLst>
          </p:cNvPr>
          <p:cNvSpPr>
            <a:spLocks noChangeAspect="1" noChangeArrowheads="1"/>
          </p:cNvSpPr>
          <p:nvPr/>
        </p:nvSpPr>
        <p:spPr bwMode="auto">
          <a:xfrm>
            <a:off x="84138" y="-896938"/>
            <a:ext cx="2466975"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6868" name="AutoShape 6" descr="data:image/jpeg;base64,/9j/4AAQSkZJRgABAQAAAQABAAD/2wCEAAkGBhQSERMUExQUFRUWGCAaGRgYGRgWGhwaIhsaGhgcGBgXGyYfFxojGhgWIC8gIycpLCwsGB4xNTAqNSYrLCkBCQoKDgwOGg8PGikcHB8pLCwpKSkpKSwpKSwpKSkpKSksKSksKSkpKSkpKSwpKSwpKSwpKSwsLCwpKSkpKSkpKf/AABEIALQA8AMBIgACEQEDEQH/xAAcAAACAwEBAQEAAAAAAAAAAAAFBgMEBwACAQj/xABIEAABAwIDBQUFBQUFBwQDAAABAgMRAAQSITEFBkFRYRMicYGRBzKhscEUI0JS0SRigrLwM3JzouEVQ3SStMLxY4Oks1OElP/EABoBAAMBAQEBAAAAAAAAAAAAAAECAwAEBQb/xAAlEQACAgICAgIDAAMAAAAAAAAAAQIRAyESMSIyBEETUWEzcYH/2gAMAwEAAhEDEQA/ADLzcmeRX/8Ac5UbjeVUNv7TU2UpTAKi4Z/99waVUt9pOLIhQgDMACfI86hj2jvaDLZGtVFBRWRlB5EfrUV3s1dwJC8x+A5eg/EaYd3N12XGyrGpKvHXnM68qdx49A0DMUAZVO1dYTxJ4CKrKbKO6rUKI8YMA+lWy1mkxHX/AFooxPbPkDNJnPhVd104mxByk+egqdq/aSRLzeZ0BmOc/rS7tDe/tbgoZSQUmMShx5AeNG0ZDlaAKJ/rM9K+bcShDTxiShvLxiJ6a0Dav7pooU42cJzJSkxHGetXNv3QVauRPfggxqJ1pcauaNkdRZn9RKTUyk19DdfRHgEaETUym05AnPlUjaIBJ4Z0uNvlS1Kn+uEVyfJzvHpHX8bAsjtjI7sLGiUkEzoNetLe0LcsuIUApKx3kEDiOHKDnWhbh2SSDiczHegD6mh/tIYQ2tttOaVpKgSMwdFZgaHl0rzPzOb2el+JQWhzZ2ml1plxPuOJSpM8AefmDVu3AlRpU9n9x2lg2kpUOzlE5EGDMiT1pqtm8EKAOfEmfgMqhLSCtnvaFrDxMnMJIA8I+hr2jMEY1E8sjFKm9W3HjctNNZJwYlKCoOphJ5DL415d2U8i2efITgRK+8TJEe6MJkmc5oRVh6Qw3wWELLaiFeEzz868C4QhCVrXCABmfj51lDO+N08hQU84lI0w5a5AE6k+dejdPBASp5awSIBVI5jL1qrgJdmoXG9tukFQxOT+UR8TViy3tadJCcSTEd4j5jWs3e2mpTCUBCQpKvfEjEOAIq02gwFCNOGUzWSoLRo+y3AMWZPEZ5Z8amCwoLSTCcJ/lM0v7u7QD9oFYsJQotuaCCDlM9KIreSBktZBHvAZfEZ0asXoSrZxCUZkRBjrXWzpVEmdSPWmO13VQoS24cR1xpE5TMCYoe+ktPYHClQIyMQeWUVhlsH3m0MDyRxiVAcMxHnRBT2IOkTHZnXyqBhPZFJKQrHJ7wBPQE/WrHaBSHVAJHcOgjlU5vxY6WwFvu7DjX/u/wDUO1Fu7eYHE8enA/rXn2gJJcZESPvZ/wD6HaubPCACrXCBnyHAfrSY9IccthbMS72gxlKpCk6EJMzpxBqBxp5l1QQ6gIcdLZwp7wJyxpJUQIMEjDVRu0fT2dxbupwrIEFMwokAAg8NaH2twLhbbjxmJMZEIUo97COPAweVPf7ErYXfklYKysgxiVEmDEkAAT4Cs+27fLu3CkKVgaJSEgkJOeaiJzp82Y0p1QAIJOuYzPHwms8sVJStwaALIM5EZn0p/qza6CmxnUyApISYggCSAMshFELthtKsSAorSpJUCCCpPM8yNeFHN3VJbUgh5pSYxDNIy4iVHUGvG3to4totrEkpEwAJIAkwdNDxpWw0MNnva0WS2olKjKPvBAKimQPSKp7TtVN7N7NcYghKZGYkEcfCqWyL9SnIeCC665jSMJnBESAoZRhjU0T3ovptlIAOZGIkHmNKfF7r/ZPNqDM9wVwRUoRnVhu3mvfs8RIq3gKWXFRomlqyt1AAmIOkceWfGmjeJpf2ZQQOBxeEZetJ+ylkJTJ1JieAnL4zXk/Mds9X4apDxYW1zbNm4ZWzgABUVJxHqmJ1Amg29m03HLtSXezV2fdRhEd0mROesRlRNtt11tDQCggDtJRKgdQcRA7p8aVlXParXcHMKWTw4QBp0EVyYlbOvK0jRvZ61+wIkmC878CP0pptl6DKOFIG6G+rTNoGltrJLq1SI0JJ55Gm/Y16h5KXEKgZ5EZjxpMqvQuPQI3k2YoXVsloAF9JQsqkwAZJ04JJP61ctrh1LFwh1DQUltWAN4lYsiEKSSYI1JPDCah32uyF2akLUkY1YiCUEApKT3jpl86qpfU4FsjCsEnCdFFJAxpPITx0OLrTRi+OxnTK+727tu8yMmnCUEyhcyde+eHiIpFNutorbdJQELMZTkOZ8flTju1ttplK1NBASZ7qQApJjQxPdNUHthm4QrNONaQoSCcKpkknkRlTKQskBbFRBSNU4gQeBHOaNby2CmGitKlEwO4kSBJnEVH93lxoKvY1yiCR92lWcctcwOFaPZoS6wCe8CM+PwotpMVdCJ9pdSyhajHaytIHSU4z1MEeRqbd3ep9boZUswRCQmBmIIOEe94DPOrO+doU3LYC5T2KSUERg1wJHinvEHPvUh3LJkkH3TOsEZ5QaMdivqzddgX+JWE5FJUM8s+Jnlp1yofvW2FI7TECpCokZTOR+ImkTdzeh0JUl1ZViVmpRlQE558ZHypiS8nsVpx5qOJJVPBURGgkR50Gt0NFfZI0/LM64dK+2TMIdIORaP0r5ZJCEqEnvmCDy0P/AJqRlpKe2CZyaUNZHA1KfqOuwfveJda1/wB74T27tVdgXchTRRJxQcwOEz4RNMW2rhpDalOpKgC4oJEhRIdcgJIzSetDn9zVpacvm3QG0thwYhCsJAJbcSDksTqMjTwxvimTeVJ0V94NvPJbtw2gtHtD2emBUYSrEOOidY1qmp9jZ7SlvS64/KggfhkkmM9IgT1obvDeuIDTSwCEDGl2cQUlQMa6HgeRFKd3eqecxLOuSR+VPADlTxVPZPJPWhhY30dxHs4bTqkZnCOJByzz+FTbO2ue1eW6StSwAVHMmR+LnlFANlbOLlwhqcKjOvMDFHzpr2Puy8gpdDfatyUrznvD3fMiT5VVpOIkJeQ37Edt/s1sHEDu4lQRBBKlGcuGSQRyiqG8ex3nHG30rwlSVFLZyjvQSCPAeVWUqUltjtkKbBJ7Mq0KimSE8fd8sqgXfK7WFEqwiJVwSBkByGtTUCzyVom3eS4bhouSko4mMxrA501b0O4mYAgZHPXX/wA0qOPBaAZ5YSOBNHG7rtbUKV7xEGeYMH4ijGCjNGyNTxtgBm16UzW26yilUZqHoPHwoBfXHZltA95agPASJNaBsu6PbXCNMKvmJHwNd2XK+kebGNK2Zntbd+4M4xiQNSDl6GNKpMbjuOCFKCYE6EmOEcOVbNd2oWnCQPegxy41Q2bs/CE4cJRBhJEgDOB45HOuKa5HXiy8exS2FuABgAddIWAFjgRMnwEZUwbW9ldq4PuQWDwwZp80mm2zbAGQA6AACrIpIriaeTm7MH29uO9ZAYhib/8AyJzTroeI86H7G3gcti4G4MiSD7oziYGprfNoWodaW2r3VgpPgcp+tYrvPYN27LaciqVhcAThRKjPOSmKPFN2x45HxoH2l1cbVxhb+HAUqDYThT2eYURGqgefOnjdfYyLVkOrXIMQEyo9oSAAmdJAGukqrPrXYztpcsiSmFBIIzCkk8+MgD4U+bZ2kVuWtqJ7zqFqMfgCRHr3zPUUz2jO49CJcbNfVdvQ0ULU4vDAOCCqRKjkdJqfYF0pD3ZKgrC8BAyEzz0zpt3v3jTaNrJPeUoKQnXNQcAPgCmaUbFhIddwRiQUGVZnEUKckHnr61OSRaI1bd2m3bhsD+0cXhwnKNRn6edV9m7ZXbrlMRxBAjXlWabV3gcfuUA5pS4IzzJnMlRznOm9Ku2BKVKj0nIHLzMTUssWqK42pJhHfwMPI+1NE9opQD6SSY7sJUgRpIg51nDjqlEN5Riz5nPKmnaTDjzRShIBbUQpI+HzqfdD2bqeSX3nA2gBXeIySRnJnhVISVEskeOkKj9soqKU5Z+vIetaLsndAKt2u3UQ5mVEGTBIKRnllVbZG56SoOuqkDNITlOfvE9dacVoyGgEZCn5aI15CNfWTjC4VKkfhUNI68jV+wHdeMgy2fpTQ40lSYUBnwpf/wBl9l20e4W1R8NalPcS8HbPO83daW5wQV4hxKe3cxBJ/MRp1pk3c2805BEqYfGFQUNJGQUOGRg+PSlfb8FxKFAltYcSpI1hVw6nF5TVPYN12TCcRySOzWRwKFFIPkFDyrqxbxo5Mq82yDfbdRYS5agyq3Xjak5rYWcgVcwe74pJ41nF4wtlYS4kpUDoemulbzvK2Lhhh7IqAU0vmSB2iPHNHxrL96m0PNhaclFSo6kHCoekGK0lq0STFx65LbjL6T3siOpTEz5Gtl9lV8l5u6OsHtB0WATMeZrF2W8bLiPxI74nkMlAeVPHsW3jQ1dG3cMJuQUJPALiADynTxikGQ4b9XqS3YKVokJg8iqUz/lHxoM9JkcSMj5Vf9oluOxtkzOAqT4gKWB8/hQZq6lCVD3u78s6ZbRSlo+qvQ0ErVkhvMjjMR+lG9jbeQ8MCQqVkqAIjDkCZnrPrSVvFdENlWRSSYB4qxACR0w0PcvnHHkBrFKkJCueLnPCj/RvpobdvuQ6F8+0SP4AkfNRpr9nl4o2YdcJUVOBOImTCep6UsbYtD9ktHdAhbjSwdcSu+D6J+FX9w1hWznW0nvIdU4J8Mx6D40y22c8ujT2+8ySmR2h7vnx9KtWtqEpQMshA/r1qlshc2bB/wDSHyogynTofpUmBE7LeQzr2chXhlWQFSLpQkQVMgcKyHebZ6f9oXCCMksuuDlmnPxGIqrUNhqJS4TqVn0Bj6GlT2i2SUjto7+BTQI5LSrI+Ckj1pl3Q0XTFDa7ZFq08MlNqQrw7pjyyojdudnfsLcOXZJVJ5dnEfA/CoXwl2yuQBCU2zSxrrCufnQbfPb5W80iB92jCI1iJxHPr0ypkdD7F72pbSQ680GyThahRPFWJWnQTXnZV+py3unSMOYII4FLYSPh9aWdvuTcLzmI+QJ+Jq9Y3aU2bqZOIr8jIH+tLNaNCWwawZIX+8PU5/StRskfdgJPeRAUDy4GPAVljSu5/GPlWg7pP4u2UT7x+QqGZF8DIdl7WV9sfCoHeAjhERPmM6s7Q3u7qrRlQWhyCsycII0T1Gs86F73JwOBxsd7DhV1B0I8DIpUcQUKw8SBn41oRXYmWVaNLsduLSlmClQdJTqQSQkkEZkAEgJEimC12zjJbX3F4QYMEg5QDwznKPSsy2i+UWlt/eJ15RHh40Yu9r4uxdEwtIZdB4jVJHnOYzp/on9mg2b0gzw569D65V42j/ZOcsJ+VKTe8LjKVFQKg0YWoxLjKowry/EkqSfAUxDaIftgtJBltWKOChhBH1pcnqykPYp7wNlMPJnE2V5c09u4VecTQvZ7aSu7aBlGMOfwupMg+dFds3waWkqnDDuXM9s59JoSzaBNwt1BxNXTJUJ1BQUkCPDSur46TgjlzupM7Y+8P2eLO5JAJHZLOhgnsiTwUPd86q75WKW2O53UpdUFpOoUo5+Uxl1FW9vbHFyMOipC0xkcCgJifCfKre2dglezLh99SgpCROAgh1YSlLajIlB7oxBMzzqs1SIxkZtZKhSXOGiv7pEVRtvun5/I4CPJQIrrG6GSToTn4V7vUffLzkazzyEfEVAouzYfaCkrKs8/kcR/WhTlrgSkwCAJnjIGXkaI290m4KA42844ogqgjCJGpI4UXVsZp7ILKVJPeQocOhjXxmpOdM6HBtaMu2hsp595DTYx4coH5jmfAZ8a0zdHc5dikOPMFRSQqEkKOhAMAfgBGWkzTXu/u1bNtwhJmZVJOKdYURrzo4FRiOZjhpVOWiE3szTebZmPZlyWlFxSHkvYYhQSJkxzhR9KFezVxK2F65JIy1xKUT8kj1p1302iEWNwpEBRSUTGagTmAeVI3s4wItlkLwguKgjOSEpET4z6U8OxW9GibBu0ptG0ySE4kZ5HI6Ec6YNmqJTKjmc/CkjZSyth5sKlWPEnnmY8zxp3t1QAJBjInr1FaaFLWDOPjXlw908/6NVr++LaSox3czwy468a60f7RCFcFAnPrMfCKnRiixtVKEoClBAICv3lFRnIcpNeN57UP2jwwYyptWFMgFRAkQDpnSlt20IebeSrHBIUj8SSgHu5aJka07bDW2tKV4YWpIJzJIy0BPCt/QmBbzPLabaTiMltAWnPUAyDPIFQzpWc2ljXiMyQRrwOlax7ct2wns7lAyUrC5HOCQrpOnlWMhvvGqx/ZRzs+3OYE6ioWnMo6zX19cVE2rI1mFSL1u1LDqo91STPTSPjTRuTcFDZVhJlUmOIAg5UuMLCbJzmtaU+Qk1LYbdW0yENwDiKsRzI8OVc84800XhNQdv9DhvDeNOLS2Fd4yYA/DEwfy+FJykArUrjOQHKqmz7kl1SiSSQok8ZPE0Q2RZ4leJj6/Sso8EBz/JQXvLDtLRsaLbnKvdue1tHWz7yE40xkcuvHOvSnC2uVZpNXdmshKlYc0rTAB66jwqd0O47A716VW7Tse4rA5yKFp7uXOErE9RTFumhSQ9hMtqYUY5KBSB/lNJ9vdRbvtnkPVK8vPM02bj32Jp1EZpZVJ5+6PlFNlXgxYO5UGN8djvXKUIbw4caysk94ffO4THFOWcZ9Kq37TrX2btUhrA4E93NCkkYRhPAExkaN7V2yhgwswCXDy0ed+NGN2UC4IKwexKSqFxBA/Fny5114Go4kzmzJvIBr9gAsr0IGH0zA+Jp43OQksKBzhcweAygx60pbRcacdV9nlLYOXGSOKcWiTwqbZb3ZKKkOKCjzw4deXH1qeXPGSpBhgl2zLd7bi1ubl1xLSmB2hCezCQCkEglSR/vCQSfGqZtUMy8hP2psQAlzEkp1zUlI74y6aijm+O7rVuyp9gYXG3RjhRIwq0JSVGDijPrVS23zt3QntELbdkAlEFKuGYOVSuy6ik6Ya2V7TGg13kFohCRhEhKiFZhMdIMk5GjK/aFbNNnsSp5RT3UTOZz76zpSRty6tm21AtKcWpMJUqE4FZjJIJ6GlrYT4DwGgOXnwrcF2Ny4vibT7H94n7hd628fvBgcSRkAM0kfFNOt9tAjMmDGHLies5TWSeznaBZ2jhxQl5pSVRzACxpx7vxr77Q9+5UphmBHvucZ4pR5amijnlFuTKntL32LqvsrSvu0++U6KP5Z4iq25W+otbRxhxntEqXLagQmFR3p6eFI7js0y7LtApp4YZwNJSDyUtaZI66jypovY3FUMdnvmpb+Nhp4lUAJBEBwHLCojKZ0zo5sHe/aabl3FblUypbeHDBEAkEnIgHP5Vf3E2EgWKiQMSlKUFcQUEFJHWadA5jfxRB7JQ9VJ+cV0OWuiD7FC83zun1ra+wv4Uz2iR3SUgpCsBUImFDMc6q71b9X9tjZbsy2S2OzJV22BIEEnCMIMdTnWmXNqA80rj3k+RH+le71lJZKVZhSSCNZFT5r9Cs/Pu7m2XsBwvuBZUSolUyTmZ8afbDf/smh2yT2qBCVAZHxA1rPH9ivW1+80G1YMUgjJOYnImmFzZboQVgJUBqEnEfJPGoybTOhRUlZrSHGNoWhS5hW24mFctMyORB51+d98N0jY3CmyoKQSS2v8yevIjSrTW979s6ThUlmRiaVKCf3o4VqNvdBxll5xDbyFCQFQvBPLEIrc+IYY0z8+XbefCPWom2+6roK1r2j3YaUha7Jhy2Iw4kgIKVcsSQIPKsqUpKlr7NJSk6JJxEDhJ41TmmgOHF0GtgbK+0NBuYGMGQJPEZDjrRsezcFJHblDgkBKmzh/5k6elVrK5FlbwD94rPEnWeQPACotkb7ONq/MCRmslSh1k5ATyqPKV2izUaSYMu92bi0JL7ZQIICsik+BB49avbAvmU4AtQTOs8D19a1LYG1m7lstOdm6hwEQoTnGZngPA1lm3dgJZuS02MlwpImcIk6HiMuPKmXm6YrThTj0EXmgpRRiBQr3VaifHlUuxbjBCF5kzgM5T+WeB5UrN3KmipMkpmCBp5dakVtA90pJVBzTOcdOtb8bD+VMgvclvJ/fMHzmmj2fK79yP/AEFfzIpQD+NajAGJRMcqbPZ4qXbn/h1fzIrZf8bFxO8iNEct0LubcOIStCnFIXi4oLzojqMUSKoe0zelq2tl21rIU8s4QmR2YmHgP3VQkAdVUN332+bdbISBiUXDiP4YfcGQ4mpNntNvLF2sBx4knH+g0FNh3BCZLc2Iuyt8LhqZIWkZEERHnzpo2dv+ysYScCjoTpPppQK0sUqvbxkyEuE/E4hHXOgzu7jiEuuLT3EGOc5xw4UsofY0crXYY3u3hx4mkcclkZYRMlvLJScQCgetKDA7yfEfOrJGUD+jUVsnvJ/vD5islQjk5S2Gd8T3kDzpdVTBvkr78DkgfM0DuGiADzpjT9gtsveFxtWNMY0pUArORKcJPjFUXnio51XYr3ioDJkrIkitK3csUi0JOriwdNcOg+dZvZplYrZtl2kWY/dGXjTQ2zS0hh3St8NolOeapMxkTqBHCmBCYf6GR9aH7upAbE8f9KvIMvDwP0qjIhy4EqSTonMDTOONAN6dtC2tX31f7tBKRzXogeselFry6w5a8KS/axbheynjMYcKx1IVEH1NTNVsyG13pLr5ceJVJyFaKxdoUhKUHCV8jETp5ZVhzCyDPKm+z3gCVJg5pipu7OmG0OW9W7QubF1UhTrKcSVECcpJTPEFKSPEClXcX2jm2aLDuEtgykkTA1UnrMACniy260WAlZ94KkDjkRB8lZVhTwGIxpJjw4fCi1yEbcHo1fa/tFtngUqOJpSYLeEwpBIBAEd1xJ7wOUiBSBsuxacuFJxkoxd3IyoSY/u5Z50FBE0e2EnsQp5RjKEjmT+laqWjKTlLZPt24TEIEAGTxjgP660v4+VF0o7RCgkEqJOI6JSJyz+NC3WoMcKaP6BlTuxq3N2gpLhWt3CCMIJ1GYOg0B0yq7t6/U86kttySgAKGRiSe9+XXSlDZzWJwJx4EqIClchxpl2a6TiAASFcRwEZSfnTKNOzRm6oobUsFgDHgT+6nM/xHSgr5gijF+4qYJxctPXwoZd7LexD7teYkQkmRzBAgimEkmRMrk03+zz+1uf+HV/MilM2qkQVJUkTEkED1pu9n6fvbj/hlfzIqWb0ZTD7ove1D+1Y8Hf+ocqLdZpwSkLGADT109Kse0tEu246O/8AUOV53dZCMUxiCZ4yOPhRwLwQcj82CNznSraCyokkhWfMiju89sE2t1EjTLhqKVNz7gC+bUSe8s/GadN8W/2e65ajr/WVVj6kWZiK+2rZ7RA4lY+deGlZCr1vH2hmOc1JBPe9KsVz/CP1+tUbpMtjoYqxt5R+1K6QPgK+vW8oJ4a+mtFBYOQmujOvSa+RWkMi5slMvI8RW4WKf2QxxNYpsgQ6k1uWwlA2njWh2GXRf2ZMIwzAok09+0A8MMRUGx1iY5V7ABugOlVIBy5WCDS/vVswXNg+0fylQ/h730optN0pAniapvW+NhwZkERA5TnU2PHs/Mt8xBUBzrmEGRGvHwohvFs9TbzgUmM8vA6V82Hsd10jAgqB7uKMgfHhSlWt0hg2VbFSQEqIx4RP5QDJPicuFLe+Ng21dqDSgpJ72WgJJkU67H3Jue3LMYCYIOvmOg5VX3m9k1w24JWidEkggLjMnEJGLplWSNkp9GagZ1bN6SADoNBRS63Lu0asqV1RC/5TNV9j7urecKT3AkwongeUHjR6Iqwvu1tEONutKABCSpKumUg+tD3rPtCEoClEZSOJpx2fupbNpzBWeJKiPH3cqYdmbNabIKUpHKP9atHCl5NhllbXGuiru17P2GGW1vgqdWJWgxhTP4eZIHWq+2ty0tox2ylrAkqQYKv4YABHTWmJ1UV6sbqYzAg6VTiiXJow/aN2VrWo+AGkeI6Vb2btl4N4MRwDQEAifAgx5Uy77WIauFPJQFJdBQ4kg4QrgqRoTr4poRsTY4VBX7o0A1J61z5PE6MacmebvazqWw0c0uIlYUlMZnu4YAwkAa0X3AH3lx/w6v5kUx7Q3RYuLVKw4EupyA/KOR5iaA7k2ym3rpCxCksLBH8SNOn61CclLEy6g1kQY38KAWypJJ+9gjh+0OmqtheBSYwwSIUeJEQPnUvtBJC2jBP9ppz+0OxVTYysCVYhBAk+Osegp/jeomXsT9hOYLlBGgcy8JNahvHbY7e4jOWpH/Kf0rK9lx26f7/1NbF2fcA4Fsjy/o1aPTImG26dKI7Hbm5R0knyFVrZrvR1NG927SX1EjRPzIFSoMewNthybpf96PSBRe4EWoI4hU9e8KDvDFcq6rPzompwm3Un8oVB8SKFMNi+0qrDdV2hVlsUQov7MT363DdtubVNYrs4a+Fbduo1NsjKcqMOxsnqFrBkAySJPD414YM3U8h9at2SAfGhtoqXnDyyqpzhnb7gBSCeNU17TS2mTAHz8BxoTvFdLWsYAVGYSPzE6DOgO1bpLyVglSVoRCgcikgcPPjSPQVFssbVatbm47RTKJAAE6ZZyQONOO7xbUhQCUpKTmBA8DlwrLrS9BwhShITKj5keelE9kb0di424gkgEAg8U8fERUrLtaNWSwEwuBkYB5A142swl5txtQ0Ezy5KHUa1Ei7EKzkRJTwKT7qh4gg1Ky4CFK1SWtPCZFaiJmV0ogkKycQopVHMfMEZ1f3fWzcKLTqELxZoyAM8kq/DPzAoZvW5gujwC0pX0/Ck/OgLG0lN3IWnSUqT5RmOWYOVNf7L1aCW3bA2qxxacJDajx5pUPwrHEele7K6wwJB5VoV3YM7QZumSO6paTI4KKEqC08iD65iseuLB20dcYuCcaDHjPurSfykeldUZ3o5qG28uQQOH61AxcwsT+LLzoaxc9oy5nmkfTP0NVru87qlcQEr+EGKZPQGEdss423UxqhQ+BNI1jfKSAAJinht/tErjRTc+opRtgkKPeyBrnznRgdMvI2s6ckpGfjTo1uUq2ZN045iW8yUlGGImFe9OenLjUPs92U3cPiSIb7xGUk8BHKnvflMW5/i/lNcU9ROhz80jM99nIU2NVHtAB/+w5VZFgC2lIOZCiSc+mfrUu+5hbZBgw4P/kO1Lu89jQEq95Inxk10fH6onl7M4sG4uAPyrI9Ca15pyUtx+U/SslSiH1cPvFfzGtV2VAZYA4ggek1ePZB9GTsEfaVkaYzHrTNsCzKVLJ1VhI+P6UvPpi8dyghZy86ctk5onWI+A/1NJ0x4LYhIRL6v7x+ZogtuEL6pJHkQKoW8lc8zNEFNEIcnXAfnQolYvNpg1aaTUQTnVphNCiqQS2a3qeQNa/ulefsrfDKsp2SySFRxEVruwLYpZbT4TWj2aa8RksmoTJig1gvvPHxijbvdSSOApc2WFEOYM1KMAdTx8hJ8qqiDLmzmMbpeEwwDh0zcjTPjE+tKL+ze3ccwqhavcSfxkRKCeUU8bYCLeySwg9/JQ566nxpe3Mtw7fZjuoE/xcKV9WUTEh21MrhMRIwyMQz90zEkGRUNjf4gW1CMOaTGg4gmpfaC8BePBKcEEjnKhkSeUj40Ctb5xaAAcvAUnHRU2ndnaaVWqMwpaO6Vc0aj0mKnbvykJM90qCfDOPkaRNwL0qZUjiF5nknU0x3NwotrjPvYx5H9KdRIy/gs7+qKnWgJnApJJ8Un/toIpfeSOSJ85I+tOG/DPaIbdaTKgiSPEEZdZBpAvrn71JSCDkCDy/qaSSOiHRqm5G3e4tRkJXgzPBRhI+VQ+1SwS+yp5AxO2xTJR3j2aslhXMCMXSl7di4wpaicCUpJ8c46a007ibVHavqcjvwM/E5eFUelaIyjszbdm7AVgzIcJT5nIVMvRIP4mY8Iyoxv9uh9hu232QOwdcCgOCVzJT4RmKq3lmDjCf3gPXKqKV9CUQbtOlTCYOYBT8Mpp63K3Gs7i1S46zidxKSoyoaHLIHkazfct2VOJOsj6imvZ10sAqQtSRiIhJI0gGhNWjK0zVtmbv29tPYsoR1Az9TnQvf0/s//ADfymlS33oum9HcXRYBqXaW8jtyytDiUjClRlII6aT1riywai2yuLc0xR35WMbKTxLhy5B92pdhNwE6kKJA6JAOfgTnXze5sds0ogGO0yPL7Q7U+yiooSTl7yYA9Kt8b1HymcqyuV/4iv5jWn7KXDLROgVWaXVrFw4JzSs1oWzT+yI6ifSqxdMlLoRtst4doO9Vz6gUzbMH7O5HBRH+Wgm+B/bsXEoSaObPThs1xxUtX+UUrWxoPbES0Pf8ACi7q5bJ/Mj/uoTYiT40YnuAR+FQ8pmiiLF0t5xyqZlNQirNuanZ0IZNgsSAOJUBWy2TEBOXCst3XYCnWxxn5AVrlqAI6UF3YMvSR4ukENrz4UL2HtNq2aC3AcSicBIlIMEQTwJE0W2kr7peeZ/8AAoR/s9LlsptUaSOhGf8AXjVFtHP9gO8vjiWpZMq7wznLgJ6CjXsyZJUt0j3zl4c/CKS3lqbRgUZTwPFOgjwzrSdzLIttKyiBh+Ez60ZvRSjKN/7T7+6PEOST8KD7Btz2aoTiynkNeJOWlNu1LcPOPA6KJH+vrWe3rjjQUwomEE5aTyJjWhQ90NW7W2W0O9iACpU5g92eAmmg7QVBGFMHlWU7GcCXmlTELBnzFakAXD3XEZ6Akj6RR6FTvs8bUuFdk3B0lIz8/Ok++u0yhbg0MAjMHjJ86cG2lKS60tKSYmCYIMZxWf39sewbUZEqVlrx/StVj3Q027vZ24jvSden9E15t78oggkSZ1pf2deq7Hs9Yy+M/Wn6z9mlw4EKdKGkQCTiBgajTjEZUs9BXQw2u1GL6wct7ghJCclqzhX4CDzBg0ouKGMDjGY6wASfE1bubhoOlljNlCSCo6qVIz8NaV39oEPRP4h48MvjWg9A4o+WzPY3Dp0yxeUifrR7YqSk3CTp2mNB6LSZHqKGXmb6h+ZlQ9MxVvYjacUie0wDEeBEyI9aqhWgu2nIV6w91z/DV9K+oIBr24mEOf4avpUc68GUw+wI3oH3zY5pe+D7hFRW9wU24UNZrq6h8fr/AIDN2IripecJ1KzPrWg7LGGxV0mJ8K+11Uj2Tl6ifvQ3+0N65topltWwLAK4ntBXV1ZjQESwbGEn+tauBw4T0B+Rrq6iRYBSKuNN95I6iurqkdI8brGHUnkFVpOzllRzPCurqCI5uyHahIb1OaqhVkyfT6/SurqZEftC0lAWE4s5Umf+YGtMt3CmwcUNYX8zXV1GXRczVlgGOsVnm9SYu3PL5V1dRQZlRLYBFPloiRx6eldXUwiDGzHS60hSzKsxPExpPM0F3j2U2LlCAO6UFUTlOvpXV1Kuyi6AWEJvVpSAkZGBlHdGlNu0N5rhxoIU4YiMsshlXV1Sy+w8SpstObnQAetLt5k6o8cX6V1dVV0BFtTx+1IH7ih/lo1sZMXC/wDCQfj/AKV1dToDDC0519V7jn+Gr6V1dUs3+NjYfY//2Q==">
            <a:extLst>
              <a:ext uri="{FF2B5EF4-FFF2-40B4-BE49-F238E27FC236}">
                <a16:creationId xmlns:a16="http://schemas.microsoft.com/office/drawing/2014/main" id="{CB960D8A-98F3-193B-0E0A-7709F0C1E1EC}"/>
              </a:ext>
            </a:extLst>
          </p:cNvPr>
          <p:cNvSpPr>
            <a:spLocks noChangeAspect="1" noChangeArrowheads="1"/>
          </p:cNvSpPr>
          <p:nvPr/>
        </p:nvSpPr>
        <p:spPr bwMode="auto">
          <a:xfrm>
            <a:off x="84138" y="-836613"/>
            <a:ext cx="2286000" cy="1714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pic>
        <p:nvPicPr>
          <p:cNvPr id="17413" name="Picture 12" descr="http://jesusanoints.com/wp-content/uploads/2011/04/Jesus_is_Risen.jpg">
            <a:extLst>
              <a:ext uri="{FF2B5EF4-FFF2-40B4-BE49-F238E27FC236}">
                <a16:creationId xmlns:a16="http://schemas.microsoft.com/office/drawing/2014/main" id="{7B03D921-62B3-9BDF-0CCA-AC9EA2EE6A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209800"/>
            <a:ext cx="32766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7" name="Group 9">
            <a:extLst>
              <a:ext uri="{FF2B5EF4-FFF2-40B4-BE49-F238E27FC236}">
                <a16:creationId xmlns:a16="http://schemas.microsoft.com/office/drawing/2014/main" id="{C8E7F6F7-91A6-3A7E-39D8-A5D91E3DAC7C}"/>
              </a:ext>
            </a:extLst>
          </p:cNvPr>
          <p:cNvGrpSpPr>
            <a:grpSpLocks/>
          </p:cNvGrpSpPr>
          <p:nvPr/>
        </p:nvGrpSpPr>
        <p:grpSpPr bwMode="auto">
          <a:xfrm flipH="1">
            <a:off x="3429000" y="838200"/>
            <a:ext cx="4343400" cy="1905000"/>
            <a:chOff x="192" y="144"/>
            <a:chExt cx="2496" cy="1728"/>
          </a:xfrm>
          <a:solidFill>
            <a:srgbClr val="B9C1C9"/>
          </a:solidFill>
        </p:grpSpPr>
        <p:sp>
          <p:nvSpPr>
            <p:cNvPr id="36872" name="PubOvalCallout">
              <a:extLst>
                <a:ext uri="{FF2B5EF4-FFF2-40B4-BE49-F238E27FC236}">
                  <a16:creationId xmlns:a16="http://schemas.microsoft.com/office/drawing/2014/main" id="{D3169E5F-9205-F980-6555-D581658CF8D2}"/>
                </a:ext>
              </a:extLst>
            </p:cNvPr>
            <p:cNvSpPr>
              <a:spLocks noEditPoints="1" noChangeArrowheads="1"/>
            </p:cNvSpPr>
            <p:nvPr/>
          </p:nvSpPr>
          <p:spPr bwMode="auto">
            <a:xfrm>
              <a:off x="192" y="144"/>
              <a:ext cx="2496" cy="1728"/>
            </a:xfrm>
            <a:custGeom>
              <a:avLst/>
              <a:gdLst>
                <a:gd name="T0" fmla="*/ 560797 w 21600"/>
                <a:gd name="T1" fmla="*/ 0 h 21600"/>
                <a:gd name="T2" fmla="*/ 0 w 21600"/>
                <a:gd name="T3" fmla="*/ 66932 h 21600"/>
                <a:gd name="T4" fmla="*/ 559031 w 21600"/>
                <a:gd name="T5" fmla="*/ 178374 h 21600"/>
                <a:gd name="T6" fmla="*/ 560797 w 21600"/>
                <a:gd name="T7" fmla="*/ 133863 h 21600"/>
                <a:gd name="T8" fmla="*/ 1121593 w 21600"/>
                <a:gd name="T9" fmla="*/ 66932 h 21600"/>
                <a:gd name="T10" fmla="*/ 17694720 60000 65536"/>
                <a:gd name="T11" fmla="*/ 11796480 60000 65536"/>
                <a:gd name="T12" fmla="*/ 5898240 60000 65536"/>
                <a:gd name="T13" fmla="*/ 5898240 60000 65536"/>
                <a:gd name="T14" fmla="*/ 0 60000 65536"/>
                <a:gd name="T15" fmla="*/ 3167 w 21600"/>
                <a:gd name="T16" fmla="*/ 2375 h 21600"/>
                <a:gd name="T17" fmla="*/ 18433 w 21600"/>
                <a:gd name="T18" fmla="*/ 13838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09"/>
                    <a:pt x="10800" y="16209"/>
                  </a:cubicBezTo>
                  <a:cubicBezTo>
                    <a:pt x="16764" y="16210"/>
                    <a:pt x="21600" y="12581"/>
                    <a:pt x="21600" y="8105"/>
                  </a:cubicBezTo>
                  <a:cubicBezTo>
                    <a:pt x="21600" y="3628"/>
                    <a:pt x="16764" y="0"/>
                    <a:pt x="10800" y="0"/>
                  </a:cubicBezTo>
                  <a:cubicBezTo>
                    <a:pt x="4835" y="0"/>
                    <a:pt x="0" y="3628"/>
                    <a:pt x="0" y="8105"/>
                  </a:cubicBezTo>
                  <a:cubicBezTo>
                    <a:pt x="0" y="10568"/>
                    <a:pt x="1493" y="12898"/>
                    <a:pt x="4057" y="14436"/>
                  </a:cubicBezTo>
                  <a:lnTo>
                    <a:pt x="10766" y="21600"/>
                  </a:lnTo>
                  <a:close/>
                </a:path>
              </a:pathLst>
            </a:custGeom>
            <a:grp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36873" name="TextBox 4">
              <a:extLst>
                <a:ext uri="{FF2B5EF4-FFF2-40B4-BE49-F238E27FC236}">
                  <a16:creationId xmlns:a16="http://schemas.microsoft.com/office/drawing/2014/main" id="{68082AAF-9AEC-2AF0-A033-84D679D8BEE6}"/>
                </a:ext>
              </a:extLst>
            </p:cNvPr>
            <p:cNvSpPr txBox="1">
              <a:spLocks noChangeArrowheads="1"/>
            </p:cNvSpPr>
            <p:nvPr/>
          </p:nvSpPr>
          <p:spPr bwMode="auto">
            <a:xfrm>
              <a:off x="312" y="428"/>
              <a:ext cx="2256" cy="5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3600">
                  <a:solidFill>
                    <a:schemeClr val="tx2"/>
                  </a:solidFill>
                </a:rPr>
                <a:t>Greetings,</a:t>
              </a:r>
            </a:p>
          </p:txBody>
        </p:sp>
      </p:grpSp>
      <p:sp>
        <p:nvSpPr>
          <p:cNvPr id="2" name="TextBox 1">
            <a:extLst>
              <a:ext uri="{FF2B5EF4-FFF2-40B4-BE49-F238E27FC236}">
                <a16:creationId xmlns:a16="http://schemas.microsoft.com/office/drawing/2014/main" id="{8ED5A9E7-B123-58F5-EC8A-BEBAF892601D}"/>
              </a:ext>
            </a:extLst>
          </p:cNvPr>
          <p:cNvSpPr txBox="1">
            <a:spLocks noChangeArrowheads="1"/>
          </p:cNvSpPr>
          <p:nvPr/>
        </p:nvSpPr>
        <p:spPr bwMode="auto">
          <a:xfrm>
            <a:off x="6781800" y="2971800"/>
            <a:ext cx="198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600"/>
              <a:t>he said.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0D0703CA-71D9-A06B-541F-88666D91AA45}"/>
              </a:ext>
            </a:extLst>
          </p:cNvPr>
          <p:cNvSpPr>
            <a:spLocks noGrp="1" noChangeArrowheads="1"/>
          </p:cNvSpPr>
          <p:nvPr>
            <p:ph type="title" idx="4294967295"/>
          </p:nvPr>
        </p:nvSpPr>
        <p:spPr>
          <a:xfrm>
            <a:off x="304800" y="228600"/>
            <a:ext cx="3581400" cy="3581400"/>
          </a:xfrm>
        </p:spPr>
        <p:txBody>
          <a:bodyPr/>
          <a:lstStyle/>
          <a:p>
            <a:pPr eaLnBrk="1" hangingPunct="1"/>
            <a:r>
              <a:rPr lang="en-US" altLang="en-US" sz="3600" dirty="0"/>
              <a:t>They came to him, clasped his feet and worshiped him.</a:t>
            </a:r>
            <a:br>
              <a:rPr lang="en-US" altLang="en-US" sz="3600" dirty="0"/>
            </a:br>
            <a:br>
              <a:rPr lang="en-US" altLang="en-US" sz="3600" dirty="0"/>
            </a:br>
            <a:r>
              <a:rPr lang="en-US" altLang="en-US" sz="3600" dirty="0"/>
              <a:t>  Then Jesus said to them, </a:t>
            </a:r>
            <a:endParaRPr lang="en-US" altLang="en-US" dirty="0"/>
          </a:p>
        </p:txBody>
      </p:sp>
      <p:sp>
        <p:nvSpPr>
          <p:cNvPr id="38915" name="AutoShape 4" descr="data:image/jpeg;base64,/9j/4AAQSkZJRgABAQAAAQABAAD/2wCEAAkGBhQSERUUExMVFRUVGBoVGBUYGBsYGBoaGBoXGBcXGhwYHSYeFxwjHBgYHy8gIycpLCwsFR4xNTAqNSYrLCkBCQoKDgwOGg8PGiokHCQsLCwsLCwpNCwsLCwsLCkpKSwpLCwsKSksLCkpLCksLCksLCwpLCksLCkpKSwsLCwpLP/AABEIAMIBAwMBIgACEQEDEQH/xAAbAAACAgMBAAAAAAAAAAAAAAAFBgMEAAIHAf/EAD4QAAECAwUGAwYFAwQDAQEAAAECEQADIQQFEjFBBiJRYXGRE4GhMlKxwdHwBxRCYuEVI3KCkrLxM1OiQxb/xAAZAQADAQEBAAAAAAAAAAAAAAABAgMEAAX/xAAlEQACAgICAgICAwEAAAAAAAAAAQIRAyESMUFREzIEIhRxgWH/2gAMAwEAAhEDEQA/AOkKveV7/oa9KViEX3KP6iOqTC7MlIepcclBOXIMAY2s/h/pQ/Jn9Yxfypmz+PBexllXlKUzTE10Jb4xKm2IJ9tPcQElzGfcltxwjtSIJs3UqCRwDgeph1+TL0TeCIem3xJQCStNOFTFCbtdZ00dRJqAE/WAU2wzVu1BX2gn5RBPsiy2LCSObdgwjv5EmH4YoZxtbIYe1XTDlEkvaizn9YHVx8RCNNsAQN505+0CYrTbIRvIY909ngrMxeC9HR/67I/9qP8AcI2/q8r30xy4rAzx+RT6vWN7PbJeWJY6/wAQfmflHcInTxesv3hHv9Sl5YgDHPZchJDgkji5iRKBRif9xgrOvR3BHQfzqG9pPcREq8pfvp7wiTEqyClA55P8Y0AmjUHqkfWGWeJ3BD8bxl+8nvGfnke8O4hH/ML/AGZV0ivMtiwHODoDnB+aHkHAflW5HvJ7iMF4o95PcRz1F5EgOhXMj5cYlF8p0fzAHxh1lg/J3Ae/6pL94d49/PJ94d4SJV44sn7R4u8wCx+ENzh7BxHj86njEibSnjCMLxbQ9jEovfme5g2gcB2E4cYwzhxhNF+EZGN034dW7R3L/oOI3ienjHotIhVRfXT4Rui9uneBaO4MaRaBxj3xxxELAvnpGyL6HD1jgcRl/MjiI9FpTxhbN8I1Ldo8XfksfqJ6B4J3AZk2lPGNhaU8RChM2kS1EqPYREdoFHJIHrA5IPxv0O35lPERkIxveZxHYfWMgc4g+NjYi7ZSQZYRuu7GrnNw5jFSUJIwpSMXkcqDn/MeWqYWxBLKxBI4s4rQ/bxY1qXpqHOedNWjA6Nm2UrRY5ZBSpDucw9exeKZuGUd1nS7hJUWDeb+sEpy6BlMdBk7V1rC5eV+KkzAAlkpU7kA4kmqiFeeXKF0thVl+zWXCVIlrWFIFQ+LyY7r06wLGz0yYvxFKUlw5CwArgSQksBTKCl33wJviKlI4e6FKNfaY0y+MEJRJXmkA6Ok8cmzEd/Rzk0L1r2YVhCjOZT5JSSA+WrxDY9nB4oxKK0AbwIY9g7h4Y5hWCVEYTk+j5Acsn4RVGMkMg1VVQUlktoXZxzEC7ACb0uizSklfhlzQIzq1GByfOnGFKYrCC6GFBvpYu2nHKH9dhQVKXjWsgmhYhLGoSGJEUrzsUqdLImLKQkhQLsoaZdDDNgSE9ctICVFRUo1CCCkNXXXhSL8iwSlgf3FA1JCaZ5AYtIs3hdaVAeDhISGAW+KpfECatyiOz3ClBBxFSnyaieZAPOOoLMk3OoOPFIVoCHppV+D5RXFpXUUJTmQk4QOLtTzhgQgIlrMtbqJBLgkUzavMxZlWhCAfZAJxEEvnpmXjmg3oTZtpU5ClBxXdYjzjSzyJk2iSaasW/6hvXc1nG94YOIkgOSHz+xlEF53chSRQp/cBo1RnkTHUgU/ApTJSk08R6swekQJsrlia6DMmDoulBUyiRhpukEHV2Wp+XlGsu6yFBUpWFzVRdxm4bLsY7SBTA8qyEH4PSLIod4+uUF7fMSwC0lZAZ0GofVtawLtFmB9kLSwPtsK/elY4DSR6LQdFk8iX84hKyK0PNn+BjeXYWNVDRyHVnXyiTwQlVFFTuQwzGTQzi0hOysLadC3Js4nFvIzA6kH5RX/AKhxSM/OI5k4PQfH5wtjlwXicsI6/wARoLyPuEjiIpzLSDllES1afOHUgWFEXg+jdYlXaWzSe30gWl2BiQzAeXEc+MOpMCl7CMu1JPHsfpG/5xP2Ip2S0lJbGU8IuzLyahIVzw/ecB5GOqPU2lPHKJRPHGKwvVJ0D9/5iWRb0rFQhxnSF+V+inCyXxRxjI28KV+31+sewfmXoPxh21TlKUouSlgACqg7dPWKkvxkj/yO5GpZhpFdd8oOYLDgR8oiN/INE4j5U+MZLmLziGbHblJO8EqJIYvlQjryje0XopSVBQDKBBqciCKd4Xk3yFFhmmoDRum1lX2zwJOYVKJrZ7KlK1M5pQElnYgHm3zg1KvMpylpA5H+IGplE1LJo2Y4xMEN+oEGg+zCXLww3Hyi3NvheEsAH1r9mlIgk2tbOGOIB3y8hFKZbZWLB4iSssyMQeJJ00JRWYEAZYgPUmClMPyQXgnlTSlThMsFjVqkF3etc418dSdQyi/shnbPuIEKtDzAoTELo1K0zcgfGNV2lZZYqMqDLlDpSvTJvLGtoNicsqxKVibIEBo0FSp+PRgRlTSA8q8CrUu/As2mQiKfe6UqIMxLg8S/ZoDU+rGjkhLoYEBgAKNHkyUk5h25mBcicFMXJBHIj4xN+ZSnU9/kMoT9ro75IeQlZJjyxXSN1KeBCVY/Zdk6Yv4iJdrKDmoE8VHuwhuLYPkj4C5lJOgJ6Ax4rCmhYA9ooy0Jb21B65ku+saCwihC1EZ1q3lrDRwt+RXmS8F4WdLghKcwaARfl2FKswD1aBllshJDOQPLOCN4zlSwlKEoClAtMXVKSGYMKqJf0jQsSgrkyfNzlUUZPsaE1YDtFFWF2FTwAfP4QIvHaOfZZiRNImg1NGDa4WAw8oZFSAoY0NhWAoF9DUfGAoQybQ0+eOkwaZyXNBzpGLwkZZ8o9tCkJcKYlIdvhpSusartgCQWABGWdPKFWOLdAc5JW+gFMuOjDGK8QaekeS7jBzxffwhilqBDgJNeNa9Y3SkF3SRFKoVSTAJ2cBDhZH31iMXAoGiweoaD6piUDESAMnPE8OcV1X7KBZQB6j5RyTl9UFtJbBMu5FPXBQ6EjuGiaZcszIYeuKDF6TfDliZKQFuQ7kAAM5MJlo26mkskywxfKn1hLfRRRvYVm3NNKvYDNy+VWirMsiwWIw+R+kHbgvgWiUVMMQooDjygkJVM4Gw8vApi7j/7AOW99IyGwWYRkdbD/gNFllg1BHUO/k4EeCSAcQIfhkO0WplqQciOGTwNvKeEpWt3wpJ7DSJJvpitR8C9b9rkJWRhxMWd26s0XbHtNZ1YSQtDlt4jD0fQRzKbaCSTBPZ+xeJNQJvsOCxdiHrlG2WKKjsnG3o6laUhQzzr5aNCltfb8CEIQsgq9oA6DKGu2KTQYGSmg6CjQm7c2MKwTEkCmHCqhPAjjGfCt7Gk/RDdi0Jlj+wlYUGMwkBQfV6kciMoq3vfSlTyc8khJLgBIbpAqTNUkYWdyKceXeI7TZVCZUM9W1HI8DGhY9uxnJUqGbZq3YJiZqnYKALB0jRzwzNeUdKmzAlL0rliLPwIjkd2qZWGoBYKYFsJPLKGK0XioqdyyVBKUvokUA6UhY47f/CeWVJV2Fr7tRk2dav1DIjRywOTUhPuq0BaVKUjHVzkVHucoLy5otSlSvEw45jrahIaiQ+jtTmIXJ8o2eYpIJUxbFhY86GOeNU67GxycaT6C1p2g8EqCEMFFKsJZgCKsx1zia59sP7n92qSf9o5NCleEs48iHAzoWaN7osuKYFGiEkFR4BxlD8Eo7BJKUujtCUzAnFgGE68ejQFveymZVKSFJqCM+OkMhtySzYynQnIjQueIjZNqQSVYWdk6enziNX2Jy4u0wFs5asaQMTlO6eL5P55wfFmKaMSDxiO79m0G1S5ksFCQp5idFUJBDc6EQ4Wm5QQTLI/xPyimNcFQuXjJ8kKMuYpBqgseAia/wCziZZypWICUcZCSzpAIUO1dMoM/wBCmEthbq31i7/QSEqCiGIIYDlXOKy2qExtxlZxi9SDKEtFQk4hmpfSujcOENux15+LY5Q9zcJzyy6UaILJ+H9pE9QCFFOSVqUGCcmJ9codLk2ORZ5QQlQBckkCjn1PWM2CLTafRu/KyRlFUJG1KPDUFmgWkofMuFYgnlmD5RakWCaJUtCq4UsSWzzPWJvxLsZRZw7HeoRzBIPpFmyWvHJlKKXxISe4EUikpszZG3iiijMtolJKlkgJFWAOXANCPtF+IC1TP7CimWMhkVcy2XSOh267k0dsJzGYPIiOWbTXEiTOUADhc1yzDgDRgTC3HlTGwRdEM/aWbOHiKWSZZACSXzcv8nirNvcrLgtyeKYsikBTpISSBiajjn0MEbJsdapodEiYU8WYeuflFo0tIaavsZ03kpd3yASTvTEk6NVkvoeFcuMJFpkYS4ycjtHQ7BszPF3KkzEpkqSrEDMpT2ip6t1hUtFwmXukiY59tILGlQH5/CJpcXZSD5LgE9gL4TLUuWp3WU4Wrk7/ABjo6JrigB4RzjZ1CLMvGQFFmY6DVucdLuS9kTUYpIAIzdipP3xhJewSxtbZYl3UsgEkDkWBjIwpepUp48iFoOxStNlWklks/SKM21AAhZTlUYgSRlxp5xJ+IVu8KQmWl3mGqsmSDl1NBHNgotnTWN0MCatmJzZetl3WfG8oqzok1SOWKJ7jmiVbpRUE4cQAxGgJDOTyJeA5nnIRbk2BemfX6iLTUHo6M5HQ7zt2AEqKSgFgXck8IV72lInDxklQWCEKDuHZ0KSwDAgEEHIiNp94Y5QTOQcQGYICnpUg0WGGQYvFa7hgxqBdNAwJIOoz+eUSjj4lovQauyShQSZ+ErD74AS+QGJgHOmLPi8Vb/CEYE4N1RVjW+p9kjgR6wGt9rOMk0I8w4rTnGsq34kkKqFPQ8QXB9YbQqTseZdkRZ7GhUialaZ7pWQfabUagj2T/lAaRdEy0LKJI3gFKclgHOfoIDmbMQQlBWZSVEpDApq6tM8qtwh42RVuq/cwJHAVbzJhoJKDSFyJ3YFsOz06z2uzvKUpIWnFwNc+BAz8obL42Xs08zZ05fh4ACpfEVDtxoOrwYss0TJpE0AolhggmhUGKll6FnAHnAbbS6jPskxNmQVqLAAKG8EqfEHOZGcTfGCpjNynJSOb7W37Z5pTLkSRhQMPjKH9xTF3p7I6uWgNJtpShSAwSrOnCsVbdZpklZRMQpChmlQYjvFbHWH4qgWzteyW0otEkoRLU0lCQSRiDCmY1o7NoeEHBdyVMrd4uB9IXPwvaXZkkCsxSlH/AEsB84YJVsQiZMlqNS0xAxYd1WYTQuyge4jK1TtDyjaD11zZY3MW8r3nqw0OR/iLy7UpHVx5gCsLS7wlMxAIP7n88s4v2Sac8RINRj3m6GjfxFu+iMX7D1mvEFaGUSFacKdxlBU1MKtglETwpkBgapepPI/WGCzzipSurDoAXPcntDr0CVeCadOCUvAu8baEy1k8khtMTD5+ke3gohwC2rwC2itR8EqbIoV2IPyh0rFbItv5KbRd8xSSAJYCwrjh3G8wS3No2uxCcIRlhSkNzAaBFrvgTbIJNCCuqa0Tixp8np5QWsktRBmGhUTQUDfKEca2hlP9aZ7bJP3Vv4jnG2t8y1kSwkK8Mku9H4DjpnrDDtvfvgSiP1qohlEnmqh8o5balvSrtUHz/wC/OMrhc7NmJ/rbOm7M3S8pM20YXWR4ctQBCEmuJjQKPdusHJlqwKZKnDlg7trh6Z/bQIk23CpAUPYSkZApdICWcHdyOkV7RaRjJT7Kqir8/iI0VxVGRy5OxkXeYUyXzFaUf6EaQtbTXKZqD+XopLq8N6KBYlQ4KrUaxLKtFAR98I3mWxSVhaTQpcg5OksPj6wUrYym8e0crmTphWUhwQWJao0blDJdVrmWVSJqjiQThVo41BHqDEF8qli2TJmApExlDg7DH1GN4vOFylST+pJwl3GKhHy7w3FNUMs0uV+DpSEoIBSzEOM8jWPY5lde3syVKRLMtKsAwuXdhk/QMPKMjI8LHsZ/xHscv8q6qKBGAjNzmOjfARyZUovyoe8dI/Fe0v4SeCVk+gjn08Mnt6CLwm0qJSiiJEv5fGC5msQXygWk70SzZjx0tsFDWbm/OoooJLOn/IaHrxihd90zVJKfCJwE4sJqasSOMWNjbe4Uk5pDgcW+/WOgXhY95ExDoOEHdoasSD3yig6lqjmFtu9SnTMGBaQo4SGUAHzB6QuySR3jrm282UqQ5WPGKCiWQarc1SUHJOoVoRHIVJKSQoEEaGOOCSrSQSsqOJsISMmIIPQfWHnYiYFoUahhkf2s8Kl0WNM6QpR9pJbyAc/OGfZmemVJSokJSAp+igBTofjBtoV00XbZaygKdTbyyC9anuWpHljv8mW7klNeDghsXkR/9QAnTlWmZ7G6DRTeg4kxclXbNBH9vAioJJSCAdWfTvHnZP2ds2R1GkU/xQvQTpcgFsaKniywG+DtHO0w17YpZnd1IQ3ChWPhCokxuwKoJGfJ9jody7RCy2OUouSCsJTxNFD/AL5Qvy9oJptSLQtZd2fQA6AcPpEt4WcmwyyP0mWqme8FIPqE94sbGSUfmEiYlClCgxE4UniySMRHVoGoq2dJ3o6JYpJmSkzEKxJWEqSedXoYOyFEAYnioLP4SAlCaAUALAPWlaCuUV5dtWqigpJHF/nE8L2yE0kNN2e08EEXpLlMla0oWU4t4sCHrUwJuGe71dqdxFbazZ1NqVKxFigKAPUj7841qmxBim3rJA8QzUMzsFAv0rWAW09uQqUMSwCsimZA1oOAgRaPw0lAOFrby58oE2rZUSq4ia+gh6S6YNvRLdigLSlk0GJgeASSPPWGdd4Vyo0Ld2yz46SdUqPdKoKLtQmUcU0dn/iM7fkZLwcx2rvBUy3lMxBFQlIz3f0kVaub84ByZZVaEhQZ1AkHJgX7MI6XfNkkzClbPMl5EVzoRmx4wgXxOCHw+0lRAORwkKChyFYjCVs374DXYbxUCsLAIJLKQCWr91jadaAMC0nIqBA5pLdMom2WSE2YKWHfdVyByMSzblTNcoIEwAtpjoWBbXgYq5bpmHpaIJNo3R0THlpnnDhNRvP/APPDzitYFvhB/wATy0+LRKtIU4VlQFusPFUxZO0C7zvQCVKZjhUpJSGcBTFKuPtYoFWe2Swukxi/MDvBXaWz4Ey1gAJViSCMwzEEsNXPaFtVhfEnzf1h++h0aW6c0xbZYidda6R5DXcX4bz59nlzUzJaQsOAXJAcgO3SMiHNezWkw9+IllEyzFZSMSCli2hLEGOc27ICOlbTbWSp9mmSpYVNCqYmYCru5zIofOEU2FSsJmgJSmgCQ6lasW5PXlE1IioutgnwiVg5hxGs8Zxfv22pWpIlhkpDdTqYECaxD1A0isd7ElS0X7ltCZc1K1KUEpLqw5tkzGlXaDl7fiJaitfhTlCXQISUpDJ4ZP6wCtqkKGJAYKNU8Dm3Qs8V56PU/IQ6RSkRWi8FzF4lqcwasN6iYgomJCqM5AJHf+PKF7w6xLLoaQJRsMZUMmznsz0p0Y+RChBWSlKpQCkghKQc2JJyAaA2zat+aBqj5iLE+eUYUfqUzjnoPhEsrdUg41+zYXu/GohEukxWRFBLSalQ5s9eYghev5KzjDjXOnJIxMcRYs+8aI4jPOoMV7rtSbPZ5lpW2NlS0Dio0HWv/ExWuXY+dOGMlKAqoxPiU+tBQPqc+cTUeK67KxXN23SQG2xKFo3C+EOFMASnFkoCj1fy5wlNDptjccyTIQsgFJOEKBca0PDL0hLMacP1I5VUtDp4qE2EFVcUso83BR6t2heu204VBVXBHWDgk+JY8PBL+f2BA/ZuyY/ESUYgpIZswpxhUOh04EwNUzvJ0ORtIsYSokoUGalCGq5zB66GJpcx1/2ppUaOFKoGOTs1cXGjQn2ZZSlaFuFSt1R1wvp5xWk3stKhhViD1BpXpkQM4zVs1Lhwpo7Ts3NG9xcP5iDU5TqS+Rb6fSFDYiYPCUrdJKkupKnfdp/j0FIZJ0zEihyLPwfI92jXjVxPOzfrOgssODyb1ELN8Ss36/GGATt2vtEBxzyMA72XvKHL4RShLBF3SX/49woD4wBttsTLSJacKlM1KHicsv4hiugbxyYKSYRLyssozVAFSVOQeNC5PakRy6RfDBzborWi3zJamwKALHeyduIoYXL6vALVQNTUvXUwbty5oABJ8NyoAn3RRxCxMTiUTpWJQSuzVPSo6GFeDLlkHdKcKhydu4zgxZVihLk6QBnHFJHABvM4Yh/qS8AAz1MaJR3Z5lhjaFUvxCuVTEHWlmwq/nOKS7xSmYlSkFSSMRYcc86Gr5QtptEySorSolzvPV+L8Ym/rYWnCtChRnBZLMwOHjlWIynJeDVDFGSuw9tzfMkSpcqWQsKPiEGikhiAk8MzT9vOFKTe0sCoUKNxzpFa0SDjOJRJ1UeGnpFa0pAFOUaITaItJaOlbKbTCVZJSCfZCteKlH5x7CRZycKeg+EZGdw2aVPQRRNUtLJDA0ftFizWWYht5IWtt4lwAdOLRQssudPcSmSE1DnXQDnEFjnrKwFKJIoDm/rEpdFVTZXv6zLQvCtKUqSA+HIvXFShz9IEKhr2vsagJK1u6klLnXC3bPKFVecWxO4mfKqkX7luSZPxhDMkOXLDOkQWuY6hyDdoZNlZplhklitJc88x2aFVVCX0cesOm7Y3FcEzWYliI0R84lnJyjxKd1+fyhhBguWQyZkyoGHDiHRx50ghsxcip04qVRSUFdfeJDdM3j25JGOwrbPED/wR5e1B+5pRBWoZuB2LxNpN7C20tEe2FiCV2NBDoM1Lp40D5fdY6Rd937uLxASzEJACfIGvIV0jl/4hWhzZnekyh5MD3EMGxt6TEg/qNBhJZ6mg4GkPLTJKTSI/xCu5C7vnSkf+Sz4VlJoSEGqm4FJJcRw5o63+KFoJJnoBwqleERUFC3IUFdQqnFuUcmEdDyVe0hy2XXilpT+1Q7F6+veNtn7OlM60oS+6hUxKgWIYOU8NfSK2yf6HyKm8iWMS7GB7xKFfq8SWQcjmGML7D6NUW1QmqUoBSloZQLjRnPlFWUgYSCly9aZUpBm0qloR4ZStKRmOChQ6VrGlkvvDRqmgURh5DkRxiBsWOnthPYe8DLtCZaFgy5iCpQ1xJB7HPyaOkyZ+JBB1Ec4u6QV2mUpMqoU6pgDUYgmlCDxh3lzMJb7cRsw7ieZ+VHhMK2O340kE76PaHFPvfLygda57k1d3gXaLYqXMC05inIg6HlE86amYnEg/6DmOQ4xWiEWWLuB3+TF/hHO9qZiZVonJQjAoLUCRmavi8/nDom2KQqmqajQ8oU9s7zM6ataSMG6Q7FWJg4B0qM9YzZlZt/HbTYFtNvxJq7hJ5ZkfKBU2Vhlg+935j09YnvKf4ikcwXHBohtspkyxx07/AMRKKqjVJ8rY7SE4rMpX7UEf7Uh4qSZW6Op7xfsqv7EscUIfyAeMwNKJ/eY0SdnmpAzwcTvFY2QJYgVp2y+cX0DOMEvEW5H6wiWx7a6E+cS5cvENoy6mLNsSy1DmYqz1ZQ9UCwjKWyR0EZESVFh0EZE7LDDZbVLQaBwGZOIEc3pvUeF+XeBlTcQrV2OWdDBKzJ95ALZaQDtqd49SYlBW6G5ML7QbSrtQlggBMsFKR5kkn4dBAWWqNdI0BpFkq0icnewrd89kP1EDyHP3xie75ZIWNGy5wXuLY6faC4AQjLErXoMzBrY0XoCTk1EeBG6esOF7fhtaUDGjDNGoQd4eSmfygEbrmSwpMyWtB/ckj4xyOaDWzc7DZykH2lgeQKVN6QwXbRJNA7wp3YvBKQSAxmEA60CXflBmTeQFNIV9nPorbeT0qk2ch8WIhXkGgrshNK0gEsVS8QP7klh8YVtop+OSwPsrxZakN2pGt0X7PEoCQ2KWGoCVlJLkjpD2rsXjcRuvCZMtSZktOBU4rZiWxNmetD3hOtuzE2QvDapBQFZLYNywrTQ+cW7jvc+OlVcRViPWpJf7zjtFmt0u0SvDmpTMBDKCmIPkIjbbZWuCSOHXXJ8MhLuHcFm1qDzBghdt2vfCWLAqE8eacZHdxDxf34ZoCfEshIIr4RLg5+yo1fkp9Kwg3dbii3ylkEGUrCeLFJDN1eHiwSplG/CPGmpS7iasO9CMSvpGsi0EJBKSpslZlPIcNesR2+2JUpwgAlRJNS71iHxDmDSEa9D/ACOxr2RvJX5hCEkqQFCrMQOfeG+8rSELcZE9jHNdl1H83JCVM8xDgFtRHRb+lDMdY04lSMf5E3NqzS0zAR1+3EV5cwNm3P5RWsk4sxjCxNaHjFCFFy2FaJS553kygFMlqinc8+sc3kTcSt/Kpr3pzhx2mlFFmKhkpQS4NDmSPOFa7rhmzyMICRxUWB+ZiGSrNWK1soKYTRhyq3mIlno3xwSH7RXSGmge6a+WcXbYpqJ/Vmfl0iL7Rui9Mb5YITJQ+UpJb/ID6Rat0rDZxxMz0Z/nFCTPCrQQHYJSgf6WDwTvlBKByr8ofvZhAuXnG9nOFaTwaIFrr5Rvic1gxOaAF/WcItC082+nygMv2oPbVIAtJYuCEKFGzSP5gCr2jFBUE5UugppGRNZhujLKPYiVOjz9mZctB/t4iogbpUSke8Hz0jk96JaasDIKI8gY7GvaMKWrCosSlJOYFKgUp5RznaeSkKUky0omODiycEfpw0LxDHNcjTkwuMdsWQN2I4lUkhPnFy5rkVaCyVoBdsKixNCaUrlGsy1Yc2Iu3GTMWBgFA+RIYk82HxjqFhtcsilCOIbtCnd9yLkWfCUE4HJAOupNco2stpWat9Im36Clx7HiXa+DERTt1sQoMUBXI5Qvz7elIdSgDyzbyMDRtAhSmQpXPEwPlWscgtoIW+75U1KkYJaH/UlAcdCIRbTKXJJxHEkFgocMq8NIdJdpUpTEv0gRfFnBUcJHMA17awz2BMXbyUDKoagg0y/mBVitSpUwLQWL/Zi/bLDmx7GA6gUkg8Y5IZBOctQUSEgPVmbPhyhr2N2smoWELXhTkkqO79YV7Ffq0JSFBK0M2FQftqIqJt+JW6ir01bhCUx201TO1TNqAFpxTVKKiAAkMK6twHExz68qXxOT/wCwkMOKkhQ9TBvY+6VKVjmO9CH9IEbRHDfRNKLl/wDFIh0qRBMsnY6XLCSTiferwAy4Zxk3Y4TXUhDJZylKgAW4ZkdI6auxeIGU1PKIkXSlD1HkIg7YVo5hcl3Klz0NJKWmJqxcb3HWHG+S6H8oNz5MksCoApLgdOMLW0t4ypSB4igKlgk4iX1YCkaMUqWyOSNvQPsQy6RuqS6gYo2O+JJUAF1IYA0fpxhgssjEgKbjFk0S4MHz1hElZVkFy8w4/UHbq1YqpvRSVrSC6WxCgIDaVg7cshK5kxCwCgioOTguM4LnZyzrLhIToSKH0jLmVy0a8etnFLDIeZNKgaS1nLU0HxizKlYloH7k+pjpG01zoky0hCjvBYrlkS/M1jmQQogZsA30hLt7NUdx/sZ5EhrSogMATTkYNX1OHhhsyA3pATZuaZs8hqsk9ikP1grLtErwkFa0hSVLASTVnLMOJpFG00ZeLT2AFjLrEshDljESpwJPWLMgELTQurIMavSAnQWrBm2NnwmQv3kYf9h/mFecneMOe1lqSuXLlHF4kpR0oxdw78QO0LX5ZzF1smtKmW7FM3EuB9mMj2SwSAwp1j2J0/Q1L2Mt2XpMWCnGzHg5LVLU4c4kXZpQKitHiE6HIOdGqDAS87UuUvdSEBn3WKTrpqxioq9MSqMFKqVANnmIzRi7tG/JkXHi+yneEyXjUEJISDQEuRx9Yv3PJQjDNWGBoBRzzEUpN3Bc0Aksan4wRvG2ABkqGIUA0EaUzE3Qcs+04lr3FFSVH2Sa0BfOPLPMQpRxCYxqEgkM9XpmIW7lEorImuaOAmlTqToK5QdVa5AwlAG6cnVhbnVy0Slo1Y3zW0DbcQFqSk4mND694ikoCaqOcF585E11GS1TvhJ0d6j5xFYtnh/+qyMR3ABmONYZTRGWGSeirJvJY9ksDFfNeZLZnU84Kf01MlWKYlXhBTOewfDkCYt2qTJmJ8OVhStJdy9QX11GXaFcjoQfkXp8gPQu8ALajfMF7ZMwvXIxUkSBMKScgN7mQSw7RSL8gfopzkMmsXLgs7zBR/KIrwSAQB6QX2dvASpn9wnCRXCKwb0LR025JRATyYk8zpAW+dl5k28TNQjEMSCa8Al6HoY3k7STpicNkkISlJcLW5J5sIs2S2q8VS5uLGWy3WYAMwoYVyFUaHpEZMCSC8DLLeAU3wIi2axNvYaF2+7nCnwqUk5vQ/HSFC8NjVLqqYtZ8o6auS4isu7+0LcvA1Kjkg2PmguAaZV7QQFmteHCCoPRnb4ecdHVYEjIV6mILZdKZycKlKTUF0qYgh2zB4+sNzfkKSE+6bFaUHCpdFVxAuDlR+j05QzSFlAqSesS2G50ynKVLWcnUR50AHeLc6zpOYibtsfQEvq1omIYguMlajp1aE22lOEoBKq5lwX5V+3h+tlhQQXBLaAZwv2zZFBU7qS+gLRy0OqFS6r9NkmKUEYixSQo8+Qd6QVtt7ypwStIXTFi3WZ2ZnzyMQW+4sIOGQpRBbH7RPNnzaI51mWJeFMmYxDeyepMU5WtA4K7PFW6SXU5TWidchwif/8Ap5eKWUg7qd583f8AT5OYDydnbSsn+2pIFd4M+lIs2XYy0FQLBnbX4Q9Ik2a3jeHjzDNZkk5cB884iuVaDaAhfsKpiao1B++MNN27BJU4mImMPdOvR4YrFsdZ5P6Vk5ZOz61DweRJtC8q5rN7x8oyHn+mS9BToIyJ82D/AE5Mq2NUFLPVOT8yGrFK13eQVTQZbOSz9qa00ilNCyvVwaCPZ06rElqUejsztDKDXRqnkUvBFLvBSXLMTr9BG0pZmLwgCpoTpzMYtAPsjhnECkkHhFaRnLVosuBwFJfrn0jdNsCU4U66kV5vFMpcV+2iaxIPiJYA1oFZdTAr2Ne9BuVtIsJbEXbCeDHL7MT2S8ziTiVpoT25RSt2zzAqSXUK4QKV4QPsq1A5sNe7+WUTpNWjRzlF1JDubYmZLUJySlDEYiDpkSR0hZs9o8FSVHF7wLMFDKj6ZGNrJeeEkzApQZiNOTxQtloVNIH6Qd1OgfSFjHwdkldNEV6T8RJpUvSgrU+UUZZOYJHSC6NnpqpYWhOMOQQnRvjrlA5cmrM3GLRroztPsimTQR+6CKLtXgBJ3S3VzpzMR2a60KDkl+UEpFiQli6jhyxF25tCykvAS5csibL3kzCBk2fxpDTZ7VNyWnF5V9IpXNaAQQCk5A1AOdSxzoIYJMjExQQrSnwPChibk6O4Ps3sd6AjCdxjkrLvBmzLUQGZTcDC5KvCQVEEpxHPUPyMX7Pa5ZWElZQDkxpRvT6xLd0dphjx6gFJD8okfnFC12gChJYuy2BBIzqKxWs97qpmsZAsOx17w7VAWwz4fAxr+W4j5RR/rqXYlKTwJAMXbPeGOjdIF0dslFlGkaTZB1Y+UWCoiPEzwc4YXkVBYkniI1N1jjF98so2CD5R1IPJgpd0ijio1jVdmSnUt0gyUmIZkl9Y5IbkCDYdUhXWPRJWNKZ6QTRIrRTkfONwl6KTlAditooWKUp/ZIHSLK5jZgxaQz0EazJWOnCuXpASFZXC0c+0ZE0u76By51jyGOOB3kN7/UfjA+1+2fvSMjIvHoeXZJZxUdPlEkyMjI4BVmffpDVcsseEgsH3qtWMjIE/qVw/Y1nKIExqbr+pgPLTREZGRPH5KZ/shwu2WCkUFQp6cCWhZt6R48yn6h8IyMhIdlM3SDeypof80eqqx5tqkYpRapQfjGRkOuyUvqL8rSJwc4yMhZETWyKLqrpDrZZyhZZJCiHNanjGRkdI1YfqLNkUfFXXVXxMbpLpL1prWMjIHkzL7BPZ6YRMDEjL4wdkFp8xuHzjIyGfRPyKktZVOOIvka1gldVoUJwAUoB8gTGRkKxvB0O0qO70iRq9oyMhxDWQP7nkfjF9OcZGQiGZ7P0iNGsZGRSIrIFe0Y2sSjiVWMjIZiE6TUecTiMjImxkaExkZGQAn//Z">
            <a:extLst>
              <a:ext uri="{FF2B5EF4-FFF2-40B4-BE49-F238E27FC236}">
                <a16:creationId xmlns:a16="http://schemas.microsoft.com/office/drawing/2014/main" id="{BF738E71-0D0A-F649-523B-D524078216BB}"/>
              </a:ext>
            </a:extLst>
          </p:cNvPr>
          <p:cNvSpPr>
            <a:spLocks noChangeAspect="1" noChangeArrowheads="1"/>
          </p:cNvSpPr>
          <p:nvPr/>
        </p:nvSpPr>
        <p:spPr bwMode="auto">
          <a:xfrm>
            <a:off x="84138" y="-896938"/>
            <a:ext cx="2466975"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8916" name="AutoShape 6" descr="data:image/jpeg;base64,/9j/4AAQSkZJRgABAQAAAQABAAD/2wCEAAkGBhQSERMUExQUFRUWGCAaGRgYGRgWGhwaIhsaGhgcGBgXGyYfFxojGhgWIC8gIycpLCwsGB4xNTAqNSYrLCkBCQoKDgwOGg8PGikcHB8pLCwpKSkpKSwpKSwpKSkpKSksKSksKSkpKSkpKSwpKSwpKSwpKSwsLCwpKSkpKSkpKf/AABEIALQA8AMBIgACEQEDEQH/xAAcAAACAwEBAQEAAAAAAAAAAAAFBgMEBwACAQj/xABIEAABAwIDBQUFBQUFBwQDAAABAgMRAAQSITEFBkFRYRMicYGRBzKhscEUI0JS0SRigrLwM3JzouEVQ3SStMLxY4Oks1OElP/EABoBAAMBAQEBAAAAAAAAAAAAAAECAwAEBQb/xAAlEQACAgICAgIDAAMAAAAAAAAAAQIRAyESMSIyBEETUWEzcYH/2gAMAwEAAhEDEQA/ADLzcmeRX/8Ac5UbjeVUNv7TU2UpTAKi4Z/99waVUt9pOLIhQgDMACfI86hj2jvaDLZGtVFBRWRlB5EfrUV3s1dwJC8x+A5eg/EaYd3N12XGyrGpKvHXnM68qdx49A0DMUAZVO1dYTxJ4CKrKbKO6rUKI8YMA+lWy1mkxHX/AFooxPbPkDNJnPhVd104mxByk+egqdq/aSRLzeZ0BmOc/rS7tDe/tbgoZSQUmMShx5AeNG0ZDlaAKJ/rM9K+bcShDTxiShvLxiJ6a0Dav7pooU42cJzJSkxHGetXNv3QVauRPfggxqJ1pcauaNkdRZn9RKTUyk19DdfRHgEaETUym05AnPlUjaIBJ4Z0uNvlS1Kn+uEVyfJzvHpHX8bAsjtjI7sLGiUkEzoNetLe0LcsuIUApKx3kEDiOHKDnWhbh2SSDiczHegD6mh/tIYQ2tttOaVpKgSMwdFZgaHl0rzPzOb2el+JQWhzZ2ml1plxPuOJSpM8AefmDVu3AlRpU9n9x2lg2kpUOzlE5EGDMiT1pqtm8EKAOfEmfgMqhLSCtnvaFrDxMnMJIA8I+hr2jMEY1E8sjFKm9W3HjctNNZJwYlKCoOphJ5DL415d2U8i2efITgRK+8TJEe6MJkmc5oRVh6Qw3wWELLaiFeEzz868C4QhCVrXCABmfj51lDO+N08hQU84lI0w5a5AE6k+dejdPBASp5awSIBVI5jL1qrgJdmoXG9tukFQxOT+UR8TViy3tadJCcSTEd4j5jWs3e2mpTCUBCQpKvfEjEOAIq02gwFCNOGUzWSoLRo+y3AMWZPEZ5Z8amCwoLSTCcJ/lM0v7u7QD9oFYsJQotuaCCDlM9KIreSBktZBHvAZfEZ0asXoSrZxCUZkRBjrXWzpVEmdSPWmO13VQoS24cR1xpE5TMCYoe+ktPYHClQIyMQeWUVhlsH3m0MDyRxiVAcMxHnRBT2IOkTHZnXyqBhPZFJKQrHJ7wBPQE/WrHaBSHVAJHcOgjlU5vxY6WwFvu7DjX/u/wDUO1Fu7eYHE8enA/rXn2gJJcZESPvZ/wD6HaubPCACrXCBnyHAfrSY9IccthbMS72gxlKpCk6EJMzpxBqBxp5l1QQ6gIcdLZwp7wJyxpJUQIMEjDVRu0fT2dxbupwrIEFMwokAAg8NaH2twLhbbjxmJMZEIUo97COPAweVPf7ErYXfklYKysgxiVEmDEkAAT4Cs+27fLu3CkKVgaJSEgkJOeaiJzp82Y0p1QAIJOuYzPHwms8sVJStwaALIM5EZn0p/qza6CmxnUyApISYggCSAMshFELthtKsSAorSpJUCCCpPM8yNeFHN3VJbUgh5pSYxDNIy4iVHUGvG3to4totrEkpEwAJIAkwdNDxpWw0MNnva0WS2olKjKPvBAKimQPSKp7TtVN7N7NcYghKZGYkEcfCqWyL9SnIeCC665jSMJnBESAoZRhjU0T3ovptlIAOZGIkHmNKfF7r/ZPNqDM9wVwRUoRnVhu3mvfs8RIq3gKWXFRomlqyt1AAmIOkceWfGmjeJpf2ZQQOBxeEZetJ+ylkJTJ1JieAnL4zXk/Mds9X4apDxYW1zbNm4ZWzgABUVJxHqmJ1Amg29m03HLtSXezV2fdRhEd0mROesRlRNtt11tDQCggDtJRKgdQcRA7p8aVlXParXcHMKWTw4QBp0EVyYlbOvK0jRvZ61+wIkmC878CP0pptl6DKOFIG6G+rTNoGltrJLq1SI0JJ55Gm/Y16h5KXEKgZ5EZjxpMqvQuPQI3k2YoXVsloAF9JQsqkwAZJ04JJP61ctrh1LFwh1DQUltWAN4lYsiEKSSYI1JPDCah32uyF2akLUkY1YiCUEApKT3jpl86qpfU4FsjCsEnCdFFJAxpPITx0OLrTRi+OxnTK+727tu8yMmnCUEyhcyde+eHiIpFNutorbdJQELMZTkOZ8flTju1ttplK1NBASZ7qQApJjQxPdNUHthm4QrNONaQoSCcKpkknkRlTKQskBbFRBSNU4gQeBHOaNby2CmGitKlEwO4kSBJnEVH93lxoKvY1yiCR92lWcctcwOFaPZoS6wCe8CM+PwotpMVdCJ9pdSyhajHaytIHSU4z1MEeRqbd3ep9boZUswRCQmBmIIOEe94DPOrO+doU3LYC5T2KSUERg1wJHinvEHPvUh3LJkkH3TOsEZ5QaMdivqzddgX+JWE5FJUM8s+Jnlp1yofvW2FI7TECpCokZTOR+ImkTdzeh0JUl1ZViVmpRlQE558ZHypiS8nsVpx5qOJJVPBURGgkR50Gt0NFfZI0/LM64dK+2TMIdIORaP0r5ZJCEqEnvmCDy0P/AJqRlpKe2CZyaUNZHA1KfqOuwfveJda1/wB74T27tVdgXchTRRJxQcwOEz4RNMW2rhpDalOpKgC4oJEhRIdcgJIzSetDn9zVpacvm3QG0thwYhCsJAJbcSDksTqMjTwxvimTeVJ0V94NvPJbtw2gtHtD2emBUYSrEOOidY1qmp9jZ7SlvS64/KggfhkkmM9IgT1obvDeuIDTSwCEDGl2cQUlQMa6HgeRFKd3eqecxLOuSR+VPADlTxVPZPJPWhhY30dxHs4bTqkZnCOJByzz+FTbO2ue1eW6StSwAVHMmR+LnlFANlbOLlwhqcKjOvMDFHzpr2Puy8gpdDfatyUrznvD3fMiT5VVpOIkJeQ37Edt/s1sHEDu4lQRBBKlGcuGSQRyiqG8ex3nHG30rwlSVFLZyjvQSCPAeVWUqUltjtkKbBJ7Mq0KimSE8fd8sqgXfK7WFEqwiJVwSBkByGtTUCzyVom3eS4bhouSko4mMxrA501b0O4mYAgZHPXX/wA0qOPBaAZ5YSOBNHG7rtbUKV7xEGeYMH4ijGCjNGyNTxtgBm16UzW26yilUZqHoPHwoBfXHZltA95agPASJNaBsu6PbXCNMKvmJHwNd2XK+kebGNK2Zntbd+4M4xiQNSDl6GNKpMbjuOCFKCYE6EmOEcOVbNd2oWnCQPegxy41Q2bs/CE4cJRBhJEgDOB45HOuKa5HXiy8exS2FuABgAddIWAFjgRMnwEZUwbW9ldq4PuQWDwwZp80mm2zbAGQA6AACrIpIriaeTm7MH29uO9ZAYhib/8AyJzTroeI86H7G3gcti4G4MiSD7oziYGprfNoWodaW2r3VgpPgcp+tYrvPYN27LaciqVhcAThRKjPOSmKPFN2x45HxoH2l1cbVxhb+HAUqDYThT2eYURGqgefOnjdfYyLVkOrXIMQEyo9oSAAmdJAGukqrPrXYztpcsiSmFBIIzCkk8+MgD4U+bZ2kVuWtqJ7zqFqMfgCRHr3zPUUz2jO49CJcbNfVdvQ0ULU4vDAOCCqRKjkdJqfYF0pD3ZKgrC8BAyEzz0zpt3v3jTaNrJPeUoKQnXNQcAPgCmaUbFhIddwRiQUGVZnEUKckHnr61OSRaI1bd2m3bhsD+0cXhwnKNRn6edV9m7ZXbrlMRxBAjXlWabV3gcfuUA5pS4IzzJnMlRznOm9Ku2BKVKj0nIHLzMTUssWqK42pJhHfwMPI+1NE9opQD6SSY7sJUgRpIg51nDjqlEN5Riz5nPKmnaTDjzRShIBbUQpI+HzqfdD2bqeSX3nA2gBXeIySRnJnhVISVEskeOkKj9soqKU5Z+vIetaLsndAKt2u3UQ5mVEGTBIKRnllVbZG56SoOuqkDNITlOfvE9dacVoyGgEZCn5aI15CNfWTjC4VKkfhUNI68jV+wHdeMgy2fpTQ40lSYUBnwpf/wBl9l20e4W1R8NalPcS8HbPO83daW5wQV4hxKe3cxBJ/MRp1pk3c2805BEqYfGFQUNJGQUOGRg+PSlfb8FxKFAltYcSpI1hVw6nF5TVPYN12TCcRySOzWRwKFFIPkFDyrqxbxo5Mq82yDfbdRYS5agyq3Xjak5rYWcgVcwe74pJ41nF4wtlYS4kpUDoemulbzvK2Lhhh7IqAU0vmSB2iPHNHxrL96m0PNhaclFSo6kHCoekGK0lq0STFx65LbjL6T3siOpTEz5Gtl9lV8l5u6OsHtB0WATMeZrF2W8bLiPxI74nkMlAeVPHsW3jQ1dG3cMJuQUJPALiADynTxikGQ4b9XqS3YKVokJg8iqUz/lHxoM9JkcSMj5Vf9oluOxtkzOAqT4gKWB8/hQZq6lCVD3u78s6ZbRSlo+qvQ0ErVkhvMjjMR+lG9jbeQ8MCQqVkqAIjDkCZnrPrSVvFdENlWRSSYB4qxACR0w0PcvnHHkBrFKkJCueLnPCj/RvpobdvuQ6F8+0SP4AkfNRpr9nl4o2YdcJUVOBOImTCep6UsbYtD9ktHdAhbjSwdcSu+D6J+FX9w1hWznW0nvIdU4J8Mx6D40y22c8ujT2+8ySmR2h7vnx9KtWtqEpQMshA/r1qlshc2bB/wDSHyogynTofpUmBE7LeQzr2chXhlWQFSLpQkQVMgcKyHebZ6f9oXCCMksuuDlmnPxGIqrUNhqJS4TqVn0Bj6GlT2i2SUjto7+BTQI5LSrI+Ckj1pl3Q0XTFDa7ZFq08MlNqQrw7pjyyojdudnfsLcOXZJVJ5dnEfA/CoXwl2yuQBCU2zSxrrCufnQbfPb5W80iB92jCI1iJxHPr0ypkdD7F72pbSQ680GyThahRPFWJWnQTXnZV+py3unSMOYII4FLYSPh9aWdvuTcLzmI+QJ+Jq9Y3aU2bqZOIr8jIH+tLNaNCWwawZIX+8PU5/StRskfdgJPeRAUDy4GPAVljSu5/GPlWg7pP4u2UT7x+QqGZF8DIdl7WV9sfCoHeAjhERPmM6s7Q3u7qrRlQWhyCsycII0T1Gs86F73JwOBxsd7DhV1B0I8DIpUcQUKw8SBn41oRXYmWVaNLsduLSlmClQdJTqQSQkkEZkAEgJEimC12zjJbX3F4QYMEg5QDwznKPSsy2i+UWlt/eJ15RHh40Yu9r4uxdEwtIZdB4jVJHnOYzp/on9mg2b0gzw569D65V42j/ZOcsJ+VKTe8LjKVFQKg0YWoxLjKowry/EkqSfAUxDaIftgtJBltWKOChhBH1pcnqykPYp7wNlMPJnE2V5c09u4VecTQvZ7aSu7aBlGMOfwupMg+dFds3waWkqnDDuXM9s59JoSzaBNwt1BxNXTJUJ1BQUkCPDSur46TgjlzupM7Y+8P2eLO5JAJHZLOhgnsiTwUPd86q75WKW2O53UpdUFpOoUo5+Uxl1FW9vbHFyMOipC0xkcCgJifCfKre2dglezLh99SgpCROAgh1YSlLajIlB7oxBMzzqs1SIxkZtZKhSXOGiv7pEVRtvun5/I4CPJQIrrG6GSToTn4V7vUffLzkazzyEfEVAouzYfaCkrKs8/kcR/WhTlrgSkwCAJnjIGXkaI290m4KA42844ogqgjCJGpI4UXVsZp7ILKVJPeQocOhjXxmpOdM6HBtaMu2hsp595DTYx4coH5jmfAZ8a0zdHc5dikOPMFRSQqEkKOhAMAfgBGWkzTXu/u1bNtwhJmZVJOKdYURrzo4FRiOZjhpVOWiE3szTebZmPZlyWlFxSHkvYYhQSJkxzhR9KFezVxK2F65JIy1xKUT8kj1p1302iEWNwpEBRSUTGagTmAeVI3s4wItlkLwguKgjOSEpET4z6U8OxW9GibBu0ptG0ySE4kZ5HI6Ec6YNmqJTKjmc/CkjZSyth5sKlWPEnnmY8zxp3t1QAJBjInr1FaaFLWDOPjXlw908/6NVr++LaSox3czwy468a60f7RCFcFAnPrMfCKnRiixtVKEoClBAICv3lFRnIcpNeN57UP2jwwYyptWFMgFRAkQDpnSlt20IebeSrHBIUj8SSgHu5aJka07bDW2tKV4YWpIJzJIy0BPCt/QmBbzPLabaTiMltAWnPUAyDPIFQzpWc2ljXiMyQRrwOlax7ct2wns7lAyUrC5HOCQrpOnlWMhvvGqx/ZRzs+3OYE6ioWnMo6zX19cVE2rI1mFSL1u1LDqo91STPTSPjTRuTcFDZVhJlUmOIAg5UuMLCbJzmtaU+Qk1LYbdW0yENwDiKsRzI8OVc84800XhNQdv9DhvDeNOLS2Fd4yYA/DEwfy+FJykArUrjOQHKqmz7kl1SiSSQok8ZPE0Q2RZ4leJj6/Sso8EBz/JQXvLDtLRsaLbnKvdue1tHWz7yE40xkcuvHOvSnC2uVZpNXdmshKlYc0rTAB66jwqd0O47A716VW7Tse4rA5yKFp7uXOErE9RTFumhSQ9hMtqYUY5KBSB/lNJ9vdRbvtnkPVK8vPM02bj32Jp1EZpZVJ5+6PlFNlXgxYO5UGN8djvXKUIbw4caysk94ffO4THFOWcZ9Kq37TrX2btUhrA4E93NCkkYRhPAExkaN7V2yhgwswCXDy0ed+NGN2UC4IKwexKSqFxBA/Fny5114Go4kzmzJvIBr9gAsr0IGH0zA+Jp43OQksKBzhcweAygx60pbRcacdV9nlLYOXGSOKcWiTwqbZb3ZKKkOKCjzw4deXH1qeXPGSpBhgl2zLd7bi1ubl1xLSmB2hCezCQCkEglSR/vCQSfGqZtUMy8hP2psQAlzEkp1zUlI74y6aijm+O7rVuyp9gYXG3RjhRIwq0JSVGDijPrVS23zt3QntELbdkAlEFKuGYOVSuy6ik6Ya2V7TGg13kFohCRhEhKiFZhMdIMk5GjK/aFbNNnsSp5RT3UTOZz76zpSRty6tm21AtKcWpMJUqE4FZjJIJ6GlrYT4DwGgOXnwrcF2Ny4vibT7H94n7hd628fvBgcSRkAM0kfFNOt9tAjMmDGHLies5TWSeznaBZ2jhxQl5pSVRzACxpx7vxr77Q9+5UphmBHvucZ4pR5amijnlFuTKntL32LqvsrSvu0++U6KP5Z4iq25W+otbRxhxntEqXLagQmFR3p6eFI7js0y7LtApp4YZwNJSDyUtaZI66jypovY3FUMdnvmpb+Nhp4lUAJBEBwHLCojKZ0zo5sHe/aabl3FblUypbeHDBEAkEnIgHP5Vf3E2EgWKiQMSlKUFcQUEFJHWadA5jfxRB7JQ9VJ+cV0OWuiD7FC83zun1ra+wv4Uz2iR3SUgpCsBUImFDMc6q71b9X9tjZbsy2S2OzJV22BIEEnCMIMdTnWmXNqA80rj3k+RH+le71lJZKVZhSSCNZFT5r9Cs/Pu7m2XsBwvuBZUSolUyTmZ8afbDf/smh2yT2qBCVAZHxA1rPH9ivW1+80G1YMUgjJOYnImmFzZboQVgJUBqEnEfJPGoybTOhRUlZrSHGNoWhS5hW24mFctMyORB51+d98N0jY3CmyoKQSS2v8yevIjSrTW979s6ThUlmRiaVKCf3o4VqNvdBxll5xDbyFCQFQvBPLEIrc+IYY0z8+XbefCPWom2+6roK1r2j3YaUha7Jhy2Iw4kgIKVcsSQIPKsqUpKlr7NJSk6JJxEDhJ41TmmgOHF0GtgbK+0NBuYGMGQJPEZDjrRsezcFJHblDgkBKmzh/5k6elVrK5FlbwD94rPEnWeQPACotkb7ONq/MCRmslSh1k5ATyqPKV2izUaSYMu92bi0JL7ZQIICsik+BB49avbAvmU4AtQTOs8D19a1LYG1m7lstOdm6hwEQoTnGZngPA1lm3dgJZuS02MlwpImcIk6HiMuPKmXm6YrThTj0EXmgpRRiBQr3VaifHlUuxbjBCF5kzgM5T+WeB5UrN3KmipMkpmCBp5dakVtA90pJVBzTOcdOtb8bD+VMgvclvJ/fMHzmmj2fK79yP/AEFfzIpQD+NajAGJRMcqbPZ4qXbn/h1fzIrZf8bFxO8iNEct0LubcOIStCnFIXi4oLzojqMUSKoe0zelq2tl21rIU8s4QmR2YmHgP3VQkAdVUN332+bdbISBiUXDiP4YfcGQ4mpNntNvLF2sBx4knH+g0FNh3BCZLc2Iuyt8LhqZIWkZEERHnzpo2dv+ysYScCjoTpPppQK0sUqvbxkyEuE/E4hHXOgzu7jiEuuLT3EGOc5xw4UsofY0crXYY3u3hx4mkcclkZYRMlvLJScQCgetKDA7yfEfOrJGUD+jUVsnvJ/vD5islQjk5S2Gd8T3kDzpdVTBvkr78DkgfM0DuGiADzpjT9gtsveFxtWNMY0pUArORKcJPjFUXnio51XYr3ioDJkrIkitK3csUi0JOriwdNcOg+dZvZplYrZtl2kWY/dGXjTQ2zS0hh3St8NolOeapMxkTqBHCmBCYf6GR9aH7upAbE8f9KvIMvDwP0qjIhy4EqSTonMDTOONAN6dtC2tX31f7tBKRzXogeselFry6w5a8KS/axbheynjMYcKx1IVEH1NTNVsyG13pLr5ceJVJyFaKxdoUhKUHCV8jETp5ZVhzCyDPKm+z3gCVJg5pipu7OmG0OW9W7QubF1UhTrKcSVECcpJTPEFKSPEClXcX2jm2aLDuEtgykkTA1UnrMACniy260WAlZ94KkDjkRB8lZVhTwGIxpJjw4fCi1yEbcHo1fa/tFtngUqOJpSYLeEwpBIBAEd1xJ7wOUiBSBsuxacuFJxkoxd3IyoSY/u5Z50FBE0e2EnsQp5RjKEjmT+laqWjKTlLZPt24TEIEAGTxjgP660v4+VF0o7RCgkEqJOI6JSJyz+NC3WoMcKaP6BlTuxq3N2gpLhWt3CCMIJ1GYOg0B0yq7t6/U86kttySgAKGRiSe9+XXSlDZzWJwJx4EqIClchxpl2a6TiAASFcRwEZSfnTKNOzRm6oobUsFgDHgT+6nM/xHSgr5gijF+4qYJxctPXwoZd7LexD7teYkQkmRzBAgimEkmRMrk03+zz+1uf+HV/MilM2qkQVJUkTEkED1pu9n6fvbj/hlfzIqWb0ZTD7ove1D+1Y8Hf+ocqLdZpwSkLGADT109Kse0tEu246O/8AUOV53dZCMUxiCZ4yOPhRwLwQcj82CNznSraCyokkhWfMiju89sE2t1EjTLhqKVNz7gC+bUSe8s/GadN8W/2e65ajr/WVVj6kWZiK+2rZ7RA4lY+deGlZCr1vH2hmOc1JBPe9KsVz/CP1+tUbpMtjoYqxt5R+1K6QPgK+vW8oJ4a+mtFBYOQmujOvSa+RWkMi5slMvI8RW4WKf2QxxNYpsgQ6k1uWwlA2njWh2GXRf2ZMIwzAok09+0A8MMRUGx1iY5V7ABugOlVIBy5WCDS/vVswXNg+0fylQ/h730optN0pAniapvW+NhwZkERA5TnU2PHs/Mt8xBUBzrmEGRGvHwohvFs9TbzgUmM8vA6V82Hsd10jAgqB7uKMgfHhSlWt0hg2VbFSQEqIx4RP5QDJPicuFLe+Ng21dqDSgpJ72WgJJkU67H3Jue3LMYCYIOvmOg5VX3m9k1w24JWidEkggLjMnEJGLplWSNkp9GagZ1bN6SADoNBRS63Lu0asqV1RC/5TNV9j7urecKT3AkwongeUHjR6Iqwvu1tEONutKABCSpKumUg+tD3rPtCEoClEZSOJpx2fupbNpzBWeJKiPH3cqYdmbNabIKUpHKP9atHCl5NhllbXGuiru17P2GGW1vgqdWJWgxhTP4eZIHWq+2ty0tox2ylrAkqQYKv4YABHTWmJ1UV6sbqYzAg6VTiiXJow/aN2VrWo+AGkeI6Vb2btl4N4MRwDQEAifAgx5Uy77WIauFPJQFJdBQ4kg4QrgqRoTr4poRsTY4VBX7o0A1J61z5PE6MacmebvazqWw0c0uIlYUlMZnu4YAwkAa0X3AH3lx/w6v5kUx7Q3RYuLVKw4EupyA/KOR5iaA7k2ym3rpCxCksLBH8SNOn61CclLEy6g1kQY38KAWypJJ+9gjh+0OmqtheBSYwwSIUeJEQPnUvtBJC2jBP9ppz+0OxVTYysCVYhBAk+Osegp/jeomXsT9hOYLlBGgcy8JNahvHbY7e4jOWpH/Kf0rK9lx26f7/1NbF2fcA4Fsjy/o1aPTImG26dKI7Hbm5R0knyFVrZrvR1NG927SX1EjRPzIFSoMewNthybpf96PSBRe4EWoI4hU9e8KDvDFcq6rPzompwm3Un8oVB8SKFMNi+0qrDdV2hVlsUQov7MT363DdtubVNYrs4a+Fbduo1NsjKcqMOxsnqFrBkAySJPD414YM3U8h9at2SAfGhtoqXnDyyqpzhnb7gBSCeNU17TS2mTAHz8BxoTvFdLWsYAVGYSPzE6DOgO1bpLyVglSVoRCgcikgcPPjSPQVFssbVatbm47RTKJAAE6ZZyQONOO7xbUhQCUpKTmBA8DlwrLrS9BwhShITKj5keelE9kb0di424gkgEAg8U8fERUrLtaNWSwEwuBkYB5A142swl5txtQ0Ezy5KHUa1Ei7EKzkRJTwKT7qh4gg1Ky4CFK1SWtPCZFaiJmV0ogkKycQopVHMfMEZ1f3fWzcKLTqELxZoyAM8kq/DPzAoZvW5gujwC0pX0/Ck/OgLG0lN3IWnSUqT5RmOWYOVNf7L1aCW3bA2qxxacJDajx5pUPwrHEele7K6wwJB5VoV3YM7QZumSO6paTI4KKEqC08iD65iseuLB20dcYuCcaDHjPurSfykeldUZ3o5qG28uQQOH61AxcwsT+LLzoaxc9oy5nmkfTP0NVru87qlcQEr+EGKZPQGEdss423UxqhQ+BNI1jfKSAAJinht/tErjRTc+opRtgkKPeyBrnznRgdMvI2s6ckpGfjTo1uUq2ZN045iW8yUlGGImFe9OenLjUPs92U3cPiSIb7xGUk8BHKnvflMW5/i/lNcU9ROhz80jM99nIU2NVHtAB/+w5VZFgC2lIOZCiSc+mfrUu+5hbZBgw4P/kO1Lu89jQEq95Inxk10fH6onl7M4sG4uAPyrI9Ca15pyUtx+U/SslSiH1cPvFfzGtV2VAZYA4ggek1ePZB9GTsEfaVkaYzHrTNsCzKVLJ1VhI+P6UvPpi8dyghZy86ctk5onWI+A/1NJ0x4LYhIRL6v7x+ZogtuEL6pJHkQKoW8lc8zNEFNEIcnXAfnQolYvNpg1aaTUQTnVphNCiqQS2a3qeQNa/ulefsrfDKsp2SySFRxEVruwLYpZbT4TWj2aa8RksmoTJig1gvvPHxijbvdSSOApc2WFEOYM1KMAdTx8hJ8qqiDLmzmMbpeEwwDh0zcjTPjE+tKL+ze3ccwqhavcSfxkRKCeUU8bYCLeySwg9/JQ566nxpe3Mtw7fZjuoE/xcKV9WUTEh21MrhMRIwyMQz90zEkGRUNjf4gW1CMOaTGg4gmpfaC8BePBKcEEjnKhkSeUj40Ctb5xaAAcvAUnHRU2ndnaaVWqMwpaO6Vc0aj0mKnbvykJM90qCfDOPkaRNwL0qZUjiF5nknU0x3NwotrjPvYx5H9KdRIy/gs7+qKnWgJnApJJ8Un/toIpfeSOSJ85I+tOG/DPaIbdaTKgiSPEEZdZBpAvrn71JSCDkCDy/qaSSOiHRqm5G3e4tRkJXgzPBRhI+VQ+1SwS+yp5AxO2xTJR3j2aslhXMCMXSl7di4wpaicCUpJ8c46a007ibVHavqcjvwM/E5eFUelaIyjszbdm7AVgzIcJT5nIVMvRIP4mY8Iyoxv9uh9hu232QOwdcCgOCVzJT4RmKq3lmDjCf3gPXKqKV9CUQbtOlTCYOYBT8Mpp63K3Gs7i1S46zidxKSoyoaHLIHkazfct2VOJOsj6imvZ10sAqQtSRiIhJI0gGhNWjK0zVtmbv29tPYsoR1Az9TnQvf0/s//ADfymlS33oum9HcXRYBqXaW8jtyytDiUjClRlII6aT1riywai2yuLc0xR35WMbKTxLhy5B92pdhNwE6kKJA6JAOfgTnXze5sds0ogGO0yPL7Q7U+yiooSTl7yYA9Kt8b1HymcqyuV/4iv5jWn7KXDLROgVWaXVrFw4JzSs1oWzT+yI6ifSqxdMlLoRtst4doO9Vz6gUzbMH7O5HBRH+Wgm+B/bsXEoSaObPThs1xxUtX+UUrWxoPbES0Pf8ACi7q5bJ/Mj/uoTYiT40YnuAR+FQ8pmiiLF0t5xyqZlNQirNuanZ0IZNgsSAOJUBWy2TEBOXCst3XYCnWxxn5AVrlqAI6UF3YMvSR4ukENrz4UL2HtNq2aC3AcSicBIlIMEQTwJE0W2kr7peeZ/8AAoR/s9LlsptUaSOhGf8AXjVFtHP9gO8vjiWpZMq7wznLgJ6CjXsyZJUt0j3zl4c/CKS3lqbRgUZTwPFOgjwzrSdzLIttKyiBh+Ez60ZvRSjKN/7T7+6PEOST8KD7Btz2aoTiynkNeJOWlNu1LcPOPA6KJH+vrWe3rjjQUwomEE5aTyJjWhQ90NW7W2W0O9iACpU5g92eAmmg7QVBGFMHlWU7GcCXmlTELBnzFakAXD3XEZ6Akj6RR6FTvs8bUuFdk3B0lIz8/Ok++u0yhbg0MAjMHjJ86cG2lKS60tKSYmCYIMZxWf39sewbUZEqVlrx/StVj3Q027vZ24jvSden9E15t78oggkSZ1pf2deq7Hs9Yy+M/Wn6z9mlw4EKdKGkQCTiBgajTjEZUs9BXQw2u1GL6wct7ghJCclqzhX4CDzBg0ouKGMDjGY6wASfE1bubhoOlljNlCSCo6qVIz8NaV39oEPRP4h48MvjWg9A4o+WzPY3Dp0yxeUifrR7YqSk3CTp2mNB6LSZHqKGXmb6h+ZlQ9MxVvYjacUie0wDEeBEyI9aqhWgu2nIV6w91z/DV9K+oIBr24mEOf4avpUc68GUw+wI3oH3zY5pe+D7hFRW9wU24UNZrq6h8fr/AIDN2IripecJ1KzPrWg7LGGxV0mJ8K+11Uj2Tl6ifvQ3+0N65topltWwLAK4ntBXV1ZjQESwbGEn+tauBw4T0B+Rrq6iRYBSKuNN95I6iurqkdI8brGHUnkFVpOzllRzPCurqCI5uyHahIb1OaqhVkyfT6/SurqZEftC0lAWE4s5Umf+YGtMt3CmwcUNYX8zXV1GXRczVlgGOsVnm9SYu3PL5V1dRQZlRLYBFPloiRx6eldXUwiDGzHS60hSzKsxPExpPM0F3j2U2LlCAO6UFUTlOvpXV1Kuyi6AWEJvVpSAkZGBlHdGlNu0N5rhxoIU4YiMsshlXV1Sy+w8SpstObnQAetLt5k6o8cX6V1dVV0BFtTx+1IH7ih/lo1sZMXC/wDCQfj/AKV1dToDDC0519V7jn+Gr6V1dUs3+NjYfY//2Q==">
            <a:extLst>
              <a:ext uri="{FF2B5EF4-FFF2-40B4-BE49-F238E27FC236}">
                <a16:creationId xmlns:a16="http://schemas.microsoft.com/office/drawing/2014/main" id="{7E8D5C63-AE89-5729-9EFD-FC5C9438DF8D}"/>
              </a:ext>
            </a:extLst>
          </p:cNvPr>
          <p:cNvSpPr>
            <a:spLocks noChangeAspect="1" noChangeArrowheads="1"/>
          </p:cNvSpPr>
          <p:nvPr/>
        </p:nvSpPr>
        <p:spPr bwMode="auto">
          <a:xfrm>
            <a:off x="84138" y="-836613"/>
            <a:ext cx="2286000" cy="1714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pic>
        <p:nvPicPr>
          <p:cNvPr id="17413" name="Picture 12" descr="http://jesusanoints.com/wp-content/uploads/2011/04/Jesus_is_Risen.jpg">
            <a:extLst>
              <a:ext uri="{FF2B5EF4-FFF2-40B4-BE49-F238E27FC236}">
                <a16:creationId xmlns:a16="http://schemas.microsoft.com/office/drawing/2014/main" id="{8CF39A11-C49E-5873-B0AC-BEF90DE8D1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209800"/>
            <a:ext cx="3392487" cy="4546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7" name="Group 9">
            <a:extLst>
              <a:ext uri="{FF2B5EF4-FFF2-40B4-BE49-F238E27FC236}">
                <a16:creationId xmlns:a16="http://schemas.microsoft.com/office/drawing/2014/main" id="{245EB842-81F8-6BAC-28A9-889BC486C4A0}"/>
              </a:ext>
            </a:extLst>
          </p:cNvPr>
          <p:cNvGrpSpPr>
            <a:grpSpLocks/>
          </p:cNvGrpSpPr>
          <p:nvPr/>
        </p:nvGrpSpPr>
        <p:grpSpPr bwMode="auto">
          <a:xfrm flipH="1">
            <a:off x="4765540" y="152400"/>
            <a:ext cx="4267200" cy="3048000"/>
            <a:chOff x="192" y="144"/>
            <a:chExt cx="2496" cy="1728"/>
          </a:xfrm>
        </p:grpSpPr>
        <p:sp>
          <p:nvSpPr>
            <p:cNvPr id="38919" name="PubOvalCallout">
              <a:extLst>
                <a:ext uri="{FF2B5EF4-FFF2-40B4-BE49-F238E27FC236}">
                  <a16:creationId xmlns:a16="http://schemas.microsoft.com/office/drawing/2014/main" id="{587D88E4-7953-38E5-CBFA-954F64F45E62}"/>
                </a:ext>
              </a:extLst>
            </p:cNvPr>
            <p:cNvSpPr>
              <a:spLocks noEditPoints="1" noChangeArrowheads="1"/>
            </p:cNvSpPr>
            <p:nvPr/>
          </p:nvSpPr>
          <p:spPr bwMode="auto">
            <a:xfrm>
              <a:off x="192" y="144"/>
              <a:ext cx="2496" cy="1728"/>
            </a:xfrm>
            <a:custGeom>
              <a:avLst/>
              <a:gdLst>
                <a:gd name="T0" fmla="*/ 560797 w 21600"/>
                <a:gd name="T1" fmla="*/ 0 h 21600"/>
                <a:gd name="T2" fmla="*/ 0 w 21600"/>
                <a:gd name="T3" fmla="*/ 66932 h 21600"/>
                <a:gd name="T4" fmla="*/ 559031 w 21600"/>
                <a:gd name="T5" fmla="*/ 178374 h 21600"/>
                <a:gd name="T6" fmla="*/ 560797 w 21600"/>
                <a:gd name="T7" fmla="*/ 133863 h 21600"/>
                <a:gd name="T8" fmla="*/ 1121593 w 21600"/>
                <a:gd name="T9" fmla="*/ 66932 h 21600"/>
                <a:gd name="T10" fmla="*/ 17694720 60000 65536"/>
                <a:gd name="T11" fmla="*/ 11796480 60000 65536"/>
                <a:gd name="T12" fmla="*/ 5898240 60000 65536"/>
                <a:gd name="T13" fmla="*/ 5898240 60000 65536"/>
                <a:gd name="T14" fmla="*/ 0 60000 65536"/>
                <a:gd name="T15" fmla="*/ 3167 w 21600"/>
                <a:gd name="T16" fmla="*/ 2375 h 21600"/>
                <a:gd name="T17" fmla="*/ 18433 w 21600"/>
                <a:gd name="T18" fmla="*/ 13838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09"/>
                    <a:pt x="10800" y="16209"/>
                  </a:cubicBezTo>
                  <a:cubicBezTo>
                    <a:pt x="16764" y="16210"/>
                    <a:pt x="21600" y="12581"/>
                    <a:pt x="21600" y="8105"/>
                  </a:cubicBezTo>
                  <a:cubicBezTo>
                    <a:pt x="21600" y="3628"/>
                    <a:pt x="16764" y="0"/>
                    <a:pt x="10800" y="0"/>
                  </a:cubicBezTo>
                  <a:cubicBezTo>
                    <a:pt x="4835" y="0"/>
                    <a:pt x="0" y="3628"/>
                    <a:pt x="0" y="8105"/>
                  </a:cubicBezTo>
                  <a:cubicBezTo>
                    <a:pt x="0" y="10568"/>
                    <a:pt x="1493" y="12898"/>
                    <a:pt x="4057" y="14436"/>
                  </a:cubicBezTo>
                  <a:lnTo>
                    <a:pt x="10766" y="21600"/>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38920" name="TextBox 4">
              <a:extLst>
                <a:ext uri="{FF2B5EF4-FFF2-40B4-BE49-F238E27FC236}">
                  <a16:creationId xmlns:a16="http://schemas.microsoft.com/office/drawing/2014/main" id="{C4102494-4FF8-C789-04A4-79CAE1A24908}"/>
                </a:ext>
              </a:extLst>
            </p:cNvPr>
            <p:cNvSpPr txBox="1">
              <a:spLocks noChangeArrowheads="1"/>
            </p:cNvSpPr>
            <p:nvPr/>
          </p:nvSpPr>
          <p:spPr bwMode="auto">
            <a:xfrm>
              <a:off x="256" y="274"/>
              <a:ext cx="2254" cy="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400" dirty="0"/>
                <a:t>Do not be afraid. </a:t>
              </a:r>
            </a:p>
            <a:p>
              <a:pPr algn="ctr">
                <a:spcBef>
                  <a:spcPct val="0"/>
                </a:spcBef>
                <a:buFontTx/>
                <a:buNone/>
              </a:pPr>
              <a:r>
                <a:rPr lang="en-US" altLang="en-US" sz="2400" dirty="0"/>
                <a:t>Go and tell my brothers to go to Galilee; </a:t>
              </a:r>
            </a:p>
            <a:p>
              <a:pPr algn="ctr">
                <a:spcBef>
                  <a:spcPct val="0"/>
                </a:spcBef>
                <a:buFontTx/>
                <a:buNone/>
              </a:pPr>
              <a:r>
                <a:rPr lang="en-US" altLang="en-US" sz="2400" dirty="0"/>
                <a:t>there they will see me.</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B4AFBFF-5D19-C28C-1674-FA0CBE3391F0}"/>
              </a:ext>
            </a:extLst>
          </p:cNvPr>
          <p:cNvSpPr>
            <a:spLocks noGrp="1" noChangeArrowheads="1"/>
          </p:cNvSpPr>
          <p:nvPr>
            <p:ph type="title" idx="4294967295"/>
          </p:nvPr>
        </p:nvSpPr>
        <p:spPr>
          <a:xfrm>
            <a:off x="228600" y="228600"/>
            <a:ext cx="8839200" cy="1600200"/>
          </a:xfrm>
        </p:spPr>
        <p:txBody>
          <a:bodyPr/>
          <a:lstStyle/>
          <a:p>
            <a:pPr algn="l" eaLnBrk="1" hangingPunct="1"/>
            <a:r>
              <a:rPr lang="en-US" altLang="en-US" sz="3200" dirty="0"/>
              <a:t>While the women were on their way, some of the guards went into the city and reported to the chief priests everything that had happened. </a:t>
            </a:r>
          </a:p>
        </p:txBody>
      </p:sp>
      <p:pic>
        <p:nvPicPr>
          <p:cNvPr id="3" name="Picture 2" descr="A group of men holding spears&#10;&#10;Description automatically generated">
            <a:extLst>
              <a:ext uri="{FF2B5EF4-FFF2-40B4-BE49-F238E27FC236}">
                <a16:creationId xmlns:a16="http://schemas.microsoft.com/office/drawing/2014/main" id="{7E0AA5F7-F6F7-FF09-4CD8-1B29C61EC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286000"/>
            <a:ext cx="6096000" cy="4572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2B9A9F3-2CE7-E38E-ADE4-F493B5BAEB42}"/>
              </a:ext>
            </a:extLst>
          </p:cNvPr>
          <p:cNvSpPr>
            <a:spLocks noGrp="1" noChangeArrowheads="1"/>
          </p:cNvSpPr>
          <p:nvPr>
            <p:ph type="title"/>
          </p:nvPr>
        </p:nvSpPr>
        <p:spPr>
          <a:xfrm>
            <a:off x="228600" y="228601"/>
            <a:ext cx="8686800" cy="1371600"/>
          </a:xfrm>
        </p:spPr>
        <p:txBody>
          <a:bodyPr/>
          <a:lstStyle/>
          <a:p>
            <a:pPr eaLnBrk="1" hangingPunct="1"/>
            <a:r>
              <a:rPr lang="en-US" altLang="en-US" sz="3200" dirty="0"/>
              <a:t>When the chief priests had met with the elders and devised a plan, they gave the soldiers a large sum of money, telling them, </a:t>
            </a:r>
          </a:p>
        </p:txBody>
      </p:sp>
      <p:sp>
        <p:nvSpPr>
          <p:cNvPr id="43011" name="AutoShape 8" descr="2Q==">
            <a:extLst>
              <a:ext uri="{FF2B5EF4-FFF2-40B4-BE49-F238E27FC236}">
                <a16:creationId xmlns:a16="http://schemas.microsoft.com/office/drawing/2014/main" id="{C5CCF3C3-6ACE-7DD1-AFE6-F02E5A363327}"/>
              </a:ext>
            </a:extLst>
          </p:cNvPr>
          <p:cNvSpPr>
            <a:spLocks noChangeAspect="1" noChangeArrowheads="1"/>
          </p:cNvSpPr>
          <p:nvPr/>
        </p:nvSpPr>
        <p:spPr bwMode="auto">
          <a:xfrm>
            <a:off x="4186238" y="2695575"/>
            <a:ext cx="77152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pic>
        <p:nvPicPr>
          <p:cNvPr id="3" name="Picture 2">
            <a:extLst>
              <a:ext uri="{FF2B5EF4-FFF2-40B4-BE49-F238E27FC236}">
                <a16:creationId xmlns:a16="http://schemas.microsoft.com/office/drawing/2014/main" id="{F1C9183A-F017-491E-6620-9D7739D33ED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4000" y="2286000"/>
            <a:ext cx="6096000" cy="4572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2B9A9F3-2CE7-E38E-ADE4-F493B5BAEB42}"/>
              </a:ext>
            </a:extLst>
          </p:cNvPr>
          <p:cNvSpPr>
            <a:spLocks noGrp="1" noChangeArrowheads="1"/>
          </p:cNvSpPr>
          <p:nvPr>
            <p:ph type="title"/>
          </p:nvPr>
        </p:nvSpPr>
        <p:spPr>
          <a:xfrm>
            <a:off x="228600" y="228601"/>
            <a:ext cx="8686800" cy="1981200"/>
          </a:xfrm>
        </p:spPr>
        <p:txBody>
          <a:bodyPr/>
          <a:lstStyle/>
          <a:p>
            <a:pPr eaLnBrk="1" hangingPunct="1"/>
            <a:r>
              <a:rPr lang="en-US" altLang="en-US" sz="3200" dirty="0"/>
              <a:t>“You are to say, ‘His disciples came during the night and stole him away while we were asleep.’ If this report gets to the governor, we will satisfy him and keep you out of trouble.”</a:t>
            </a:r>
          </a:p>
        </p:txBody>
      </p:sp>
      <p:sp>
        <p:nvSpPr>
          <p:cNvPr id="43011" name="AutoShape 8" descr="2Q==">
            <a:extLst>
              <a:ext uri="{FF2B5EF4-FFF2-40B4-BE49-F238E27FC236}">
                <a16:creationId xmlns:a16="http://schemas.microsoft.com/office/drawing/2014/main" id="{C5CCF3C3-6ACE-7DD1-AFE6-F02E5A363327}"/>
              </a:ext>
            </a:extLst>
          </p:cNvPr>
          <p:cNvSpPr>
            <a:spLocks noChangeAspect="1" noChangeArrowheads="1"/>
          </p:cNvSpPr>
          <p:nvPr/>
        </p:nvSpPr>
        <p:spPr bwMode="auto">
          <a:xfrm>
            <a:off x="4186238" y="2695575"/>
            <a:ext cx="77152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pic>
        <p:nvPicPr>
          <p:cNvPr id="3" name="Picture 2">
            <a:extLst>
              <a:ext uri="{FF2B5EF4-FFF2-40B4-BE49-F238E27FC236}">
                <a16:creationId xmlns:a16="http://schemas.microsoft.com/office/drawing/2014/main" id="{FBB9CC93-667F-FA5E-436D-DEEAE0CA5D4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4000" y="2283417"/>
            <a:ext cx="6096000" cy="4572000"/>
          </a:xfrm>
          <a:prstGeom prst="rect">
            <a:avLst/>
          </a:prstGeom>
        </p:spPr>
      </p:pic>
    </p:spTree>
    <p:extLst>
      <p:ext uri="{BB962C8B-B14F-4D97-AF65-F5344CB8AC3E}">
        <p14:creationId xmlns:p14="http://schemas.microsoft.com/office/powerpoint/2010/main" val="3090829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481CA84E-89B7-E321-D2BE-CBF2BF2EF41B}"/>
              </a:ext>
            </a:extLst>
          </p:cNvPr>
          <p:cNvSpPr>
            <a:spLocks noGrp="1" noChangeArrowheads="1"/>
          </p:cNvSpPr>
          <p:nvPr>
            <p:ph type="title" idx="4294967295"/>
          </p:nvPr>
        </p:nvSpPr>
        <p:spPr>
          <a:xfrm>
            <a:off x="228600" y="228600"/>
            <a:ext cx="8686800" cy="1828800"/>
          </a:xfrm>
        </p:spPr>
        <p:txBody>
          <a:bodyPr/>
          <a:lstStyle/>
          <a:p>
            <a:pPr eaLnBrk="1" hangingPunct="1"/>
            <a:r>
              <a:rPr lang="en-US" altLang="en-US" sz="3200" dirty="0"/>
              <a:t>So the soldiers took the money and did as they were instructed. And this story has been widely circulated among the Jews to this very day.</a:t>
            </a:r>
          </a:p>
        </p:txBody>
      </p:sp>
      <p:pic>
        <p:nvPicPr>
          <p:cNvPr id="3" name="Picture 2" descr="A group of men in clothing&#10;&#10;Description automatically generated">
            <a:extLst>
              <a:ext uri="{FF2B5EF4-FFF2-40B4-BE49-F238E27FC236}">
                <a16:creationId xmlns:a16="http://schemas.microsoft.com/office/drawing/2014/main" id="{F29240D7-21B1-2BB1-DE5B-83BD5F2A3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286000"/>
            <a:ext cx="6096000" cy="4572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002187A2-A5D2-C708-F55B-D8AB85856C89}"/>
              </a:ext>
            </a:extLst>
          </p:cNvPr>
          <p:cNvSpPr>
            <a:spLocks noGrp="1" noChangeArrowheads="1"/>
          </p:cNvSpPr>
          <p:nvPr>
            <p:ph type="title" idx="4294967295"/>
          </p:nvPr>
        </p:nvSpPr>
        <p:spPr>
          <a:xfrm>
            <a:off x="228600" y="228600"/>
            <a:ext cx="8686800" cy="1524000"/>
          </a:xfrm>
        </p:spPr>
        <p:txBody>
          <a:bodyPr/>
          <a:lstStyle/>
          <a:p>
            <a:pPr eaLnBrk="1" hangingPunct="1"/>
            <a:r>
              <a:rPr lang="en-US" altLang="en-US" sz="3600" dirty="0"/>
              <a:t>Then the eleven disciples went to Galilee, to the mountain where Jesus had told them to go. </a:t>
            </a:r>
          </a:p>
        </p:txBody>
      </p:sp>
      <p:pic>
        <p:nvPicPr>
          <p:cNvPr id="10" name="Picture 9" descr="A group of people walking on a road&#10;&#10;Description automatically generated">
            <a:extLst>
              <a:ext uri="{FF2B5EF4-FFF2-40B4-BE49-F238E27FC236}">
                <a16:creationId xmlns:a16="http://schemas.microsoft.com/office/drawing/2014/main" id="{48C6804D-67F7-B05C-7DE4-BAE0258B74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752600"/>
            <a:ext cx="6654800" cy="49911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id="{0E5AE164-6544-4767-8108-E1BC7C6593DD}"/>
              </a:ext>
            </a:extLst>
          </p:cNvPr>
          <p:cNvSpPr>
            <a:spLocks noGrp="1" noChangeArrowheads="1"/>
          </p:cNvSpPr>
          <p:nvPr>
            <p:ph idx="1"/>
          </p:nvPr>
        </p:nvSpPr>
        <p:spPr>
          <a:xfrm>
            <a:off x="838200" y="685800"/>
            <a:ext cx="8153400" cy="2438400"/>
          </a:xfrm>
        </p:spPr>
        <p:txBody>
          <a:bodyPr/>
          <a:lstStyle/>
          <a:p>
            <a:pPr marL="0" indent="0" algn="ctr">
              <a:spcBef>
                <a:spcPts val="0"/>
              </a:spcBef>
              <a:buFontTx/>
              <a:buNone/>
            </a:pPr>
            <a:r>
              <a:rPr lang="en-US" altLang="en-US" sz="3600" dirty="0"/>
              <a:t>Therefore go and </a:t>
            </a:r>
          </a:p>
          <a:p>
            <a:pPr marL="0" indent="0" algn="ctr">
              <a:spcBef>
                <a:spcPts val="0"/>
              </a:spcBef>
              <a:buFontTx/>
              <a:buNone/>
            </a:pPr>
            <a:r>
              <a:rPr lang="en-US" altLang="en-US" sz="3600" dirty="0"/>
              <a:t>make disciples of all nations, </a:t>
            </a:r>
          </a:p>
          <a:p>
            <a:pPr marL="0" indent="0" algn="ctr">
              <a:spcBef>
                <a:spcPts val="0"/>
              </a:spcBef>
              <a:buFontTx/>
              <a:buNone/>
            </a:pPr>
            <a:r>
              <a:rPr lang="en-US" altLang="en-US" sz="3600" dirty="0"/>
              <a:t>baptizing them in the name of the Father and of the Son </a:t>
            </a:r>
          </a:p>
          <a:p>
            <a:pPr marL="0" indent="0" algn="ctr">
              <a:spcBef>
                <a:spcPts val="0"/>
              </a:spcBef>
              <a:buFontTx/>
              <a:buNone/>
            </a:pPr>
            <a:r>
              <a:rPr lang="en-US" altLang="en-US" sz="3600" dirty="0"/>
              <a:t>and of the Holy Spirit, </a:t>
            </a:r>
          </a:p>
          <a:p>
            <a:pPr marL="0" indent="0" algn="ctr">
              <a:spcBef>
                <a:spcPts val="0"/>
              </a:spcBef>
              <a:buFontTx/>
              <a:buNone/>
            </a:pPr>
            <a:r>
              <a:rPr lang="en-US" altLang="en-US" sz="3600" dirty="0"/>
              <a:t>and teaching them to obey everything </a:t>
            </a:r>
          </a:p>
          <a:p>
            <a:pPr marL="0" indent="0" algn="ctr">
              <a:spcBef>
                <a:spcPts val="0"/>
              </a:spcBef>
              <a:buFontTx/>
              <a:buNone/>
            </a:pPr>
            <a:r>
              <a:rPr lang="en-US" altLang="en-US" sz="3600" dirty="0"/>
              <a:t>I have commanded you. </a:t>
            </a:r>
          </a:p>
          <a:p>
            <a:pPr marL="0" indent="0" algn="ctr">
              <a:spcBef>
                <a:spcPts val="0"/>
              </a:spcBef>
              <a:buFontTx/>
              <a:buNone/>
            </a:pPr>
            <a:r>
              <a:rPr lang="en-US" altLang="en-US" sz="3600" dirty="0"/>
              <a:t>And surely I am with you always, </a:t>
            </a:r>
          </a:p>
          <a:p>
            <a:pPr marL="0" indent="0" algn="ctr">
              <a:spcBef>
                <a:spcPts val="0"/>
              </a:spcBef>
              <a:buFontTx/>
              <a:buNone/>
            </a:pPr>
            <a:r>
              <a:rPr lang="en-US" altLang="en-US" sz="3600" dirty="0"/>
              <a:t>to the very end of the age.”</a:t>
            </a:r>
          </a:p>
        </p:txBody>
      </p:sp>
      <p:sp>
        <p:nvSpPr>
          <p:cNvPr id="2" name="TextBox 3">
            <a:extLst>
              <a:ext uri="{FF2B5EF4-FFF2-40B4-BE49-F238E27FC236}">
                <a16:creationId xmlns:a16="http://schemas.microsoft.com/office/drawing/2014/main" id="{D969D2CF-3289-4056-85AA-CE29005FC1AC}"/>
              </a:ext>
            </a:extLst>
          </p:cNvPr>
          <p:cNvSpPr txBox="1">
            <a:spLocks noChangeArrowheads="1"/>
          </p:cNvSpPr>
          <p:nvPr/>
        </p:nvSpPr>
        <p:spPr bwMode="auto">
          <a:xfrm>
            <a:off x="7696200" y="6248400"/>
            <a:ext cx="10551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Alba Super"/>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9pPr>
          </a:lstStyle>
          <a:p>
            <a:pPr marL="0" marR="0" lvl="0" indent="0" algn="l" defTabSz="51435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DS #20</a:t>
            </a:r>
          </a:p>
        </p:txBody>
      </p:sp>
      <p:sp>
        <p:nvSpPr>
          <p:cNvPr id="3" name="Rectangle 2">
            <a:extLst>
              <a:ext uri="{FF2B5EF4-FFF2-40B4-BE49-F238E27FC236}">
                <a16:creationId xmlns:a16="http://schemas.microsoft.com/office/drawing/2014/main" id="{D70C56F0-CD9B-B5B5-1E3F-3BF02B7F6D01}"/>
              </a:ext>
            </a:extLst>
          </p:cNvPr>
          <p:cNvSpPr/>
          <p:nvPr/>
        </p:nvSpPr>
        <p:spPr>
          <a:xfrm rot="16200000">
            <a:off x="-2864905" y="2932710"/>
            <a:ext cx="6781799" cy="992579"/>
          </a:xfrm>
          <a:prstGeom prst="rect">
            <a:avLst/>
          </a:prstGeom>
          <a:noFill/>
          <a:ln>
            <a:solidFill>
              <a:schemeClr val="bg1"/>
            </a:solidFill>
          </a:ln>
        </p:spPr>
        <p:txBody>
          <a:bodyPr wrap="square" lIns="68580" tIns="34290" rIns="68580" bIns="3429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w="9525">
                  <a:solidFill>
                    <a:srgbClr val="5A5C6C">
                      <a:lumMod val="50000"/>
                    </a:srgbClr>
                  </a:solidFill>
                  <a:prstDash val="solid"/>
                </a:ln>
                <a:solidFill>
                  <a:srgbClr val="E60000"/>
                </a:solidFill>
                <a:effectLst>
                  <a:outerShdw blurRad="12700" dist="38100" dir="2700000" algn="tl" rotWithShape="0">
                    <a:srgbClr val="5A5C6C">
                      <a:lumMod val="50000"/>
                    </a:srgbClr>
                  </a:outerShdw>
                </a:effectLst>
                <a:uLnTx/>
                <a:uFillTx/>
                <a:latin typeface="Arial" panose="020B0604020202020204" pitchFamily="34" charset="0"/>
                <a:ea typeface="+mn-ea"/>
                <a:cs typeface="+mn-cs"/>
              </a:rPr>
              <a:t>Matthew </a:t>
            </a:r>
            <a:r>
              <a:rPr lang="en-US" sz="6000" b="1" dirty="0">
                <a:ln w="9525">
                  <a:solidFill>
                    <a:srgbClr val="5A5C6C">
                      <a:lumMod val="50000"/>
                    </a:srgbClr>
                  </a:solidFill>
                  <a:prstDash val="solid"/>
                </a:ln>
                <a:solidFill>
                  <a:srgbClr val="E60000"/>
                </a:solidFill>
                <a:effectLst>
                  <a:outerShdw blurRad="12700" dist="38100" dir="2700000" algn="tl" rotWithShape="0">
                    <a:srgbClr val="5A5C6C">
                      <a:lumMod val="50000"/>
                    </a:srgbClr>
                  </a:outerShdw>
                </a:effectLst>
                <a:ea typeface="+mn-ea"/>
              </a:rPr>
              <a:t>28</a:t>
            </a:r>
            <a:r>
              <a:rPr kumimoji="0" lang="en-US" sz="6000" b="1" i="0" u="none" strike="noStrike" kern="1200" cap="none" spc="0" normalizeH="0" baseline="0" noProof="0" dirty="0">
                <a:ln w="9525">
                  <a:solidFill>
                    <a:srgbClr val="5A5C6C">
                      <a:lumMod val="50000"/>
                    </a:srgbClr>
                  </a:solidFill>
                  <a:prstDash val="solid"/>
                </a:ln>
                <a:solidFill>
                  <a:srgbClr val="E60000"/>
                </a:solidFill>
                <a:effectLst>
                  <a:outerShdw blurRad="12700" dist="38100" dir="2700000" algn="tl" rotWithShape="0">
                    <a:srgbClr val="5A5C6C">
                      <a:lumMod val="50000"/>
                    </a:srgbClr>
                  </a:outerShdw>
                </a:effectLst>
                <a:uLnTx/>
                <a:uFillTx/>
                <a:latin typeface="Arial" panose="020B0604020202020204" pitchFamily="34" charset="0"/>
                <a:ea typeface="+mn-ea"/>
                <a:cs typeface="+mn-cs"/>
              </a:rPr>
              <a:t>:19-20</a:t>
            </a:r>
          </a:p>
        </p:txBody>
      </p:sp>
    </p:spTree>
    <p:extLst>
      <p:ext uri="{BB962C8B-B14F-4D97-AF65-F5344CB8AC3E}">
        <p14:creationId xmlns:p14="http://schemas.microsoft.com/office/powerpoint/2010/main" val="2917344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A8D3FC0B-E810-CE18-D51D-1D522090BA03}"/>
              </a:ext>
            </a:extLst>
          </p:cNvPr>
          <p:cNvSpPr>
            <a:spLocks noGrp="1" noChangeArrowheads="1"/>
          </p:cNvSpPr>
          <p:nvPr>
            <p:ph type="title" idx="4294967295"/>
          </p:nvPr>
        </p:nvSpPr>
        <p:spPr>
          <a:xfrm>
            <a:off x="228600" y="228600"/>
            <a:ext cx="8686800" cy="1447800"/>
          </a:xfrm>
        </p:spPr>
        <p:txBody>
          <a:bodyPr/>
          <a:lstStyle/>
          <a:p>
            <a:pPr eaLnBrk="1" hangingPunct="1"/>
            <a:r>
              <a:rPr lang="en-US" altLang="en-US" sz="4000" dirty="0"/>
              <a:t>When they saw him, they worshiped him; but some doubted.</a:t>
            </a:r>
            <a:r>
              <a:rPr lang="en-US" altLang="en-US" sz="4800" dirty="0"/>
              <a:t> </a:t>
            </a:r>
          </a:p>
        </p:txBody>
      </p:sp>
      <p:sp>
        <p:nvSpPr>
          <p:cNvPr id="49155" name="AutoShape 5" descr="Z">
            <a:extLst>
              <a:ext uri="{FF2B5EF4-FFF2-40B4-BE49-F238E27FC236}">
                <a16:creationId xmlns:a16="http://schemas.microsoft.com/office/drawing/2014/main" id="{EF476FFF-580A-DEEE-4D09-A4C9878F6011}"/>
              </a:ext>
            </a:extLst>
          </p:cNvPr>
          <p:cNvSpPr>
            <a:spLocks noChangeAspect="1" noChangeArrowheads="1"/>
          </p:cNvSpPr>
          <p:nvPr/>
        </p:nvSpPr>
        <p:spPr bwMode="auto">
          <a:xfrm>
            <a:off x="3333750" y="2505075"/>
            <a:ext cx="24765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pic>
        <p:nvPicPr>
          <p:cNvPr id="3" name="Picture 2" descr="A group of people in robes&#10;&#10;Description automatically generated">
            <a:extLst>
              <a:ext uri="{FF2B5EF4-FFF2-40B4-BE49-F238E27FC236}">
                <a16:creationId xmlns:a16="http://schemas.microsoft.com/office/drawing/2014/main" id="{8F00B364-90A9-0B32-15E9-19A6F9D800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90700"/>
            <a:ext cx="7620000" cy="50673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B168973B-CA81-D4AB-00C4-B04FA3E4188C}"/>
              </a:ext>
            </a:extLst>
          </p:cNvPr>
          <p:cNvSpPr>
            <a:spLocks noGrp="1" noChangeArrowheads="1"/>
          </p:cNvSpPr>
          <p:nvPr>
            <p:ph type="title"/>
          </p:nvPr>
        </p:nvSpPr>
        <p:spPr>
          <a:xfrm>
            <a:off x="457200" y="5181600"/>
            <a:ext cx="8077200" cy="1524000"/>
          </a:xfrm>
        </p:spPr>
        <p:txBody>
          <a:bodyPr/>
          <a:lstStyle/>
          <a:p>
            <a:pPr eaLnBrk="1" hangingPunct="1"/>
            <a:r>
              <a:rPr lang="en-US" altLang="en-US" sz="3600" dirty="0"/>
              <a:t>Then Jesus came to them and said, “All authority in heaven and on earth has been given to me.</a:t>
            </a:r>
            <a:r>
              <a:rPr lang="en-US" altLang="en-US" dirty="0"/>
              <a:t> </a:t>
            </a:r>
          </a:p>
        </p:txBody>
      </p:sp>
      <p:sp>
        <p:nvSpPr>
          <p:cNvPr id="51203" name="AutoShape 5" descr="2Q==">
            <a:extLst>
              <a:ext uri="{FF2B5EF4-FFF2-40B4-BE49-F238E27FC236}">
                <a16:creationId xmlns:a16="http://schemas.microsoft.com/office/drawing/2014/main" id="{552F6FF3-200C-90ED-9689-C97D87DBE61C}"/>
              </a:ext>
            </a:extLst>
          </p:cNvPr>
          <p:cNvSpPr>
            <a:spLocks noChangeAspect="1" noChangeArrowheads="1"/>
          </p:cNvSpPr>
          <p:nvPr/>
        </p:nvSpPr>
        <p:spPr bwMode="auto">
          <a:xfrm>
            <a:off x="3862388" y="2695575"/>
            <a:ext cx="141922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pic>
        <p:nvPicPr>
          <p:cNvPr id="3" name="Picture 2" descr="A person standing in a circle with a group of men&#10;&#10;Description automatically generated">
            <a:extLst>
              <a:ext uri="{FF2B5EF4-FFF2-40B4-BE49-F238E27FC236}">
                <a16:creationId xmlns:a16="http://schemas.microsoft.com/office/drawing/2014/main" id="{76294F49-CAE0-C6B1-3B96-CB34CC9192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76200"/>
            <a:ext cx="6705600" cy="50292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8F86E944-B12A-4141-CCF2-C5B1C29E150E}"/>
              </a:ext>
            </a:extLst>
          </p:cNvPr>
          <p:cNvSpPr>
            <a:spLocks noGrp="1" noChangeArrowheads="1"/>
          </p:cNvSpPr>
          <p:nvPr>
            <p:ph type="title"/>
          </p:nvPr>
        </p:nvSpPr>
        <p:spPr>
          <a:xfrm>
            <a:off x="0" y="228600"/>
            <a:ext cx="9144000" cy="1676400"/>
          </a:xfrm>
        </p:spPr>
        <p:txBody>
          <a:bodyPr/>
          <a:lstStyle/>
          <a:p>
            <a:pPr eaLnBrk="1" hangingPunct="1"/>
            <a:r>
              <a:rPr lang="en-US" altLang="en-US" sz="2800" dirty="0"/>
              <a:t>Therefore go and make disciples of all nations, </a:t>
            </a:r>
            <a:br>
              <a:rPr lang="en-US" altLang="en-US" sz="2800" dirty="0"/>
            </a:br>
            <a:r>
              <a:rPr lang="en-US" altLang="en-US" sz="2800" dirty="0"/>
              <a:t>baptizing them in the name of the Father </a:t>
            </a:r>
            <a:br>
              <a:rPr lang="en-US" altLang="en-US" sz="2800" dirty="0"/>
            </a:br>
            <a:r>
              <a:rPr lang="en-US" altLang="en-US" sz="2800" dirty="0"/>
              <a:t>and of the Son </a:t>
            </a:r>
            <a:br>
              <a:rPr lang="en-US" altLang="en-US" sz="2800" dirty="0"/>
            </a:br>
            <a:r>
              <a:rPr lang="en-US" altLang="en-US" sz="2800" dirty="0"/>
              <a:t>and of the Holy Spirit, </a:t>
            </a:r>
          </a:p>
        </p:txBody>
      </p:sp>
      <p:sp>
        <p:nvSpPr>
          <p:cNvPr id="53251" name="AutoShape 4" descr="data:image/jpeg;base64,/9j/4AAQSkZJRgABAQAAAQABAAD/2wCEAAkGBhQSERUUExIVFRQVFxgYFRUVGBQXGBccHBcVHRgVFBoYHiYfFxklGhcVHy8gIycpLCwsHB8xNTAqNSYsLCkBCQoKDgwOGA8PGiwfHCQsLCwsLCwpLCwsLCwsLCwpLCwsLCwsLCksKSwsLCwpLCwpLCwsLCwpLCwsLCwsLCwsLP/AABEIAJAAsgMBIgACEQEDEQH/xAAcAAACAgMBAQAAAAAAAAAAAAAFBgAEAgMHAQj/xAA9EAABAgQDBAYJAwIHAQAAAAABAAIDBBEhBTFBBhJRYRMicYGRoRQVMkJSscHR8Acj4WJyFiQzU5Ki8XP/xAAZAQEAAwEBAAAAAAAAAAAAAAAAAQMEAgX/xAAhEQACAgICAgMBAAAAAAAAAAAAAQIRAyESMUFREzJhBP/aAAwDAQACEQMRAD8A7ioSvCUNm52mqAvPmAFrM+1AYmLgGhNih03iRaeKAbvWA/Cp6wH4Ul+uCrUPEKNDn6+y3iPiPJRYGts6Dp5qemckrwsf5/RbDj9NfNAMZnhw8156wHDzQKFOtjAhpAiaczwP3QR20NCQTQg0IOh4FAPQnh+FQzw4eaRxtFzUO0Q4oB39YD8K9E8Dp5pGbtACaVCsP2haKgGw8TzQDmJsKelBI/8AiTn9lkNoRxulgdHToGYXnrAfhSgMeDhnoSPsq/r8cUsDuJ9qzbONKRRj3NXpfF+akDi14OSyQSTnq6oxCiVCAzUUUQGqYPVS1ikwAeSY5v2UoY3CNCpoA7GMUh7poO+yBS+1gYwkjepnxQ/FIMS4FOaDyuHPdvNJFD4LuMG/Bw5DQ3bpp9wUWyax7pCTUAXtyFhRc4loroUXo35g9qJDEA01JNTfxVLdFkVYwDFta6rB+LED2kuRo5HzWszdVS50zTHEmhswLHH9L7VO1M8fYiPMvdHY9gZF6wBJqK56carmctHIysup7N7RxBLQhv0AbTTiVMJcnRzlxqEUymf0zm/92F/2+yxP6azn+7C8XfZMLtpYg98HuC8btPEHvV8FbxfszWhWOwc9CO/SG4NBJo6ppQ1oCM0Bq5zSS6l6gcuK6ONsYjnhjQD8RPmud4zHhy8R7S4GjiBpatR5KvJcS/CoytM8hRABd3cvI00A03QuZxxjR1rD8y5LXDxVkSw7iquUuzV8cOi/JYu7epW11VbtBzVc9Q7wJsbU+aWp+Z3YrxU2cVapcmZMuNxVjizaG6N4fipOq5nKYhQ3TNh2JVoPz/xTuyizq2DTldU44e+oXNtnItaLoeFH5Kw6CSiiikFadNkp4zHsU1Yier+ckibQxyAVKZAoYvN0rU0QWXkZiZJbLwnxHf05Dm5xs3vKcNltkhOxDEjEiAw0oDQxHfCDo0anu7H2Bh0pBb0cKFDFPdue/PNaFmdUkV8NnNdn/wBI3GL0069rRuGkGG4l+8bAvOQAzsTdKON7NxIEw6G+4Hsu7qhw7V03HJiJJzLIrIr+gc4NjwnkuYwGzXw61LL7oOl6qvtzhQiwxHh+00UNPhN69x8iss43s045U6fRyyM6g40z4qqJ69mE9n5ZXpglt6X5ckNxDeF3W4cO6llnrZqtpaLnpZoKUFeJrTwXRtlIcvGgAPihkOG0B8UvziGp3d0jq2DjnpbVcueQIY3SDVwAHGtirmFyUaBDnLFwexrCAKhwLt7fofhAtwquo0ivLbpdnUI8xJtNGRt/sNfkt0GahaE+a5ZgGI7jt0tsckxx5x2YNArU7Mso8WNjJlsM1AKVdqoDI0UuLMwD4Cn0VV0485PKxMYk9Y1XORWizDJKRonwyjRQGjQKW8BxWkM3fZFAtUw64JoCe9ZtiVFD3ELMegW5dhcQGkV0rx0HikwSj3kuObiSfHJN0tELXAjMEHwTfJ4GcQlY5bBhiOx46B7Q2Hv5F7ImQNibnWi7x2ujN/Qm0mcqh4Zu6ozhbCHCoV2fwCbg/wCrKRmge9uEt/5NqPNZYbHBdcdysTlezEPWzTsl0XCTkkPZ12Vk/YZp+aK1HQTUUUUgqYh7P5ySPj0m55DQLuNB2lPc2LJfiQ6xmu0FfGlkBsgyogwWQ2eywUPEn3ie01VCbiA2r2FXJl59lCI3wm3AroFOfhh7Sx92uBbQ6V93sOnBbsHmmQ5ZrY0VtWt3TvEVNLVIzNRyVeOXXa4d+qWI0tu4k15A3ZmEQf8A6Qvu26AXNqobWPiGCCYINt4ULQeWe5XI6IbhG7GY+HEram6RnTTvBXQMVw5rmEU0KRZTDTCjgDmCDw4jwVE4+S/HLdGclsxChuDy5zyLtBAAHaBmUVizu613GlLZU1qtcdwFgg+Kz4htubusPr5KlXJml1CLoJy8zDAyC3mchlKkPGoQzBWbcegfCVp2eeNDZiEs/SoPDyQvZ9rpyL0UtLviO1pZrRxe42aO1dg2e2BgSYESNuxY4y1Yw/0g5kfEe4BSkyBA2lwNsFkNzS6rmguaaWdQGg8cksxHnRdX25wR0eG8tB3wd9vbqO8VC5bEhrPkjxZvwy5R2ZSDHvc1jRVziAB2rseCywl4cOG3QXPE6u8Suf7JBsu5saJDc7eBDKUsK0Lr51Nh3p6h4iHu6nshvfU6XVuKNKynPO3S8B6BMBpFT4fVbZiUl4t4kGE8/wBTGk+NEG6SpVuHFv8AnYFeZi0MAgU/aYIZ5E07wruHMINDmPssJaJpoFfay4PiuCTcooogK85kl9zf3jf3XW8EwTrKhLkSCWxmmta7wPZRAYzXEKuQIopk4eatOyoh8eCa1C6Bre0ts4EgeSB4sGgwyQatiAs5EtcPClUymZq2jy0O0J15Hglra6a3OjADR1gd2tXH+1QyVsxjRRQkkCgSrNzFC4gUrlXOivR3F13kcgMu/ihU865WaeS9I14sXHbNclJujxWw2CrnHhlxJ7AnHar9OZPoWRW7w6FlIpdUb3WHXpoanwpwWnYrCdxrY7hd7qdjTavjfwTpu7wfCidZkQFrgedl3jjSsqyzt0fNONybYcZzYd26Lon6f7Jys0IcN4Be4bzjS4AzP0RJ2BQhUdGKgkG3BMOyckyC2LFa0NNA2o4e0fkF33opoZ8MiSspD6GWEKGB7rS2taGrnnNzuZWqYnC7eOY9keNyvmyPGJc51TVzic+JJ+qPbM7dR5aI0PiOiQagOY41oOLCbgjhqr+JXyOqzLIojF4cXULqBxNMzag5GiC7QyEAmHFf+xvvDYnwusSXNpkRS5yQnGv1ZY1xEvADxU/uRS4V/tY0ggdpqhMf9UBGoI8nCeBX2YkVhvnqQctVW4XplkZuO0dCgyYc7fAG4GjcAyDQOrRFJWDQZJfwDfbLw2kbgoN0WNAbgV5ZIi+dPx+H8KbDDLnAUWcm6/j5VqleLiFXDrnPnojWCxi4HW9B3kn7JZzQyyrvPP6BF4CGSgAtUc73ROCFDJNqiiigGmZyS5iLiIjafC/5BMczkl2evFH9jvmEBpYKk1PP7oPN7VS7HFjXb7hmGXHe7L5qziUtvsc0kio01H2XPsVw/oHVblrXRJtpaO8cVJ0wrjW0UR7SIZEPhShd4nLwSrAl9x285xc8mpJJPzWMeaJyVfeOqxuTfZujCMekX408teHyxjxQ33Rdx5flkOdUmgzOgTbs7AENv9RPWK6hG2cZZ0hzlIYMMsGVLclvLnFrXa0FVVlH07FbMbdrwFx2H+VqMQCnoA6Rxrma253W4RNyVjEaNef+h+ywxGPV5OWSyjwXOkZgMbvPcyI1rRmTuUAHeVyvsS+jhZFu5eS8AveGggV1NgrsTDng0IoQaXI+irmRcTahKvc4+ytY5ei1BwOjqucxzeHWRGXlmNyhtseSbZDZeD0LN8fukAucLEEgVBranKiEz2CxmlxYwPYD7VBvU40H0WScZd9mvHKC/C5JY/FZQF28OBJPcjknjMOI15c4tcwAi1jU0pyKSvRItDSFE6tzRjrK3Bm4Yk+saRnuyuCBWwI7BquI2tlk+L0NEJpcQWmvYUdwIHfMM1APWtmRSlOVwubYdiLmEEOKdMIxqrmuI6wFKhdxy+yueHyjpkgxtBRoH5/4iUJqXsJxrepWnyTDLxAQrrsztUbVFFEINUwLJcmf9V1NGU8wmOYySrOD/MOpoCT5fdAUp+ZIBFEuYnAD2nfGfJNsVgcqMeSC6oHJMTa6XNx1dHaH+UPgTjort0ZldGxTD2AGpF/dN6pI2Flw90w4/Hut5CrjQcBkqXiVmhZ3QUwqSay7hUnX7JggyYN2mqxZKUzHet0OX3btK7SopbsKSsTqiuYsrYf9kMgxKLc2YXRBqnYO8a00+qIQJkQ5VzjSjN4uHfoqTXVr2pf2xxncgdCM3G55WVLlTO4x5MUpyIHPeaWc4kcqlEdn8JAIe8VAAc0aE1oK/OiDQHgpgkI9B3BvaRf5ELiFXsvndaD8KJm7hl2lXZVlAK63PYP5QiWjeyDxqfoiTpmoJ42WkysvNj1NUBx/Z9kwd5tGxPi0dyd90Sa+gWqG/MqGr0yU2uhBiSz4T9143SPPmDqEdwmPcIpOwGxLPbX5jsKryWCEO6jqjgc1Q8ZoWXWx0wJ+SdsOKTMFkXtF2+F054aMlZFFE3bCCiii7ODXHySnPv3YkRxy3aeYTbGySljEuTWgqgEzG9p3NNG74HIfdAv8W3u6YHc0jwqi2K4c4k9TwcQlqawkn3T/AMnJYLx2rgus83pmWkHvVT9P5D/LPcffiuPgGhDImCGuX53pq2NlSxpYfZr4apYC8KEtnRckQ9AK8dKFSSD1i51kQMkeCxMioIKksCa9tPIJI2zl3dOeFAQuoQcJLWirTe+XFBdptmjFaHNbVzbU4hVSVl0JUcugQ6IvLbxaOAPmf4RWR2WfEdutb2kiw7Uyz+ANhwWsaMjXm40uSuYxO5TVULspCJNuz7ovDg5DQKzI4Xu6XV9mH8leZ2DIjLKOg0FEWbIaleNkSb0zUgBejXRLDZW6utw7kr8pI0KigFsMZRH4CFSUKiLQGoQbVFFEB4Qhc7JZoqvCKoBPmsHBQ2NgAOlk+PlGnRYHD2oDn42aHw+SIYZgAbW2qbvVwWbJIBABGYfQUK8dhwR/0YKejBAL/q7kvRhgOiP+jBeiXCA0QyclVmcOBJdbsyRLoVOi5qABfV/JV5vCq0smHoAp0ASgK7MLpotzcPR4SI4+SyEqPwKQAvV1dF76vCO+jBe+jhAA2yCsQpJFRBCnQDmgK8GDTtVtoXjWAZLJARRRRAf/2Q==">
            <a:extLst>
              <a:ext uri="{FF2B5EF4-FFF2-40B4-BE49-F238E27FC236}">
                <a16:creationId xmlns:a16="http://schemas.microsoft.com/office/drawing/2014/main" id="{688B2D9E-5543-21B9-B59B-484EFE725B37}"/>
              </a:ext>
            </a:extLst>
          </p:cNvPr>
          <p:cNvSpPr>
            <a:spLocks noChangeAspect="1" noChangeArrowheads="1"/>
          </p:cNvSpPr>
          <p:nvPr/>
        </p:nvSpPr>
        <p:spPr bwMode="auto">
          <a:xfrm>
            <a:off x="84138" y="-668338"/>
            <a:ext cx="1695450"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53253" name="AutoShape 8" descr="data:image/jpeg;base64,/9j/4AAQSkZJRgABAQAAAQABAAD/2wBDAAkGBwgHBgkIBwgKCgkLDRYPDQwMDRsUFRAWIB0iIiAdHx8kKDQsJCYxJx8fLT0tMTU3Ojo6Iys/RD84QzQ5Ojf/2wBDAQoKCg0MDRoPDxo3JR8lNzc3Nzc3Nzc3Nzc3Nzc3Nzc3Nzc3Nzc3Nzc3Nzc3Nzc3Nzc3Nzc3Nzc3Nzc3Nzc3Nzf/wAARCACMAIwDASIAAhEBAxEB/8QAHAAAAgIDAQEAAAAAAAAAAAAAAAYFBwEDBAgC/8QAOBAAAQMDAwIEBQMCBQUBAAAAAQIDBAAFEQYSITFBBxMiURQyYXGBFUJSkaEjJDNigiVykrLw8f/EABUBAQEAAAAAAAAAAAAAAAAAAAAB/8QAFhEBAQEAAAAAAAAAAAAAAAAAAAER/9oADAMBAAIRAxEAPwC8aKKKAooooCiiigKKKKAooooCiiigKKKKAooooCiiigKKjb7eoNjhpkz3SkLcS002gblvOKOEoQkdVH2+56AmotS9W3BjzI7dutGT6USQqS5tx+7apKUn6AqH1oGUnFRMvVFghPFmZfLXHdAzsdmNoVj7E1DI0jHMFStR3u5yZDgPxDv6i6wySeyW0qCUp+mPvmoS9640hZWlWm0Itr7jDKiyhpCFNB4elCOOMkk5OcJAJJGRkH623e3XVrzbZOjS2/5R3krA/oa7aqvwWg3Ceifqi7vhT0t5xCEoQEhY3DcokfMMpCUjokJOOpq1KAooooCiiigKwTgVmkvxYujlq0o663OfhJdWGXHGInnqKVAjHzJCM8eon6dxQdF38QbDbZUuAuaym4x07gxJWWEuf9rihtPf88cVBt+M+ly8y1ITMaCwfMX5O8MqBxg7c59wU5Fed20l1aUMhTq1n0hKcqWfsM8/1rpl224QY6JM2BMjMLVsQ69HWhClYPAUQBng8fSg9CW3xd044zERcZCY8p55TLgbJW02RjCyvA9ByME/XOMHD6iUwuSuMl5oyEIC1tBYK0pOQCR1AODg/Q140wCPcH+9P/hfrCXbdRIjz7owzCluBcuZNUVOFKE4SgLVnAPTn8EUHpKisJ+Uc5rNAj2JDd91nd5N2bdXJtD4YhsKQfJjpIB8wHoXFZznqBgUyagu7VjtjstxJdWMIYYScKfdVwhtP1JwKXPDFTkWHcrXMmxZEmLcHx6FkvrTu+d3J+Yk9gBjFfFnD2otRXPUKAzLgwx8PZAslKCsAh1wHnqvKN+OiTj6gXazSNSWZNz1Ewme3HbMqNZYa/8ADW4E5AW51cOcjgBPPQ1qOhLRetJtIOnbbY7g8hDh2xkOLYUFA4KsAnOMEHjnBB6U+o6fXvUK3IuytUz2FMj9MbhtKYWoYCnipe4Z+wTn24oPjRU1UqxNsSIrUSXCUYkmMy3sbbWjj0D+BGFJx2UKn6q/SkbUOhf1aZqZpEyFNkodL0WTvVHydvqC9uU8oA25PHQ9rQBzQFFFYJxQZorG4HpWaArkuVtgXSMY9zhx5bG4K8uQ2FpyOhweK66gJVxnzrlMttnRGR8KAl+XJBWlDik7ghLaSCogEE5IHI684BG8P2oDeuLndIIjOR7oJC/QMmCGXEpAJ6Dfu3YwMYAyetO1pvhusltqdanIzUhsyIK3cKDzYx1GMtrAIO09jwThQC5C0EnSuiNRRbU4ZVznxnj5raA2SrYQlCBngA5wMnrXxpN+Rc4mjYcuYiVPhNG4SXW1bwhotONNpUoZG4+Z787FGgUfFrw5iWeHM1JbpK0tl1JdirGcrccO5QVngZUPTgdOtIegpMWLrK0KnQmJjDslDKm3khQTvISFgHjKSQa9C+KqUq8PL6FgECMSMjPIIxVJ+EelZGodTx5pQtEC2uofce2+lbiSFJbB9+hPsB9RQemBwKzWB0FZoEDW+iLpcbui96UuLVsubjBiy1OJyl5k+/B5GB2/IxRouSly2RtNquv6feLVFVDkQ2/LUoqASEvJ3A5GMKHb1kEZFPyuRVc6NiypNktzTTFsflQZi1XBmUpaJDcsOK8x0LTnlWcgFIylQGQOKCxUZA56+9fElLio7qYy0tvlJCFqTuCVY4JGRmsOvhoDjcScAZx/8KXdXh256cloYuSLaGgHXn1KOwtg5UkqSQoAgEEpIIoIVqHqS93pqzatk2tUGMEy1It6F7pRQsbQ5uPpGdqsDrjrirCql7bbdW/BMXOy6V07aFpIW29H3MuutpIJBB5KVgdFDPIOAQKtiyXZi72eHcmAUNSmkuJSvAUkkfKfqDx+KDvPANKuoryxcYV3s1vcuAlhlbKpMWG4tLCynsoDBIyOAcimkqGcZGT2zVK3y9XQzpki1XK1aYlLeKlszLg4HF4OCstFBR6gByAc9c5oOrT2obAJ7NliRpGk77kJZHkrTGkqPQKQrBIVgD1BKucBWacrlqO6R4ryH4zdrXDbLs6dIQp2O22O7OMFxRxgJ4I5yOgV8aVRc75b2l6xiWOaG1IehSoaw6lw8ncARgEccg/itWs7hFuK4Vlb8p2WbvGSGlK+UtlLyyoe3lgnv8woGPTEqfNscWTdmktynElSkpSU+nJ2kg9CU4JHYkioPxAjot1pnX6FPkWyehCEfEsq9CiVBKfMQcpUBu6kZA701sOhxpDhGNyQSPauS/wDdbLNhJWG1PsqShZGdqscH8HBoEzR92jWwSl3jWKNR3R/aPJgjzfKQOMJbbz3VyrA7Z6VzwNQvOeIcXT9ltkW1xiHJt0CEt+c4cEALCcgEkoUeSrBGcdDF34usaAnX/Sk2Za5SHf+pW+O4lTbT+8JeGCklJBycpKQRz3rb4BWQtWudqKUFGRPdLTS1nJU2k5Ks98rz1/iKB11vDbmQ46X4r85Ae9MBCtrUhZBx5yuzaeVHPHA4JwDxeHTcdYu0m3RYsa3LkpbZTDRsZdW2kJccQnsCrKfrsz3o1FBY1RqpmxzHXjbI0EyZbDbykJfWte1tKtvUANuEjPcfhuixmYkduPGaQ0y0kIbbQkBKEjoAB0FBtooooMGq81npmNrG5So9tbYizIbe1+6JBDnmFOUMjaRkYKSonOAQAMnKXq5y27fbpM14gNR2lOrJOAAkEnn8VH6RgSIOnojc9W+a4C/KVzy6slSvwCcD2AAoE/TV2k2rT8aFcocpbEVpUYSG2i4tpSSkFt5CckKH8hlKk4VkZrn8QtW2S5WN2LY32brOLZfQxHVu2FpaF7l/QbenU4wPozartK25Ld0tEoQbgohC1KGWpHZKXE5GTzgEEHtyOKgLPpWM+7PuOrYkedc5rhKilxRSy2OEtoyAcAYycAk/aoqEiqgX9uC1c5b2pLhKIeVEt7mGIwOCpKgkhICeeVkqPQc0yaFSzEiXO0RlBLcG5PssNqAPloJ3hB/8jyfp7VXMK0T7TqO62e03iG1DZkeYYcmX5CtigFNkqAKlpGcFIIzgE8KpmtF+gWLUDkeOuRdFS2D8ZMinciTO3qVsTgEBW1Su/pSEgnjgLESpBTtCuE5KsjKikex7YpUumk3p19M15u23BtwAoFy8xXwyNpBSgA7cZAOcA89TThYHGLvZ4dwbacYQ+2FlgrzsPdJ+xyKkPgmu+8p/iVHH9KpquFXtGiYLUe6W1iPAdUfhlW1sbUnGVbwohSTncRjPH14pIvKZl01ExdreiW05IuAagFTYbeS8A2nDiQMpR5YKh1zj1YBq1daaUF1eZmx4rUpbTLzDsR5W0PMu43bFfsWCOD05PTORu0nZ7RIjNXhhxUuY4yGVy1p2OZQcYUjolYwEq6ZKfxUJXPZro6ZCLZdW22LiBuBScolNjqtBPsR6knlOfbBM78Q2IjSM4ScrUFDAIwTj7ZxSZr15PnOxXHHY0e2IbnSJbYBdG5ZS0hv/cspUn7cYO7iXsOlFyoLUnVL78x9eVoiOuZaihRyEYGAtSeBuUD0PQVTS3qGXFflS5GlFovE19kNTIDbQcivAEA+Yv5EKCSQDnkYBB7Yi+IbERLsa46fmRVQ2iHmo6W3UR9gQV8ZGAkKTzjHOKfPMgMTYsBocyA4lDrakgJU3jKMDvyTgD9pzS9qbw5F1mT5VrvDtscuUcR5wEdDwfSM++CD0zg9hQ0makvkly4Kv9thzIbr0dMSGCvy1PSUqV1QN2SCoAIVjI39wM2vabwpwtQ7whuHdVJ5j78pdx1U0T8yf7juBUXYtBWq1yhOfdlT7jv3qlSnMncepCRhKe3QZ461PXi1xbrBXFlpOw8pWg7VtK7LQocpUOoIoV3g5oqB0zcpLrkq03Ug3G3qSFLHHxDSs+W7jtkAgjspKu2KnqIhNbRpEzSF4iw2S/IehuIbaB+clJ9P56V22a6w7zb2p1vd8xhzIBIIKSDgpIPIIPBBrtVjvSroN1KYt3jOPBUhi7Si6knlAU4Vpz7ekig79bENaXuEryvNXCa+MQjOMrZIcTz90CuLTl7YY0NBvVzdLLTrAfWVZUQVnISMDKjlQAwMk9ua+bzq6yrt81iK+7PX5TiFCBGckhJwRhRQkhP5NRGlL9p1fhzaIlwkxpSVW9DTkNI81bhSkBSfLGSTkY6UGnT6rTMvd6OorWGzcZyXYP6pAKPMR5SU4SVj5vQfTnPGcVI2Z62rYmaoLDTFrgh1NuQhAS2Gk53vJAGAVnIB/iARjcaWdPOTZE24E2ldz0hI9JtTjyJL8FxJTje2tWUDgnYMkcYAp5ls2S+aVYDTyGbM2W3VJbSG0pQ0oK8tScekApAKcAjBFBp8MpLsrRVuckMqZe/xA42oYKVb1ZGO1NJNLfh82+NMsyJLS2nJr78zy1jCkB11TgBHvhQru1PIvUa2Kd07BjzZgP8AovveWCMHoehOccEgdeaDbcL7abeFfH3SFGIGSHZCUnH2JpKk6it1rv7d107IdukO4ubZ0G3tKfO8DAfQEgjOBhQ4zgHqOVO2xNKWYNP6ptt7sF3J/wAxMKFKbccPJUlaQoAZP7cYp+t9ktF3hB+x6nury0/6cpi7OOBCs5GUbth5HIKcGg6Rdb/d1lu3af8AgGFDmXdlj8EMoJUrscKKcUTG9Q2aL+pP3dNyRH9cmL8GhoLb/cUEEkKSMkAk5xjvkQdm8R3Loym32+IzJvDB8qYuRITGjtrBKdwJypQVtJASD15xUnftOagvVnmNydQLS+4g+TGgp+HZPQhK1+pZBwQSCOD0oIfUs5Fv8RrA8iWx+mSFqlSEpwS04llxsLODnC0rSnkYyge9WDa7pCu8FqdbZLcmM7nY62cg4OD/AHBpOscC9W6Em36e0rbrA2kjfIlSEv78Drtb9S84xlSkn6HpVc3Z3UtnuV8tR+LbZTI+NTCYnJaacQtRUpKCMOqCtq8BBGDnI65Cy9baotulb1bLhJuCEoeKo8uMlYUot4JS7sHJ2qTtyOyz7VP6fvwvnnLagSGI6MeW+4tpSHuSDt2LV0x3x1rTpW36fVao9yslshsNTWkuhaGQFrChn1HGSee9d8G0QLfKfkwYzcdcnBeDQ2pWRn1FI43c9cZPFAvapnNWLV+nrm+75bExTlte9ipeFNE/ZSSM9tx6DNOA5pI15Biaivti0/IBWFfES3cdW0JaLYV9DvcSUn3TU3o65O3OxNKkrBmRlriSuAP8ZpRQo4B7lOfsaCcPSqvtTiovjHqSOoByBcWENqQRwX0stq28nByhSj/+VaBqu2beu7sXcQ3WY+pIF4cmtJcUfSoDa1vA52LaAHHY+4oOmNpebfI6Yt3T+kWFv0sWWEsJUtGOj7iTz39KOOeSabrVaLfaIqY9rhMRGR+xhsJB++OtKSfEy2W8FrU8C42WUkhK0yIyltk4/a4jIUPrW1XiHGmBCdN2a73hbgJStqKWmh0xlxzA5z2z0oO/V1q2MuX21FLF3hNlxLg4EhtOSWnMfMkjIGflJBHSq00ghnVXiVLlrYec07ND0uNHdWryXXUeUFL8s4BO455GM/UcPP6NqLVjK2tWrZttsc2lVst7pU44MZKXnfbPZGM+9b9HRobt+usq2IQ3bYLbdriIb+QeWStwp/5LCc+6O9A4pAAGOlZoooNbzLb7am3kJcQrhSVDIP3FVxqHRJ05dGNT6GtTa5rBKX7cHS2262RzsTkAEHnHQ9cE1ZdFBTkTV81hYT4k6RjQ7TPJSzJTEBQ0c8h0EqPPHPB68EdG1rydHxk3G2OuSdMunc6y2VPGGD0W1jJLfukdOo7im+bEjz4rkWYy2+w6natpxIUlQ9iDVdytEXrSan53h/Py0rK12Wad7Dh9kHI2nr3545xQMr2ubGXkxra+u6zFo3pj25BeVgjIyoelOcjlRHWk3XMtM11iXfbnE0+7GClRGoZL9x3YyQVI4SnplIChx83NQi9PeJCtPvqWIdviRkKWm2NL2LewoqJUWzycdAVYOBxUZ4aeHMbWUUXe6TUCAhwtCHFSELJSc4UcekHOcDkg5yKCe8OfEqxab0sxZ78uSxMirXvw0XEq3KKhgpz/ACpljeJZ1CtcbRtin3B7OBJfQGozf1WonPHXGMntTDC0RpWElvyNPW0KbIKFqjJUsEdDuIJzU+222y2ENIShA6JSMAUEJpqwLtfxE24SfjLvMIVJk4wOOiED9qE84H5PNU34gavuujNb3mDbQwWZTyJZ3J5ClNoB/wDWvQJPGcVTOtvD6X4h6hkXq1TojEVv/KJUsEl1TZIUrj/dlP8AxoLmIyOah77pqBeXG5DhfjTmQQzMiulp5se24dRnnarI46VM0UC8jT1yQhKRq+9YAx6m4hP9SzW8W68IRsbvpXjop+IhSj99u0f2FTVFAtTtMybplF3v1weiqGFxIwTHbcGOiikb/wCiwOKnYMKNb4rUWCw2xHaSEobbThKR9BXRRQFFFFAUUUUBRRRQa3QrYoIxuIOM8jP1qidN6Rvui3phuEa45EV1TD9mcWsSHcJCEKAHG3asjcMes1fVFBUrGpJ1sbcQvVbm9FqQ83+sxENJXJ9WWwSlBzwnjJPNR128TpbUYCLqa2L8+0LkIcah4WiSMANEFR2k8kbh2HXNXVjPWjaPYUFOXbV17vcR2Jpm6yJnnxELYfgW3o9uIW04ckN+nBB7c5PTLz4ZWCbpnSMe1XJTan2nHThs5SlKlkgA9+ufzTVijFBmiiigKKKKAooooCiiigKKKKAooooCiiigKKKKAooooP/Z">
            <a:extLst>
              <a:ext uri="{FF2B5EF4-FFF2-40B4-BE49-F238E27FC236}">
                <a16:creationId xmlns:a16="http://schemas.microsoft.com/office/drawing/2014/main" id="{21350349-91B3-DC30-7C5F-4FED3AFC7199}"/>
              </a:ext>
            </a:extLst>
          </p:cNvPr>
          <p:cNvSpPr>
            <a:spLocks noChangeAspect="1" noChangeArrowheads="1"/>
          </p:cNvSpPr>
          <p:nvPr/>
        </p:nvSpPr>
        <p:spPr bwMode="auto">
          <a:xfrm>
            <a:off x="84138" y="-561975"/>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53256" name="AutoShape 14" descr="data:image/jpeg;base64,/9j/4AAQSkZJRgABAQAAAQABAAD/2wBDAAkGBwgHBgkIBwgKCgkLDRYPDQwMDRsUFRAWIB0iIiAdHx8kKDQsJCYxJx8fLT0tMTU3Ojo6Iys/RD84QzQ5Ojf/2wBDAQoKCg0MDRoPDxo3JR8lNzc3Nzc3Nzc3Nzc3Nzc3Nzc3Nzc3Nzc3Nzc3Nzc3Nzc3Nzc3Nzc3Nzc3Nzc3Nzc3Nzf/wAARCACHAMEDASIAAhEBAxEB/8QAHAAAAgMBAQEBAAAAAAAAAAAABQYABAcDAQII/8QAQhAAAgEDAwIDBAcFBgUFAQAAAQIDAAQRBRIhBjETQWEiUXGBBxQjMpGhwRVCsdHhJDNSYnLwJUOCkvEWRFNUVaP/xAAZAQADAQEBAAAAAAAAAAAAAAACAwQBAAX/xAApEQADAAIBBAICAQQDAAAAAAAAAQIDESEEEjFBEyIyUSMUM0NhUnGB/9oADAMBAAIRAxEAPwBjjWrcQrhGKtRikjDugpg6eP2cg9RS+OKO9OtzKPQUpP8AlHv+yHKlSpVZIeV7Xgr4mnigQvNIkaDuzsAB+NccdKlV7e9tbrP1a5hmA7+G4bH4VYrjgR1Mf+Ft6sKTmFOHU5/4dj3yD9aUWFTV+bHT+KK7iq71Zkqs9caDdW4tH+FKLfdHwps1hsWrUpyY2j4VNnfgp6f2K/UjYuIgR+5+tVbGCyKeLfTMQVYiOLhgRjHJGOfIUR1oyxSm4FvE8cePakTdg5/rQhJxKwP1G1Jb/Czqe/o36VXh/tonz85GOPTMcC2LNaiVYXlbaJSC3GBzjjuKZbAD6x/0mgPTqKumQ7YxHnJ2BiccnzNMFmq53fvFwPkAf51BX2ytli4xovleOaEafd28M1208oRnl4z5gf8AmjDsApJ8hmkuRiTknk5Jpndp8AdvctM81FxLeTyKchnJB94pgt4wkMa/4UA/KlyNd8yL72A/OmsKBRwBl40j421K+8VKMQNUdWY6poasRtTQC0D2oz04328g/wAtAi3sCi/Tj/2wj3rSKesqKZ5wsZga9rwVDVpEV7+7isLK4vLg4igjaRz7gBk1+duqur9R169kllnkSAk+HCDgIueB61t/0gRSzdGawkLEP9XLceYGCR8wCK/NTEkMQDgd+O1bDXs1LZZtdVu7OcTWtxLFIOdyOQfxrXvo8+kptSmi0rXT/anO2G5UcSHyDD3+orGILZp5Au1seeBT50Hodrb9U6bLIWkxLkBxwDg4/OurJO9BLG2tmw9UH+woPfIP4GlV+1MfWE6xWsG5goL+fwpPe/gJ2iVM/wCoVK392MlfVH3K2KrO2TUkuE25LAD3mg03UujRyFG1CEMDgjOea7ezT6119toeaV5D/wCKMapqdrd2azWk0c0e4e0rZFBZefOps3LRV064K9lp0mu3l5ZNC5tbaE3E0itjAGAB8Se3wPuofNp1xFA3gRrBEo+4p5+Z7mmzp91s9A1m4FuSZ5o1a4Qj2VH3Vx787vwodNOs9uTEwwRzkU525UpC1CptsWdP1iexmVjI0kefaRj5VoWmyiRgynKbdwPxrN7y0c/aRxsRnHA4rQtIXwLOONuWVQufXFBm7eKRuPu5l+Ahey7bSZu2EP8ACk9pM0x6tLiwl95AFKzGkp7HJFvT2U3sO8hVDZJJwOKOftOJrkW0ILvgsSMYA9fwpZtk8UyFnCLGhckjI4rrpk9vawSSSZE27w2Jbhn74A8u/wCFPhcEmavtoafHH+IVKVP2vd//AFP/AOoqUQnuRoI1zTVjVzeRAH1r1OpdKBx9di/Gscup28PbIztKDt3Nxj0oxA1raaFC9woaaYkKcZOST3+Aqns/2Z3Gs2us2N6CltcxyOOcA80f6dmH15OccGsn07QH/Z41fp28+sXEJ+0tZRgkcnAx3yBx7zx3xRG06quxpBvLZljdoGK48iTikZsNq00PxZJcOTTL76QdEtnZI5vFZSQdoPcVd0DqCXW1+sQW5jtAcCaRcB/ReeazLozpA38Mesa7uSwYh4IQcNc+p9ydue5+HfQ5rwvCIIkWKBQFWNBgAe7FW5HELXsjlN8nXqC/We1vLWBXkVo2jZyMpyOR+FYxb6YLEPHIxZ9/tcfLFalOivjcqsF7bqTeo7I/XQYV/vjtx5Z/8fwqOsjfgrwpTXIvW8cVt4ngqFVm3V9Rao+hmS/S7eOcIRCWJ7kdgPfXTU0tdMiH1q9UTkgrEI2xjy9rHB4PB93ekvV7r61cbgT4Y4QH+Nbjx03tjMmWFGkM+qdc6jr3TI0/VG33MEwZbkcGRSDkMB5g+dKnjPkne2ffmudoVa5RJX2JIdjNjtnsaZ16SOftbrK54CJj+NP+kb2S6dLg59P6vObWeykYtGiGQMWyR6fClQyb3LnjcScU6RadZ2LtGnd8IWY54PerdtomgpYaldm3huZLWJWEZc7QSTjIB9DSVklU2kMcPSTFzTLSW1jiku7uGCO4jEqRsxZip+6xAHGRzRlEt5+Ev7fPqGH6VR/ZGt9RW8+sW1oJYlcJ4cAyVA44UdlAGB8CPKuydK6tb3zWd/EbGc+zEJMMHbjGMHsc98+nfijrBFvbMnNcLSCdnp91aaLeyCaKWEXHiSPFIzBc4CjHGMZ/Oq5K49kDBrULkpY6AenY4kWNEEDFBy54y3xJ/jSRr+jQWkcUtmshQMyS5bPuwfTzpOXF/wAR2LNvyBLe3jklgjOQjOFOBn4HHxpgksZ7FAJyu0HHibhtNctA092nW5kQrFGdw3D7x8sU0QOGGyQBkIxgjNInH3fkHkzOXwJmtbktBns7DBBBB/CgIjeQkRgkgZph6h6dksJnu9NUvZykeLApx4X+dfQeYpU1m8+pwvbQKWM6lWdjyFB7AetEsP2Uo5Z/p3MI2VspjuY7koFlTaBvGT8Oa4waRd/UmjeFikeCuQMn2eScetKynJzxV3TppjeQRwSOrNIoBViPOqfhaXklq1b5Qa/ZMv8Asf0qU5+D6GpSef2b2SZa14by1KmJBKrhzL5kYxj881X8bfHtByobOD5GtJfpTRdJjQSW6ahdgBndx7CnH3QvY4z3OaXtYjtdQVbUW9tayIfsXjQLt/ytj90/lXoKK1sneSd6Cn0e6jJpFlNfW8pWaQlcDsNucZ+Zz+FNPR2kx6jHLqOrWX2b52QuQUkcklmYeYz+JzSp050vfDqCKwnCJarGtxO8L7lK9goOPvHBHoOfdWs5CqoUAADAC+QHAFDdJL/Zq23wdbi5eUqXK+yMKFGAB6VxR9zkeQrhLIB2rnaTBpHXzqR1tjUi1LihN4il+fLmiMjEUJ1N2QBgdpJAGex9KCfIaEr6SLcLYW9wC2SfDxjgeY+fJ/Cs+3ZjX4DFafqlmNaU2moO6REjbJGOUPkQKRdU0S507UlsJIzIfD3IYgSHXJ5H++Kqx2mv+gckNNA+G3kuZBHChcswTA8yew+PPam2fV59Ihh0+Pw5JokAmmkzIzP3PJPYdse6ukV5fab0nDAjvBIJH7qA4DMfPv29aVS+58k5JPNbOrbBrccew7+376Q8tFjzHhL/ACqxBrd2I3j2W5SQYdfBUbh6479z+NAEbHau8cwHnTFjx/oW7r9jnoHVk+kwtZww28FrcMfEWKPaOe5/3603dN38upTWsFw4uIrQ7n8dNzIVJCbSex3KPQrn0NY9NeDYRTh0F1RMA1lcqDGuNkv7w9D6DHHxockqdUgsbp/UeNSk8S9eQEbvE3A/OqmQk7glgrHyOK4XN0GzNGwdO6keYruvjXeoCA/YpHtlkmVfEjMZyQB2OSB+VB29z4Cb7dbO0Vs1wHlj3eDGMszY49wrm48FVdsDcMgenvqzcava3qeDYlo7GJsEkYLN5mg13fNcX8h2gIAAq+5QOBS6SXCNW2EXdZEK8MD/AA86ybUrSK5vvAZWMhbw1Kvg5JwBg8d61CEnYPfSJr9yukhpra3t47vcfttpLgsTyCTxxSdva15HRpJ7Al/baPpl3NaCG4vHhYo0jSlAxHfAGKtdOjTbjV4Fg09o3TLh/rDsFwPceKWmcu5ZuSeSTTN0Mga+upf/AIoQP+4/0qjJOpbbEy91oc9595/GpVfxKlefsp7Tlo2srPFpz3aqI7sCGRyMFXIwM/MY+dLuvQGK9YduecUdm00ahZyQCeO3+1yjspIUjBzxXDVYGv47a4RctcRqePNjwfzFev0eX5MbT9HndVj7Mia9jd0TLv0a3nkH2jJsLebAE7fyNHpJPLxFHowobo1qLWyit0wfCUDj4c/nREguMMPxqTNe7Y6J0ipLId/3g3w7V8wXEUd1mRgiFe5rvLbIFLZ2/CguolEBywwD58UtMMNtf2PIF5Dn3FqE67PpUtlJ9aKXKIQ5iSUoWIII5Xnvj8KWTqVkb/6rHcxvKQTtB7Y8v9+6u0yiRCr8qwweaGqeOkx8Y1c+SpH1JbvM63KiIFjsbJIxngZNHLe5s72LwLraVYERTpjfCT7vePeKXzomkP8A3ltJ8UuWH5HIr6s9KsLFyYLjUNh7IZYyB8PYpjvG+U9GTNrhos3vTuoXEC2jWtzMAd3jQLlGGT7QduMfE0uXHTBjupIfGkiZFL5ljyrAdyGBwadm1eF7FbDfKye+eUbU9RgDHmaqyaulzaLHbNF9WxhQFDD5k8n50Kvsn6sJx3PkSJ9Elicp9dtdwGcFyD/CvoaJcCISvdWixnswcn9KO6kBdfbHwSkWSxiiCnGPQelKWo3k01y0viErn7vkB5cVViqrnbZNmmYrSQRbRohF4kmq27DaG2Q+0xB9PfzRbprTUgnt3gmMousnaRhkCsVJP4E/Cg3TWgXfUMkrRzR20SNtMncs2M7VUnk455P403pbQdLWcjTPNNPLEVWWdxtQee3HnxWZNa03ybi33bSPie0MuoJBFK0UMjrHJsYj2c4J/Cmi+1AgLa2xmWzhAWNWGN2PM/78hWS3vU1y86vZssaRnI3c7jTBonWk0s6R6hFgM2PGhBkAP+ZR5fD8KGJtS2bkuXSSGxpxIcb8n41ygJM7hyAw93Oa7alPaJbb3MJbbkbDnd/KlWLWJLS5M0cKYx9wmkuknyMmKaHiLGOQazrrjYdUaGZ5QzyblCIGzwB2yKZNO6nkvIpZZLRIkjHsuZN29vd2HlQTUJ7y/u0u9kShl2kBcfPNYmtmzLQsnQrnkpJCR/mJUj4gimPpG0azsLuSQoWkkCgo2eAP5k1S1N7hLcm08VmMveOPdwBjtRvSRLHoUHj7vFcFmLLtPJ7YobyW45N+KZfB131K4bqlSDi/bNvtiR7x/AfyoVpOpCOCwtd6h4bmYEsfLxCVH51c0x/EtSM49lT/ABoOLKWS5eTGI2kYA9snPNWdG6+Spn2T9Sp0qr0aZFtKrIud20Z2edV9c1gaTp5urgkRjAVS2C7eQGKRP/VWoaNNLbgx3EC/cZycjjgHHegWqaxeavOJryVnA+6mcIvwWn1hfdpk82mtoKaj1Zf6hJgEW8R7KjEn5kn9KrRXcpAPis2BzuJOaDDBc8fD0qwhwOBx8acplANthEG28QTqoEwOQ/hjv8c0QbV2MeBFz/q4oAZQO3Hzr5ExZgoPJNZWOb8hxlqPAaOoXDHOUQe4DOK8hu7iW8ihbDI+faHfjmhDOFICvu9QaOdNRm61W3j2biSeMZ/dNA8UJcIKctt8sv21stzerblAd6twXI7Lk/HjPFdodPjgkCSufDXsF44+NHdK0jZ1HcRPsjNsniAO2P3QMc+jUGvp445nQtxmm9Niip+y9gdRluaXa/Reikt4ExEsajGD7Oc/GkDqOySzvC1tj6vLyqj9w+a/D3UeuZ1AzHLQW/bx1Ksc/Oq7me3SWiWXW9tnLp7qWXQ2MbWsVzavJ4jRklXVuASrD/SOPSne+6k6d1/SJ1ufEETqN6Hh0fywxwAf98+eWzxlGIxx765xxmV9oHI8/So7jZVN68jlZz6ZZqv7Nt4o9v8Az3Illb/qI4+WKl3r2Dhp3J8gv9KVEhCdiR+teghQccZpTwtvljv6hJfWQpNrUzfdUn1Zqs9P3dhe34h1hmi8Q4ibd7G73N7qAF8CvgZZvQ9634YA+e35NP1pbe10/wABdsRThAuMEH0/32oNptrqepNMLSUrHbpkxqM5GTmgLai8+w3ErMyqFyTRbpvql+n75Z40WWJsCRCcZHvB9/etnGparRzyNpyyfWZreQp9mWzyNuDn5Uw3Z2wRoe4UV863a2GszW+q6S6IsrK8kP3fMZIBqX7ZfFJ6y5elIzp5pcso1K+sVK8/RWTQn3Q7T/g5+Robq2pGGVoB3jGAB68/rRPSl2ucDupzivG0qzur2WS5VixxyrYqnFnWDI2xGbH8kpCTNvlfexJOckV0DgLhkPyp5XQNMH/Jb5uajaNpcYB+rdz/AIj/ADp762G/DELp6QiiRAc7HPwFdRcxn7yOPl/WnhNK00nAtV/E/wA66jS9OX/2sZ+IoX1k/o34KM+luI/3UkJryEF9rrgZPme1PN3p1mysVt4lwONooRr1jLbQ2MxgiSKWI+GY127grEHPr/SnYc6yPSQOTE4WwHt2/qab/oycL1lpm7BVpSp+amlKXsB6US6Vu2sOotKuB2W8hDf6S4B/I08UaP1jdz2HVepLbEIJSgJAG7Gxex7j9azvVY75J5Gw7qxyGA/StC68UN1ZcZ7NIin/ALRTVJ09p/7ZjtI9IRrJo8vcGZiQ2O2M1LF5Fb7fBRShytn59llmBIbI+IxXEu2Mkmv00ejdA/8AzY3/ANTN/OvB0h08Dn9k2x+K0/5L9iuyfR+XZju9asaYCkN4xTOFXkj1r9LXXS3TscEjfsez9lSf7oeQrDOpI4YbCXwY1T7QKdoxkZzXTk1ST9m1j3LaFORyTntmvLeG4u5hDawvNK3ZV4rxjmnDo21aKGG7FumSTvkydxBPHA47Y71112rYErYI1rQRpVnBvZpLqSQ52jgKBz8ecUHEUo7Rt8xWxW2i+PCbmZjIZXJUOo9hRwFHpx+NcpNPFu+9o49igkjaOcCld9Jb0NUJmS+FMRnwmr1LS5kOBGRn3mnGNd9xK4UEAnsO3l+hr6xlwp4yRQ/PWhjwTsq9OWxhnjjLlsZdqMXRzIa5aOm+6vJ/JPZH5/0r2ZuWNRW23tj1pcI+M1K4bqlCEFrWwlRTIRtAByKIaXpsd2GlY4IODzRYQBraUHg7Dx8q5dK7THcBx93B/KqXC+RbJ1TcM5w2MQ1YW5TchXIz8KY7TQ7Y4JtYwP8AMtDNJV9Q6ge8ACQQjauO58v50620W7B4yPOnY8S/Qu7ONloVkuP7JD8TGMfworFplpGOLeEfCNR+ldbVgcgqQRVinqUvQrbEj6TbaJNItjHGqnxvIAeRpS6msBP9F+nXWDvtrk848nYg/ninj6SE3aFGx/dnH5g0GkNqPoonhvZkj3xOYw7clg25cDz5AoYn+RhU94zELpSuDXKBzHKsgOCjBvwOa7XTbtoPlyaqOCUcqecGnexSNk69gki6hS5ZR4dxskQ7vQAinaK6kki37Ux33A0ldc3a3MOjtEQSsHf3+ytLOlX+qm8h9ibxDKOdvs4zzk+6pk1OSkXY8Ly4978G3eOSByd3n7qhmBzjOfeK4RxTzRo6IdrDOcjz+FePDOpx4Tn1AppOfFyfFiaIsTvUrkeXFYH9JWmT6JdxWks0Ugm3TI0eeRnHIPY8gVu8oljPtoUHuPFYf9M9wJeqIEz/AHVoo/Ek/oK5St7Mqvroz9zkEHz91PfQVhNrF7GI55vERSJNmfBtovXy3nBwPXJGBSIeO9bH0NK8HT9mbVFVXQFggxk+ZPrXWZI7NbwwQpFGgSNFCqAOwFCr21NzG8YU7GBBPnj0q7b30bjFzx7xVsTxPkREfGs0mFyjPZemrmwLPY3Svu7pMvf8KHzpcwBzd2YXapPiLyM4rR7pFZqVesnWDSHK93YKKXcJLaDmm3yBNITwdHMh7zOx+PlVa4bC/GiEq+Bp1rB/gjAPxoTdN5VBRTJzyKlcs1KAYajEg2kHzGDS7pblWuolPJ4z88VKlXX+ckUeGOehQLbWqhQPaPNHrdyBnPAqVKqgVQWtmV13KPnVipUra8giz9Iag9NuT5SofzrGNVEsulFw24LMUYHuPdg/pUqUltrIH/jFiVG2NxnFV9pyFx8alSnvwKH68uLhrHT0uVHipAAwB4zgCuuja/E0tvCIHEjSBMHG0c4qVKi/yv8A8PY6TDGTDujdY8LGijsBivd6jz7VKlWnjt6YD6kuREYQM5Kk5/CsC+liPHUSXCuD40IJBHIwSKlSu9hehIJ457edbP0hA1j0pp6E+0yGQ+hYlsfnUqUFBT5Lkk/iEpnIr0XuzKRkrgdqlSlbexuiLqch4kJ4oL1I7ahHaLEPs0nG8/EipUoq8GT5OGqP9ttHZeKCXLEsalSvOork45qVKlLDP//Z">
            <a:extLst>
              <a:ext uri="{FF2B5EF4-FFF2-40B4-BE49-F238E27FC236}">
                <a16:creationId xmlns:a16="http://schemas.microsoft.com/office/drawing/2014/main" id="{93ED2B01-8DD9-26EF-CA92-3055500E8F0D}"/>
              </a:ext>
            </a:extLst>
          </p:cNvPr>
          <p:cNvSpPr>
            <a:spLocks noChangeAspect="1" noChangeArrowheads="1"/>
          </p:cNvSpPr>
          <p:nvPr/>
        </p:nvSpPr>
        <p:spPr bwMode="auto">
          <a:xfrm>
            <a:off x="84138" y="-561975"/>
            <a:ext cx="16478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pic>
        <p:nvPicPr>
          <p:cNvPr id="3" name="Picture 2" descr="A painting of a person in a bubble&#10;&#10;Description automatically generated">
            <a:extLst>
              <a:ext uri="{FF2B5EF4-FFF2-40B4-BE49-F238E27FC236}">
                <a16:creationId xmlns:a16="http://schemas.microsoft.com/office/drawing/2014/main" id="{033EFE31-AC8C-C74A-99FD-980BDC7393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400" y="1981200"/>
            <a:ext cx="6299200" cy="47244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8F86E944-B12A-4141-CCF2-C5B1C29E150E}"/>
              </a:ext>
            </a:extLst>
          </p:cNvPr>
          <p:cNvSpPr>
            <a:spLocks noGrp="1" noChangeArrowheads="1"/>
          </p:cNvSpPr>
          <p:nvPr>
            <p:ph type="title"/>
          </p:nvPr>
        </p:nvSpPr>
        <p:spPr>
          <a:xfrm>
            <a:off x="0" y="228600"/>
            <a:ext cx="9144000" cy="1219200"/>
          </a:xfrm>
        </p:spPr>
        <p:txBody>
          <a:bodyPr/>
          <a:lstStyle/>
          <a:p>
            <a:pPr eaLnBrk="1" hangingPunct="1"/>
            <a:r>
              <a:rPr lang="en-US" altLang="en-US" sz="2800" dirty="0"/>
              <a:t>and teaching them to obey </a:t>
            </a:r>
            <a:br>
              <a:rPr lang="en-US" altLang="en-US" sz="2800" dirty="0"/>
            </a:br>
            <a:r>
              <a:rPr lang="en-US" altLang="en-US" sz="2800" dirty="0"/>
              <a:t>everything I have commanded you. </a:t>
            </a:r>
          </a:p>
        </p:txBody>
      </p:sp>
      <p:sp>
        <p:nvSpPr>
          <p:cNvPr id="53251" name="AutoShape 4" descr="data:image/jpeg;base64,/9j/4AAQSkZJRgABAQAAAQABAAD/2wCEAAkGBhQSERUUExIVFRQVFxgYFRUVGBQXGBccHBcVHRgVFBoYHiYfFxklGhcVHy8gIycpLCwsHB8xNTAqNSYsLCkBCQoKDgwOGA8PGiwfHCQsLCwsLCwpLCwsLCwsLCwpLCwsLCwsLCksKSwsLCwpLCwpLCwsLCwpLCwsLCwsLCwsLP/AABEIAJAAsgMBIgACEQEDEQH/xAAcAAACAgMBAQAAAAAAAAAAAAAFBgAEAgMHAQj/xAA9EAABAgQDBAYJAwIHAQAAAAABAAIDBBEhBTFBBhJRYRMicYGRoRQVMkJSscHR8Acj4WJyFiQzU5Ki8XP/xAAZAQEAAwEBAAAAAAAAAAAAAAAAAQMEAgX/xAAhEQACAgICAgMBAAAAAAAAAAAAAQIRAyESMUFREzJhBP/aAAwDAQACEQMRAD8A7ioSvCUNm52mqAvPmAFrM+1AYmLgGhNih03iRaeKAbvWA/Cp6wH4Ul+uCrUPEKNDn6+y3iPiPJRYGts6Dp5qemckrwsf5/RbDj9NfNAMZnhw8156wHDzQKFOtjAhpAiaczwP3QR20NCQTQg0IOh4FAPQnh+FQzw4eaRxtFzUO0Q4oB39YD8K9E8Dp5pGbtACaVCsP2haKgGw8TzQDmJsKelBI/8AiTn9lkNoRxulgdHToGYXnrAfhSgMeDhnoSPsq/r8cUsDuJ9qzbONKRRj3NXpfF+akDi14OSyQSTnq6oxCiVCAzUUUQGqYPVS1ikwAeSY5v2UoY3CNCpoA7GMUh7poO+yBS+1gYwkjepnxQ/FIMS4FOaDyuHPdvNJFD4LuMG/Bw5DQ3bpp9wUWyax7pCTUAXtyFhRc4loroUXo35g9qJDEA01JNTfxVLdFkVYwDFta6rB+LED2kuRo5HzWszdVS50zTHEmhswLHH9L7VO1M8fYiPMvdHY9gZF6wBJqK56carmctHIysup7N7RxBLQhv0AbTTiVMJcnRzlxqEUymf0zm/92F/2+yxP6azn+7C8XfZMLtpYg98HuC8btPEHvV8FbxfszWhWOwc9CO/SG4NBJo6ppQ1oCM0Bq5zSS6l6gcuK6ONsYjnhjQD8RPmud4zHhy8R7S4GjiBpatR5KvJcS/CoytM8hRABd3cvI00A03QuZxxjR1rD8y5LXDxVkSw7iquUuzV8cOi/JYu7epW11VbtBzVc9Q7wJsbU+aWp+Z3YrxU2cVapcmZMuNxVjizaG6N4fipOq5nKYhQ3TNh2JVoPz/xTuyizq2DTldU44e+oXNtnItaLoeFH5Kw6CSiiikFadNkp4zHsU1Yier+ckibQxyAVKZAoYvN0rU0QWXkZiZJbLwnxHf05Dm5xs3vKcNltkhOxDEjEiAw0oDQxHfCDo0anu7H2Bh0pBb0cKFDFPdue/PNaFmdUkV8NnNdn/wBI3GL0069rRuGkGG4l+8bAvOQAzsTdKON7NxIEw6G+4Hsu7qhw7V03HJiJJzLIrIr+gc4NjwnkuYwGzXw61LL7oOl6qvtzhQiwxHh+00UNPhN69x8iss43s045U6fRyyM6g40z4qqJ69mE9n5ZXpglt6X5ckNxDeF3W4cO6llnrZqtpaLnpZoKUFeJrTwXRtlIcvGgAPihkOG0B8UvziGp3d0jq2DjnpbVcueQIY3SDVwAHGtirmFyUaBDnLFwexrCAKhwLt7fofhAtwquo0ivLbpdnUI8xJtNGRt/sNfkt0GahaE+a5ZgGI7jt0tsckxx5x2YNArU7Mso8WNjJlsM1AKVdqoDI0UuLMwD4Cn0VV0485PKxMYk9Y1XORWizDJKRonwyjRQGjQKW8BxWkM3fZFAtUw64JoCe9ZtiVFD3ELMegW5dhcQGkV0rx0HikwSj3kuObiSfHJN0tELXAjMEHwTfJ4GcQlY5bBhiOx46B7Q2Hv5F7ImQNibnWi7x2ujN/Qm0mcqh4Zu6ozhbCHCoV2fwCbg/wCrKRmge9uEt/5NqPNZYbHBdcdysTlezEPWzTsl0XCTkkPZ12Vk/YZp+aK1HQTUUUUgqYh7P5ySPj0m55DQLuNB2lPc2LJfiQ6xmu0FfGlkBsgyogwWQ2eywUPEn3ie01VCbiA2r2FXJl59lCI3wm3AroFOfhh7Sx92uBbQ6V93sOnBbsHmmQ5ZrY0VtWt3TvEVNLVIzNRyVeOXXa4d+qWI0tu4k15A3ZmEQf8A6Qvu26AXNqobWPiGCCYINt4ULQeWe5XI6IbhG7GY+HEram6RnTTvBXQMVw5rmEU0KRZTDTCjgDmCDw4jwVE4+S/HLdGclsxChuDy5zyLtBAAHaBmUVizu613GlLZU1qtcdwFgg+Kz4htubusPr5KlXJml1CLoJy8zDAyC3mchlKkPGoQzBWbcegfCVp2eeNDZiEs/SoPDyQvZ9rpyL0UtLviO1pZrRxe42aO1dg2e2BgSYESNuxY4y1Yw/0g5kfEe4BSkyBA2lwNsFkNzS6rmguaaWdQGg8cksxHnRdX25wR0eG8tB3wd9vbqO8VC5bEhrPkjxZvwy5R2ZSDHvc1jRVziAB2rseCywl4cOG3QXPE6u8Suf7JBsu5saJDc7eBDKUsK0Lr51Nh3p6h4iHu6nshvfU6XVuKNKynPO3S8B6BMBpFT4fVbZiUl4t4kGE8/wBTGk+NEG6SpVuHFv8AnYFeZi0MAgU/aYIZ5E07wruHMINDmPssJaJpoFfay4PiuCTcooogK85kl9zf3jf3XW8EwTrKhLkSCWxmmta7wPZRAYzXEKuQIopk4eatOyoh8eCa1C6Bre0ts4EgeSB4sGgwyQatiAs5EtcPClUymZq2jy0O0J15Hglra6a3OjADR1gd2tXH+1QyVsxjRRQkkCgSrNzFC4gUrlXOivR3F13kcgMu/ihU865WaeS9I14sXHbNclJujxWw2CrnHhlxJ7AnHar9OZPoWRW7w6FlIpdUb3WHXpoanwpwWnYrCdxrY7hd7qdjTavjfwTpu7wfCidZkQFrgedl3jjSsqyzt0fNONybYcZzYd26Lon6f7Jys0IcN4Be4bzjS4AzP0RJ2BQhUdGKgkG3BMOyckyC2LFa0NNA2o4e0fkF33opoZ8MiSspD6GWEKGB7rS2taGrnnNzuZWqYnC7eOY9keNyvmyPGJc51TVzic+JJ+qPbM7dR5aI0PiOiQagOY41oOLCbgjhqr+JXyOqzLIojF4cXULqBxNMzag5GiC7QyEAmHFf+xvvDYnwusSXNpkRS5yQnGv1ZY1xEvADxU/uRS4V/tY0ggdpqhMf9UBGoI8nCeBX2YkVhvnqQctVW4XplkZuO0dCgyYc7fAG4GjcAyDQOrRFJWDQZJfwDfbLw2kbgoN0WNAbgV5ZIi+dPx+H8KbDDLnAUWcm6/j5VqleLiFXDrnPnojWCxi4HW9B3kn7JZzQyyrvPP6BF4CGSgAtUc73ROCFDJNqiiigGmZyS5iLiIjafC/5BMczkl2evFH9jvmEBpYKk1PP7oPN7VS7HFjXb7hmGXHe7L5qziUtvsc0kio01H2XPsVw/oHVblrXRJtpaO8cVJ0wrjW0UR7SIZEPhShd4nLwSrAl9x285xc8mpJJPzWMeaJyVfeOqxuTfZujCMekX408teHyxjxQ33Rdx5flkOdUmgzOgTbs7AENv9RPWK6hG2cZZ0hzlIYMMsGVLclvLnFrXa0FVVlH07FbMbdrwFx2H+VqMQCnoA6Rxrma253W4RNyVjEaNef+h+ywxGPV5OWSyjwXOkZgMbvPcyI1rRmTuUAHeVyvsS+jhZFu5eS8AveGggV1NgrsTDng0IoQaXI+irmRcTahKvc4+ytY5ei1BwOjqucxzeHWRGXlmNyhtseSbZDZeD0LN8fukAucLEEgVBranKiEz2CxmlxYwPYD7VBvU40H0WScZd9mvHKC/C5JY/FZQF28OBJPcjknjMOI15c4tcwAi1jU0pyKSvRItDSFE6tzRjrK3Bm4Yk+saRnuyuCBWwI7BquI2tlk+L0NEJpcQWmvYUdwIHfMM1APWtmRSlOVwubYdiLmEEOKdMIxqrmuI6wFKhdxy+yueHyjpkgxtBRoH5/4iUJqXsJxrepWnyTDLxAQrrsztUbVFFEINUwLJcmf9V1NGU8wmOYySrOD/MOpoCT5fdAUp+ZIBFEuYnAD2nfGfJNsVgcqMeSC6oHJMTa6XNx1dHaH+UPgTjort0ZldGxTD2AGpF/dN6pI2Flw90w4/Hut5CrjQcBkqXiVmhZ3QUwqSay7hUnX7JggyYN2mqxZKUzHet0OX3btK7SopbsKSsTqiuYsrYf9kMgxKLc2YXRBqnYO8a00+qIQJkQ5VzjSjN4uHfoqTXVr2pf2xxncgdCM3G55WVLlTO4x5MUpyIHPeaWc4kcqlEdn8JAIe8VAAc0aE1oK/OiDQHgpgkI9B3BvaRf5ELiFXsvndaD8KJm7hl2lXZVlAK63PYP5QiWjeyDxqfoiTpmoJ42WkysvNj1NUBx/Z9kwd5tGxPi0dyd90Sa+gWqG/MqGr0yU2uhBiSz4T9143SPPmDqEdwmPcIpOwGxLPbX5jsKryWCEO6jqjgc1Q8ZoWXWx0wJ+SdsOKTMFkXtF2+F054aMlZFFE3bCCiii7ODXHySnPv3YkRxy3aeYTbGySljEuTWgqgEzG9p3NNG74HIfdAv8W3u6YHc0jwqi2K4c4k9TwcQlqawkn3T/AMnJYLx2rgus83pmWkHvVT9P5D/LPcffiuPgGhDImCGuX53pq2NlSxpYfZr4apYC8KEtnRckQ9AK8dKFSSD1i51kQMkeCxMioIKksCa9tPIJI2zl3dOeFAQuoQcJLWirTe+XFBdptmjFaHNbVzbU4hVSVl0JUcugQ6IvLbxaOAPmf4RWR2WfEdutb2kiw7Uyz+ANhwWsaMjXm40uSuYxO5TVULspCJNuz7ovDg5DQKzI4Xu6XV9mH8leZ2DIjLKOg0FEWbIaleNkSb0zUgBejXRLDZW6utw7kr8pI0KigFsMZRH4CFSUKiLQGoQbVFFEB4Qhc7JZoqvCKoBPmsHBQ2NgAOlk+PlGnRYHD2oDn42aHw+SIYZgAbW2qbvVwWbJIBABGYfQUK8dhwR/0YKejBAL/q7kvRhgOiP+jBeiXCA0QyclVmcOBJdbsyRLoVOi5qABfV/JV5vCq0smHoAp0ASgK7MLpotzcPR4SI4+SyEqPwKQAvV1dF76vCO+jBe+jhAA2yCsQpJFRBCnQDmgK8GDTtVtoXjWAZLJARRRRAf/2Q==">
            <a:extLst>
              <a:ext uri="{FF2B5EF4-FFF2-40B4-BE49-F238E27FC236}">
                <a16:creationId xmlns:a16="http://schemas.microsoft.com/office/drawing/2014/main" id="{688B2D9E-5543-21B9-B59B-484EFE725B37}"/>
              </a:ext>
            </a:extLst>
          </p:cNvPr>
          <p:cNvSpPr>
            <a:spLocks noChangeAspect="1" noChangeArrowheads="1"/>
          </p:cNvSpPr>
          <p:nvPr/>
        </p:nvSpPr>
        <p:spPr bwMode="auto">
          <a:xfrm>
            <a:off x="84138" y="-668338"/>
            <a:ext cx="1695450"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53253" name="AutoShape 8" descr="data:image/jpeg;base64,/9j/4AAQSkZJRgABAQAAAQABAAD/2wBDAAkGBwgHBgkIBwgKCgkLDRYPDQwMDRsUFRAWIB0iIiAdHx8kKDQsJCYxJx8fLT0tMTU3Ojo6Iys/RD84QzQ5Ojf/2wBDAQoKCg0MDRoPDxo3JR8lNzc3Nzc3Nzc3Nzc3Nzc3Nzc3Nzc3Nzc3Nzc3Nzc3Nzc3Nzc3Nzc3Nzc3Nzc3Nzc3Nzf/wAARCACMAIwDASIAAhEBAxEB/8QAHAAAAgIDAQEAAAAAAAAAAAAAAAYFBwEDBAgC/8QAOBAAAQMDAwIEBQMCBQUBAAAAAQIDBAAFEQYSITFBBxMiURQyYXGBFUJSkaEjJDNigiVykrLw8f/EABUBAQEAAAAAAAAAAAAAAAAAAAAB/8QAFhEBAQEAAAAAAAAAAAAAAAAAAAER/9oADAMBAAIRAxEAPwC8aKKKAooooCiiigKKKKAooooCiiigKKKKAooooCiiigKKjb7eoNjhpkz3SkLcS002gblvOKOEoQkdVH2+56AmotS9W3BjzI7dutGT6USQqS5tx+7apKUn6AqH1oGUnFRMvVFghPFmZfLXHdAzsdmNoVj7E1DI0jHMFStR3u5yZDgPxDv6i6wySeyW0qCUp+mPvmoS9640hZWlWm0Itr7jDKiyhpCFNB4elCOOMkk5OcJAJJGRkH623e3XVrzbZOjS2/5R3krA/oa7aqvwWg3Ceifqi7vhT0t5xCEoQEhY3DcokfMMpCUjokJOOpq1KAooooCiiigKwTgVmkvxYujlq0o663OfhJdWGXHGInnqKVAjHzJCM8eon6dxQdF38QbDbZUuAuaym4x07gxJWWEuf9rihtPf88cVBt+M+ly8y1ITMaCwfMX5O8MqBxg7c59wU5Fed20l1aUMhTq1n0hKcqWfsM8/1rpl224QY6JM2BMjMLVsQ69HWhClYPAUQBng8fSg9CW3xd044zERcZCY8p55TLgbJW02RjCyvA9ByME/XOMHD6iUwuSuMl5oyEIC1tBYK0pOQCR1AODg/Q140wCPcH+9P/hfrCXbdRIjz7owzCluBcuZNUVOFKE4SgLVnAPTn8EUHpKisJ+Uc5rNAj2JDd91nd5N2bdXJtD4YhsKQfJjpIB8wHoXFZznqBgUyagu7VjtjstxJdWMIYYScKfdVwhtP1JwKXPDFTkWHcrXMmxZEmLcHx6FkvrTu+d3J+Yk9gBjFfFnD2otRXPUKAzLgwx8PZAslKCsAh1wHnqvKN+OiTj6gXazSNSWZNz1Ewme3HbMqNZYa/8ADW4E5AW51cOcjgBPPQ1qOhLRetJtIOnbbY7g8hDh2xkOLYUFA4KsAnOMEHjnBB6U+o6fXvUK3IuytUz2FMj9MbhtKYWoYCnipe4Z+wTn24oPjRU1UqxNsSIrUSXCUYkmMy3sbbWjj0D+BGFJx2UKn6q/SkbUOhf1aZqZpEyFNkodL0WTvVHydvqC9uU8oA25PHQ9rQBzQFFFYJxQZorG4HpWaArkuVtgXSMY9zhx5bG4K8uQ2FpyOhweK66gJVxnzrlMttnRGR8KAl+XJBWlDik7ghLaSCogEE5IHI684BG8P2oDeuLndIIjOR7oJC/QMmCGXEpAJ6Dfu3YwMYAyetO1pvhusltqdanIzUhsyIK3cKDzYx1GMtrAIO09jwThQC5C0EnSuiNRRbU4ZVznxnj5raA2SrYQlCBngA5wMnrXxpN+Rc4mjYcuYiVPhNG4SXW1bwhotONNpUoZG4+Z787FGgUfFrw5iWeHM1JbpK0tl1JdirGcrccO5QVngZUPTgdOtIegpMWLrK0KnQmJjDslDKm3khQTvISFgHjKSQa9C+KqUq8PL6FgECMSMjPIIxVJ+EelZGodTx5pQtEC2uofce2+lbiSFJbB9+hPsB9RQemBwKzWB0FZoEDW+iLpcbui96UuLVsubjBiy1OJyl5k+/B5GB2/IxRouSly2RtNquv6feLVFVDkQ2/LUoqASEvJ3A5GMKHb1kEZFPyuRVc6NiypNktzTTFsflQZi1XBmUpaJDcsOK8x0LTnlWcgFIylQGQOKCxUZA56+9fElLio7qYy0tvlJCFqTuCVY4JGRmsOvhoDjcScAZx/8KXdXh256cloYuSLaGgHXn1KOwtg5UkqSQoAgEEpIIoIVqHqS93pqzatk2tUGMEy1It6F7pRQsbQ5uPpGdqsDrjrirCql7bbdW/BMXOy6V07aFpIW29H3MuutpIJBB5KVgdFDPIOAQKtiyXZi72eHcmAUNSmkuJSvAUkkfKfqDx+KDvPANKuoryxcYV3s1vcuAlhlbKpMWG4tLCynsoDBIyOAcimkqGcZGT2zVK3y9XQzpki1XK1aYlLeKlszLg4HF4OCstFBR6gByAc9c5oOrT2obAJ7NliRpGk77kJZHkrTGkqPQKQrBIVgD1BKucBWacrlqO6R4ryH4zdrXDbLs6dIQp2O22O7OMFxRxgJ4I5yOgV8aVRc75b2l6xiWOaG1IehSoaw6lw8ncARgEccg/itWs7hFuK4Vlb8p2WbvGSGlK+UtlLyyoe3lgnv8woGPTEqfNscWTdmktynElSkpSU+nJ2kg9CU4JHYkioPxAjot1pnX6FPkWyehCEfEsq9CiVBKfMQcpUBu6kZA701sOhxpDhGNyQSPauS/wDdbLNhJWG1PsqShZGdqscH8HBoEzR92jWwSl3jWKNR3R/aPJgjzfKQOMJbbz3VyrA7Z6VzwNQvOeIcXT9ltkW1xiHJt0CEt+c4cEALCcgEkoUeSrBGcdDF34usaAnX/Sk2Za5SHf+pW+O4lTbT+8JeGCklJBycpKQRz3rb4BWQtWudqKUFGRPdLTS1nJU2k5Ks98rz1/iKB11vDbmQ46X4r85Ae9MBCtrUhZBx5yuzaeVHPHA4JwDxeHTcdYu0m3RYsa3LkpbZTDRsZdW2kJccQnsCrKfrsz3o1FBY1RqpmxzHXjbI0EyZbDbykJfWte1tKtvUANuEjPcfhuixmYkduPGaQ0y0kIbbQkBKEjoAB0FBtooooMGq81npmNrG5So9tbYizIbe1+6JBDnmFOUMjaRkYKSonOAQAMnKXq5y27fbpM14gNR2lOrJOAAkEnn8VH6RgSIOnojc9W+a4C/KVzy6slSvwCcD2AAoE/TV2k2rT8aFcocpbEVpUYSG2i4tpSSkFt5CckKH8hlKk4VkZrn8QtW2S5WN2LY32brOLZfQxHVu2FpaF7l/QbenU4wPozartK25Ld0tEoQbgohC1KGWpHZKXE5GTzgEEHtyOKgLPpWM+7PuOrYkedc5rhKilxRSy2OEtoyAcAYycAk/aoqEiqgX9uC1c5b2pLhKIeVEt7mGIwOCpKgkhICeeVkqPQc0yaFSzEiXO0RlBLcG5PssNqAPloJ3hB/8jyfp7VXMK0T7TqO62e03iG1DZkeYYcmX5CtigFNkqAKlpGcFIIzgE8KpmtF+gWLUDkeOuRdFS2D8ZMinciTO3qVsTgEBW1Su/pSEgnjgLESpBTtCuE5KsjKikex7YpUumk3p19M15u23BtwAoFy8xXwyNpBSgA7cZAOcA89TThYHGLvZ4dwbacYQ+2FlgrzsPdJ+xyKkPgmu+8p/iVHH9KpquFXtGiYLUe6W1iPAdUfhlW1sbUnGVbwohSTncRjPH14pIvKZl01ExdreiW05IuAagFTYbeS8A2nDiQMpR5YKh1zj1YBq1daaUF1eZmx4rUpbTLzDsR5W0PMu43bFfsWCOD05PTORu0nZ7RIjNXhhxUuY4yGVy1p2OZQcYUjolYwEq6ZKfxUJXPZro6ZCLZdW22LiBuBScolNjqtBPsR6knlOfbBM78Q2IjSM4ScrUFDAIwTj7ZxSZr15PnOxXHHY0e2IbnSJbYBdG5ZS0hv/cspUn7cYO7iXsOlFyoLUnVL78x9eVoiOuZaihRyEYGAtSeBuUD0PQVTS3qGXFflS5GlFovE19kNTIDbQcivAEA+Yv5EKCSQDnkYBB7Yi+IbERLsa46fmRVQ2iHmo6W3UR9gQV8ZGAkKTzjHOKfPMgMTYsBocyA4lDrakgJU3jKMDvyTgD9pzS9qbw5F1mT5VrvDtscuUcR5wEdDwfSM++CD0zg9hQ0makvkly4Kv9thzIbr0dMSGCvy1PSUqV1QN2SCoAIVjI39wM2vabwpwtQ7whuHdVJ5j78pdx1U0T8yf7juBUXYtBWq1yhOfdlT7jv3qlSnMncepCRhKe3QZ461PXi1xbrBXFlpOw8pWg7VtK7LQocpUOoIoV3g5oqB0zcpLrkq03Ug3G3qSFLHHxDSs+W7jtkAgjspKu2KnqIhNbRpEzSF4iw2S/IehuIbaB+clJ9P56V22a6w7zb2p1vd8xhzIBIIKSDgpIPIIPBBrtVjvSroN1KYt3jOPBUhi7Si6knlAU4Vpz7ekig79bENaXuEryvNXCa+MQjOMrZIcTz90CuLTl7YY0NBvVzdLLTrAfWVZUQVnISMDKjlQAwMk9ua+bzq6yrt81iK+7PX5TiFCBGckhJwRhRQkhP5NRGlL9p1fhzaIlwkxpSVW9DTkNI81bhSkBSfLGSTkY6UGnT6rTMvd6OorWGzcZyXYP6pAKPMR5SU4SVj5vQfTnPGcVI2Z62rYmaoLDTFrgh1NuQhAS2Gk53vJAGAVnIB/iARjcaWdPOTZE24E2ldz0hI9JtTjyJL8FxJTje2tWUDgnYMkcYAp5ls2S+aVYDTyGbM2W3VJbSG0pQ0oK8tScekApAKcAjBFBp8MpLsrRVuckMqZe/xA42oYKVb1ZGO1NJNLfh82+NMsyJLS2nJr78zy1jCkB11TgBHvhQru1PIvUa2Kd07BjzZgP8AovveWCMHoehOccEgdeaDbcL7abeFfH3SFGIGSHZCUnH2JpKk6it1rv7d107IdukO4ubZ0G3tKfO8DAfQEgjOBhQ4zgHqOVO2xNKWYNP6ptt7sF3J/wAxMKFKbccPJUlaQoAZP7cYp+t9ktF3hB+x6nury0/6cpi7OOBCs5GUbth5HIKcGg6Rdb/d1lu3af8AgGFDmXdlj8EMoJUrscKKcUTG9Q2aL+pP3dNyRH9cmL8GhoLb/cUEEkKSMkAk5xjvkQdm8R3Loym32+IzJvDB8qYuRITGjtrBKdwJypQVtJASD15xUnftOagvVnmNydQLS+4g+TGgp+HZPQhK1+pZBwQSCOD0oIfUs5Fv8RrA8iWx+mSFqlSEpwS04llxsLODnC0rSnkYyge9WDa7pCu8FqdbZLcmM7nY62cg4OD/AHBpOscC9W6Em36e0rbrA2kjfIlSEv78Drtb9S84xlSkn6HpVc3Z3UtnuV8tR+LbZTI+NTCYnJaacQtRUpKCMOqCtq8BBGDnI65Cy9baotulb1bLhJuCEoeKo8uMlYUot4JS7sHJ2qTtyOyz7VP6fvwvnnLagSGI6MeW+4tpSHuSDt2LV0x3x1rTpW36fVao9yslshsNTWkuhaGQFrChn1HGSee9d8G0QLfKfkwYzcdcnBeDQ2pWRn1FI43c9cZPFAvapnNWLV+nrm+75bExTlte9ipeFNE/ZSSM9tx6DNOA5pI15Biaivti0/IBWFfES3cdW0JaLYV9DvcSUn3TU3o65O3OxNKkrBmRlriSuAP8ZpRQo4B7lOfsaCcPSqvtTiovjHqSOoByBcWENqQRwX0stq28nByhSj/+VaBqu2beu7sXcQ3WY+pIF4cmtJcUfSoDa1vA52LaAHHY+4oOmNpebfI6Yt3T+kWFv0sWWEsJUtGOj7iTz39KOOeSabrVaLfaIqY9rhMRGR+xhsJB++OtKSfEy2W8FrU8C42WUkhK0yIyltk4/a4jIUPrW1XiHGmBCdN2a73hbgJStqKWmh0xlxzA5z2z0oO/V1q2MuX21FLF3hNlxLg4EhtOSWnMfMkjIGflJBHSq00ghnVXiVLlrYec07ND0uNHdWryXXUeUFL8s4BO455GM/UcPP6NqLVjK2tWrZttsc2lVst7pU44MZKXnfbPZGM+9b9HRobt+usq2IQ3bYLbdriIb+QeWStwp/5LCc+6O9A4pAAGOlZoooNbzLb7am3kJcQrhSVDIP3FVxqHRJ05dGNT6GtTa5rBKX7cHS2262RzsTkAEHnHQ9cE1ZdFBTkTV81hYT4k6RjQ7TPJSzJTEBQ0c8h0EqPPHPB68EdG1rydHxk3G2OuSdMunc6y2VPGGD0W1jJLfukdOo7im+bEjz4rkWYy2+w6natpxIUlQ9iDVdytEXrSan53h/Py0rK12Wad7Dh9kHI2nr3545xQMr2ubGXkxra+u6zFo3pj25BeVgjIyoelOcjlRHWk3XMtM11iXfbnE0+7GClRGoZL9x3YyQVI4SnplIChx83NQi9PeJCtPvqWIdviRkKWm2NL2LewoqJUWzycdAVYOBxUZ4aeHMbWUUXe6TUCAhwtCHFSELJSc4UcekHOcDkg5yKCe8OfEqxab0sxZ78uSxMirXvw0XEq3KKhgpz/ACpljeJZ1CtcbRtin3B7OBJfQGozf1WonPHXGMntTDC0RpWElvyNPW0KbIKFqjJUsEdDuIJzU+222y2ENIShA6JSMAUEJpqwLtfxE24SfjLvMIVJk4wOOiED9qE84H5PNU34gavuujNb3mDbQwWZTyJZ3J5ClNoB/wDWvQJPGcVTOtvD6X4h6hkXq1TojEVv/KJUsEl1TZIUrj/dlP8AxoLmIyOah77pqBeXG5DhfjTmQQzMiulp5se24dRnnarI46VM0UC8jT1yQhKRq+9YAx6m4hP9SzW8W68IRsbvpXjop+IhSj99u0f2FTVFAtTtMybplF3v1weiqGFxIwTHbcGOiikb/wCiwOKnYMKNb4rUWCw2xHaSEobbThKR9BXRRQFFFFAUUUUBRRRQa3QrYoIxuIOM8jP1qidN6Rvui3phuEa45EV1TD9mcWsSHcJCEKAHG3asjcMes1fVFBUrGpJ1sbcQvVbm9FqQ83+sxENJXJ9WWwSlBzwnjJPNR128TpbUYCLqa2L8+0LkIcah4WiSMANEFR2k8kbh2HXNXVjPWjaPYUFOXbV17vcR2Jpm6yJnnxELYfgW3o9uIW04ckN+nBB7c5PTLz4ZWCbpnSMe1XJTan2nHThs5SlKlkgA9+ufzTVijFBmiiigKKKKAooooCiiigKKKKAooooCiiigKKKKAooooP/Z">
            <a:extLst>
              <a:ext uri="{FF2B5EF4-FFF2-40B4-BE49-F238E27FC236}">
                <a16:creationId xmlns:a16="http://schemas.microsoft.com/office/drawing/2014/main" id="{21350349-91B3-DC30-7C5F-4FED3AFC7199}"/>
              </a:ext>
            </a:extLst>
          </p:cNvPr>
          <p:cNvSpPr>
            <a:spLocks noChangeAspect="1" noChangeArrowheads="1"/>
          </p:cNvSpPr>
          <p:nvPr/>
        </p:nvSpPr>
        <p:spPr bwMode="auto">
          <a:xfrm>
            <a:off x="84138" y="-561975"/>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53256" name="AutoShape 14" descr="data:image/jpeg;base64,/9j/4AAQSkZJRgABAQAAAQABAAD/2wBDAAkGBwgHBgkIBwgKCgkLDRYPDQwMDRsUFRAWIB0iIiAdHx8kKDQsJCYxJx8fLT0tMTU3Ojo6Iys/RD84QzQ5Ojf/2wBDAQoKCg0MDRoPDxo3JR8lNzc3Nzc3Nzc3Nzc3Nzc3Nzc3Nzc3Nzc3Nzc3Nzc3Nzc3Nzc3Nzc3Nzc3Nzc3Nzc3Nzf/wAARCACHAMEDASIAAhEBAxEB/8QAHAAAAgMBAQEBAAAAAAAAAAAABQYABAcDAQII/8QAQhAAAgEDAwIDBAcFBgUFAQAAAQIDAAQRBRIhBjETQWEiUXGBBxQjMpGhwRVCsdHhJDNSYnLwJUOCkvEWRFNUVaP/xAAZAQADAQEBAAAAAAAAAAAAAAACAwQBAAX/xAApEQADAAIBBAICAQQDAAAAAAAAAQIDESEEEjFBEyIyUSMUM0NhUnGB/9oADAMBAAIRAxEAPwBjjWrcQrhGKtRikjDugpg6eP2cg9RS+OKO9OtzKPQUpP8AlHv+yHKlSpVZIeV7Xgr4mnigQvNIkaDuzsAB+NccdKlV7e9tbrP1a5hmA7+G4bH4VYrjgR1Mf+Ft6sKTmFOHU5/4dj3yD9aUWFTV+bHT+KK7iq71Zkqs9caDdW4tH+FKLfdHwps1hsWrUpyY2j4VNnfgp6f2K/UjYuIgR+5+tVbGCyKeLfTMQVYiOLhgRjHJGOfIUR1oyxSm4FvE8cePakTdg5/rQhJxKwP1G1Jb/Czqe/o36VXh/tonz85GOPTMcC2LNaiVYXlbaJSC3GBzjjuKZbAD6x/0mgPTqKumQ7YxHnJ2BiccnzNMFmq53fvFwPkAf51BX2ytli4xovleOaEafd28M1208oRnl4z5gf8AmjDsApJ8hmkuRiTknk5Jpndp8AdvctM81FxLeTyKchnJB94pgt4wkMa/4UA/KlyNd8yL72A/OmsKBRwBl40j421K+8VKMQNUdWY6poasRtTQC0D2oz04328g/wAtAi3sCi/Tj/2wj3rSKesqKZ5wsZga9rwVDVpEV7+7isLK4vLg4igjaRz7gBk1+duqur9R169kllnkSAk+HCDgIueB61t/0gRSzdGawkLEP9XLceYGCR8wCK/NTEkMQDgd+O1bDXs1LZZtdVu7OcTWtxLFIOdyOQfxrXvo8+kptSmi0rXT/anO2G5UcSHyDD3+orGILZp5Au1seeBT50Hodrb9U6bLIWkxLkBxwDg4/OurJO9BLG2tmw9UH+woPfIP4GlV+1MfWE6xWsG5goL+fwpPe/gJ2iVM/wCoVK392MlfVH3K2KrO2TUkuE25LAD3mg03UujRyFG1CEMDgjOea7ezT6119toeaV5D/wCKMapqdrd2azWk0c0e4e0rZFBZefOps3LRV064K9lp0mu3l5ZNC5tbaE3E0itjAGAB8Se3wPuofNp1xFA3gRrBEo+4p5+Z7mmzp91s9A1m4FuSZ5o1a4Qj2VH3Vx787vwodNOs9uTEwwRzkU525UpC1CptsWdP1iexmVjI0kefaRj5VoWmyiRgynKbdwPxrN7y0c/aRxsRnHA4rQtIXwLOONuWVQufXFBm7eKRuPu5l+Ahey7bSZu2EP8ACk9pM0x6tLiwl95AFKzGkp7HJFvT2U3sO8hVDZJJwOKOftOJrkW0ILvgsSMYA9fwpZtk8UyFnCLGhckjI4rrpk9vawSSSZE27w2Jbhn74A8u/wCFPhcEmavtoafHH+IVKVP2vd//AFP/AOoqUQnuRoI1zTVjVzeRAH1r1OpdKBx9di/Gscup28PbIztKDt3Nxj0oxA1raaFC9woaaYkKcZOST3+Aqns/2Z3Gs2us2N6CltcxyOOcA80f6dmH15OccGsn07QH/Z41fp28+sXEJ+0tZRgkcnAx3yBx7zx3xRG06quxpBvLZljdoGK48iTikZsNq00PxZJcOTTL76QdEtnZI5vFZSQdoPcVd0DqCXW1+sQW5jtAcCaRcB/ReeazLozpA38Mesa7uSwYh4IQcNc+p9ydue5+HfQ5rwvCIIkWKBQFWNBgAe7FW5HELXsjlN8nXqC/We1vLWBXkVo2jZyMpyOR+FYxb6YLEPHIxZ9/tcfLFalOivjcqsF7bqTeo7I/XQYV/vjtx5Z/8fwqOsjfgrwpTXIvW8cVt4ngqFVm3V9Rao+hmS/S7eOcIRCWJ7kdgPfXTU0tdMiH1q9UTkgrEI2xjy9rHB4PB93ekvV7r61cbgT4Y4QH+Nbjx03tjMmWFGkM+qdc6jr3TI0/VG33MEwZbkcGRSDkMB5g+dKnjPkne2ffmudoVa5RJX2JIdjNjtnsaZ16SOftbrK54CJj+NP+kb2S6dLg59P6vObWeykYtGiGQMWyR6fClQyb3LnjcScU6RadZ2LtGnd8IWY54PerdtomgpYaldm3huZLWJWEZc7QSTjIB9DSVklU2kMcPSTFzTLSW1jiku7uGCO4jEqRsxZip+6xAHGRzRlEt5+Ev7fPqGH6VR/ZGt9RW8+sW1oJYlcJ4cAyVA44UdlAGB8CPKuydK6tb3zWd/EbGc+zEJMMHbjGMHsc98+nfijrBFvbMnNcLSCdnp91aaLeyCaKWEXHiSPFIzBc4CjHGMZ/Oq5K49kDBrULkpY6AenY4kWNEEDFBy54y3xJ/jSRr+jQWkcUtmshQMyS5bPuwfTzpOXF/wAR2LNvyBLe3jklgjOQjOFOBn4HHxpgksZ7FAJyu0HHibhtNctA092nW5kQrFGdw3D7x8sU0QOGGyQBkIxgjNInH3fkHkzOXwJmtbktBns7DBBBB/CgIjeQkRgkgZph6h6dksJnu9NUvZykeLApx4X+dfQeYpU1m8+pwvbQKWM6lWdjyFB7AetEsP2Uo5Z/p3MI2VspjuY7koFlTaBvGT8Oa4waRd/UmjeFikeCuQMn2eScetKynJzxV3TppjeQRwSOrNIoBViPOqfhaXklq1b5Qa/ZMv8Asf0qU5+D6GpSef2b2SZa14by1KmJBKrhzL5kYxj881X8bfHtByobOD5GtJfpTRdJjQSW6ahdgBndx7CnH3QvY4z3OaXtYjtdQVbUW9tayIfsXjQLt/ytj90/lXoKK1sneSd6Cn0e6jJpFlNfW8pWaQlcDsNucZ+Zz+FNPR2kx6jHLqOrWX2b52QuQUkcklmYeYz+JzSp050vfDqCKwnCJarGtxO8L7lK9goOPvHBHoOfdWs5CqoUAADAC+QHAFDdJL/Zq23wdbi5eUqXK+yMKFGAB6VxR9zkeQrhLIB2rnaTBpHXzqR1tjUi1LihN4il+fLmiMjEUJ1N2QBgdpJAGex9KCfIaEr6SLcLYW9wC2SfDxjgeY+fJ/Cs+3ZjX4DFafqlmNaU2moO6REjbJGOUPkQKRdU0S507UlsJIzIfD3IYgSHXJ5H++Kqx2mv+gckNNA+G3kuZBHChcswTA8yew+PPam2fV59Ihh0+Pw5JokAmmkzIzP3PJPYdse6ukV5fab0nDAjvBIJH7qA4DMfPv29aVS+58k5JPNbOrbBrccew7+376Q8tFjzHhL/ACqxBrd2I3j2W5SQYdfBUbh6479z+NAEbHau8cwHnTFjx/oW7r9jnoHVk+kwtZww28FrcMfEWKPaOe5/3603dN38upTWsFw4uIrQ7n8dNzIVJCbSex3KPQrn0NY9NeDYRTh0F1RMA1lcqDGuNkv7w9D6DHHxockqdUgsbp/UeNSk8S9eQEbvE3A/OqmQk7glgrHyOK4XN0GzNGwdO6keYruvjXeoCA/YpHtlkmVfEjMZyQB2OSB+VB29z4Cb7dbO0Vs1wHlj3eDGMszY49wrm48FVdsDcMgenvqzcava3qeDYlo7GJsEkYLN5mg13fNcX8h2gIAAq+5QOBS6SXCNW2EXdZEK8MD/AA86ybUrSK5vvAZWMhbw1Kvg5JwBg8d61CEnYPfSJr9yukhpra3t47vcfttpLgsTyCTxxSdva15HRpJ7Al/baPpl3NaCG4vHhYo0jSlAxHfAGKtdOjTbjV4Fg09o3TLh/rDsFwPceKWmcu5ZuSeSTTN0Mga+upf/AIoQP+4/0qjJOpbbEy91oc9595/GpVfxKlefsp7Tlo2srPFpz3aqI7sCGRyMFXIwM/MY+dLuvQGK9YduecUdm00ahZyQCeO3+1yjspIUjBzxXDVYGv47a4RctcRqePNjwfzFev0eX5MbT9HndVj7Mia9jd0TLv0a3nkH2jJsLebAE7fyNHpJPLxFHowobo1qLWyit0wfCUDj4c/nREguMMPxqTNe7Y6J0ipLId/3g3w7V8wXEUd1mRgiFe5rvLbIFLZ2/CguolEBywwD58UtMMNtf2PIF5Dn3FqE67PpUtlJ9aKXKIQ5iSUoWIII5Xnvj8KWTqVkb/6rHcxvKQTtB7Y8v9+6u0yiRCr8qwweaGqeOkx8Y1c+SpH1JbvM63KiIFjsbJIxngZNHLe5s72LwLraVYERTpjfCT7vePeKXzomkP8A3ltJ8UuWH5HIr6s9KsLFyYLjUNh7IZYyB8PYpjvG+U9GTNrhos3vTuoXEC2jWtzMAd3jQLlGGT7QduMfE0uXHTBjupIfGkiZFL5ljyrAdyGBwadm1eF7FbDfKye+eUbU9RgDHmaqyaulzaLHbNF9WxhQFDD5k8n50Kvsn6sJx3PkSJ9Elicp9dtdwGcFyD/CvoaJcCISvdWixnswcn9KO6kBdfbHwSkWSxiiCnGPQelKWo3k01y0viErn7vkB5cVViqrnbZNmmYrSQRbRohF4kmq27DaG2Q+0xB9PfzRbprTUgnt3gmMousnaRhkCsVJP4E/Cg3TWgXfUMkrRzR20SNtMncs2M7VUnk455P403pbQdLWcjTPNNPLEVWWdxtQee3HnxWZNa03ybi33bSPie0MuoJBFK0UMjrHJsYj2c4J/Cmi+1AgLa2xmWzhAWNWGN2PM/78hWS3vU1y86vZssaRnI3c7jTBonWk0s6R6hFgM2PGhBkAP+ZR5fD8KGJtS2bkuXSSGxpxIcb8n41ygJM7hyAw93Oa7alPaJbb3MJbbkbDnd/KlWLWJLS5M0cKYx9wmkuknyMmKaHiLGOQazrrjYdUaGZ5QzyblCIGzwB2yKZNO6nkvIpZZLRIkjHsuZN29vd2HlQTUJ7y/u0u9kShl2kBcfPNYmtmzLQsnQrnkpJCR/mJUj4gimPpG0azsLuSQoWkkCgo2eAP5k1S1N7hLcm08VmMveOPdwBjtRvSRLHoUHj7vFcFmLLtPJ7YobyW45N+KZfB131K4bqlSDi/bNvtiR7x/AfyoVpOpCOCwtd6h4bmYEsfLxCVH51c0x/EtSM49lT/ABoOLKWS5eTGI2kYA9snPNWdG6+Spn2T9Sp0qr0aZFtKrIud20Z2edV9c1gaTp5urgkRjAVS2C7eQGKRP/VWoaNNLbgx3EC/cZycjjgHHegWqaxeavOJryVnA+6mcIvwWn1hfdpk82mtoKaj1Zf6hJgEW8R7KjEn5kn9KrRXcpAPis2BzuJOaDDBc8fD0qwhwOBx8acplANthEG28QTqoEwOQ/hjv8c0QbV2MeBFz/q4oAZQO3Hzr5ExZgoPJNZWOb8hxlqPAaOoXDHOUQe4DOK8hu7iW8ihbDI+faHfjmhDOFICvu9QaOdNRm61W3j2biSeMZ/dNA8UJcIKctt8sv21stzerblAd6twXI7Lk/HjPFdodPjgkCSufDXsF44+NHdK0jZ1HcRPsjNsniAO2P3QMc+jUGvp445nQtxmm9Niip+y9gdRluaXa/Reikt4ExEsajGD7Oc/GkDqOySzvC1tj6vLyqj9w+a/D3UeuZ1AzHLQW/bx1Ksc/Oq7me3SWiWXW9tnLp7qWXQ2MbWsVzavJ4jRklXVuASrD/SOPSne+6k6d1/SJ1ufEETqN6Hh0fywxwAf98+eWzxlGIxx765xxmV9oHI8/So7jZVN68jlZz6ZZqv7Nt4o9v8Az3Illb/qI4+WKl3r2Dhp3J8gv9KVEhCdiR+teghQccZpTwtvljv6hJfWQpNrUzfdUn1Zqs9P3dhe34h1hmi8Q4ibd7G73N7qAF8CvgZZvQ9634YA+e35NP1pbe10/wABdsRThAuMEH0/32oNptrqepNMLSUrHbpkxqM5GTmgLai8+w3ErMyqFyTRbpvql+n75Z40WWJsCRCcZHvB9/etnGparRzyNpyyfWZreQp9mWzyNuDn5Uw3Z2wRoe4UV863a2GszW+q6S6IsrK8kP3fMZIBqX7ZfFJ6y5elIzp5pcso1K+sVK8/RWTQn3Q7T/g5+Robq2pGGVoB3jGAB68/rRPSl2ucDupzivG0qzur2WS5VixxyrYqnFnWDI2xGbH8kpCTNvlfexJOckV0DgLhkPyp5XQNMH/Jb5uajaNpcYB+rdz/AIj/ADp762G/DELp6QiiRAc7HPwFdRcxn7yOPl/WnhNK00nAtV/E/wA66jS9OX/2sZ+IoX1k/o34KM+luI/3UkJryEF9rrgZPme1PN3p1mysVt4lwONooRr1jLbQ2MxgiSKWI+GY127grEHPr/SnYc6yPSQOTE4WwHt2/qab/oycL1lpm7BVpSp+amlKXsB6US6Vu2sOotKuB2W8hDf6S4B/I08UaP1jdz2HVepLbEIJSgJAG7Gxex7j9azvVY75J5Gw7qxyGA/StC68UN1ZcZ7NIin/ALRTVJ09p/7ZjtI9IRrJo8vcGZiQ2O2M1LF5Fb7fBRShytn59llmBIbI+IxXEu2Mkmv00ejdA/8AzY3/ANTN/OvB0h08Dn9k2x+K0/5L9iuyfR+XZju9asaYCkN4xTOFXkj1r9LXXS3TscEjfsez9lSf7oeQrDOpI4YbCXwY1T7QKdoxkZzXTk1ST9m1j3LaFORyTntmvLeG4u5hDawvNK3ZV4rxjmnDo21aKGG7FumSTvkydxBPHA47Y71112rYErYI1rQRpVnBvZpLqSQ52jgKBz8ecUHEUo7Rt8xWxW2i+PCbmZjIZXJUOo9hRwFHpx+NcpNPFu+9o49igkjaOcCld9Jb0NUJmS+FMRnwmr1LS5kOBGRn3mnGNd9xK4UEAnsO3l+hr6xlwp4yRQ/PWhjwTsq9OWxhnjjLlsZdqMXRzIa5aOm+6vJ/JPZH5/0r2ZuWNRW23tj1pcI+M1K4bqlCEFrWwlRTIRtAByKIaXpsd2GlY4IODzRYQBraUHg7Dx8q5dK7THcBx93B/KqXC+RbJ1TcM5w2MQ1YW5TchXIz8KY7TQ7Y4JtYwP8AMtDNJV9Q6ge8ACQQjauO58v50620W7B4yPOnY8S/Qu7ONloVkuP7JD8TGMfworFplpGOLeEfCNR+ldbVgcgqQRVinqUvQrbEj6TbaJNItjHGqnxvIAeRpS6msBP9F+nXWDvtrk848nYg/ninj6SE3aFGx/dnH5g0GkNqPoonhvZkj3xOYw7clg25cDz5AoYn+RhU94zELpSuDXKBzHKsgOCjBvwOa7XTbtoPlyaqOCUcqecGnexSNk69gki6hS5ZR4dxskQ7vQAinaK6kki37Ux33A0ldc3a3MOjtEQSsHf3+ytLOlX+qm8h9ibxDKOdvs4zzk+6pk1OSkXY8Ly4978G3eOSByd3n7qhmBzjOfeK4RxTzRo6IdrDOcjz+FePDOpx4Tn1AppOfFyfFiaIsTvUrkeXFYH9JWmT6JdxWks0Ugm3TI0eeRnHIPY8gVu8oljPtoUHuPFYf9M9wJeqIEz/AHVoo/Ek/oK5St7Mqvroz9zkEHz91PfQVhNrF7GI55vERSJNmfBtovXy3nBwPXJGBSIeO9bH0NK8HT9mbVFVXQFggxk+ZPrXWZI7NbwwQpFGgSNFCqAOwFCr21NzG8YU7GBBPnj0q7b30bjFzx7xVsTxPkREfGs0mFyjPZemrmwLPY3Svu7pMvf8KHzpcwBzd2YXapPiLyM4rR7pFZqVesnWDSHK93YKKXcJLaDmm3yBNITwdHMh7zOx+PlVa4bC/GiEq+Bp1rB/gjAPxoTdN5VBRTJzyKlcs1KAYajEg2kHzGDS7pblWuolPJ4z88VKlXX+ckUeGOehQLbWqhQPaPNHrdyBnPAqVKqgVQWtmV13KPnVipUra8giz9Iag9NuT5SofzrGNVEsulFw24LMUYHuPdg/pUqUltrIH/jFiVG2NxnFV9pyFx8alSnvwKH68uLhrHT0uVHipAAwB4zgCuuja/E0tvCIHEjSBMHG0c4qVKi/yv8A8PY6TDGTDujdY8LGijsBivd6jz7VKlWnjt6YD6kuREYQM5Kk5/CsC+liPHUSXCuD40IJBHIwSKlSu9hehIJ457edbP0hA1j0pp6E+0yGQ+hYlsfnUqUFBT5Lkk/iEpnIr0XuzKRkrgdqlSlbexuiLqch4kJ4oL1I7ahHaLEPs0nG8/EipUoq8GT5OGqP9ttHZeKCXLEsalSvOork45qVKlLDP//Z">
            <a:extLst>
              <a:ext uri="{FF2B5EF4-FFF2-40B4-BE49-F238E27FC236}">
                <a16:creationId xmlns:a16="http://schemas.microsoft.com/office/drawing/2014/main" id="{93ED2B01-8DD9-26EF-CA92-3055500E8F0D}"/>
              </a:ext>
            </a:extLst>
          </p:cNvPr>
          <p:cNvSpPr>
            <a:spLocks noChangeAspect="1" noChangeArrowheads="1"/>
          </p:cNvSpPr>
          <p:nvPr/>
        </p:nvSpPr>
        <p:spPr bwMode="auto">
          <a:xfrm>
            <a:off x="84138" y="-561975"/>
            <a:ext cx="16478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pic>
        <p:nvPicPr>
          <p:cNvPr id="24586" name="Picture 18" descr="http://www.christart.com/IMAGES-art9ab/clipart/1324/ca-witness-culture1.png">
            <a:extLst>
              <a:ext uri="{FF2B5EF4-FFF2-40B4-BE49-F238E27FC236}">
                <a16:creationId xmlns:a16="http://schemas.microsoft.com/office/drawing/2014/main" id="{8C55A841-2B19-3E67-D2BA-A8E94E7377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493649"/>
            <a:ext cx="3429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505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8F86E944-B12A-4141-CCF2-C5B1C29E150E}"/>
              </a:ext>
            </a:extLst>
          </p:cNvPr>
          <p:cNvSpPr>
            <a:spLocks noGrp="1" noChangeArrowheads="1"/>
          </p:cNvSpPr>
          <p:nvPr>
            <p:ph type="title"/>
          </p:nvPr>
        </p:nvSpPr>
        <p:spPr>
          <a:xfrm>
            <a:off x="0" y="228600"/>
            <a:ext cx="9144000" cy="1152525"/>
          </a:xfrm>
        </p:spPr>
        <p:txBody>
          <a:bodyPr/>
          <a:lstStyle/>
          <a:p>
            <a:pPr eaLnBrk="1" hangingPunct="1"/>
            <a:r>
              <a:rPr lang="en-US" altLang="en-US" sz="2800" dirty="0"/>
              <a:t>And surely I am with you always,  </a:t>
            </a:r>
            <a:br>
              <a:rPr lang="en-US" altLang="en-US" sz="2800" dirty="0"/>
            </a:br>
            <a:r>
              <a:rPr lang="en-US" altLang="en-US" sz="2800" dirty="0"/>
              <a:t>to the very end of the age.</a:t>
            </a:r>
          </a:p>
        </p:txBody>
      </p:sp>
      <p:sp>
        <p:nvSpPr>
          <p:cNvPr id="53251" name="AutoShape 4" descr="data:image/jpeg;base64,/9j/4AAQSkZJRgABAQAAAQABAAD/2wCEAAkGBhQSERUUExIVFRQVFxgYFRUVGBQXGBccHBcVHRgVFBoYHiYfFxklGhcVHy8gIycpLCwsHB8xNTAqNSYsLCkBCQoKDgwOGA8PGiwfHCQsLCwsLCwpLCwsLCwsLCwpLCwsLCwsLCksKSwsLCwpLCwpLCwsLCwpLCwsLCwsLCwsLP/AABEIAJAAsgMBIgACEQEDEQH/xAAcAAACAgMBAQAAAAAAAAAAAAAFBgAEAgMHAQj/xAA9EAABAgQDBAYJAwIHAQAAAAABAAIDBBEhBTFBBhJRYRMicYGRoRQVMkJSscHR8Acj4WJyFiQzU5Ki8XP/xAAZAQEAAwEBAAAAAAAAAAAAAAAAAQMEAgX/xAAhEQACAgICAgMBAAAAAAAAAAAAAQIRAyESMUFREzJhBP/aAAwDAQACEQMRAD8A7ioSvCUNm52mqAvPmAFrM+1AYmLgGhNih03iRaeKAbvWA/Cp6wH4Ul+uCrUPEKNDn6+y3iPiPJRYGts6Dp5qemckrwsf5/RbDj9NfNAMZnhw8156wHDzQKFOtjAhpAiaczwP3QR20NCQTQg0IOh4FAPQnh+FQzw4eaRxtFzUO0Q4oB39YD8K9E8Dp5pGbtACaVCsP2haKgGw8TzQDmJsKelBI/8AiTn9lkNoRxulgdHToGYXnrAfhSgMeDhnoSPsq/r8cUsDuJ9qzbONKRRj3NXpfF+akDi14OSyQSTnq6oxCiVCAzUUUQGqYPVS1ikwAeSY5v2UoY3CNCpoA7GMUh7poO+yBS+1gYwkjepnxQ/FIMS4FOaDyuHPdvNJFD4LuMG/Bw5DQ3bpp9wUWyax7pCTUAXtyFhRc4loroUXo35g9qJDEA01JNTfxVLdFkVYwDFta6rB+LED2kuRo5HzWszdVS50zTHEmhswLHH9L7VO1M8fYiPMvdHY9gZF6wBJqK56carmctHIysup7N7RxBLQhv0AbTTiVMJcnRzlxqEUymf0zm/92F/2+yxP6azn+7C8XfZMLtpYg98HuC8btPEHvV8FbxfszWhWOwc9CO/SG4NBJo6ppQ1oCM0Bq5zSS6l6gcuK6ONsYjnhjQD8RPmud4zHhy8R7S4GjiBpatR5KvJcS/CoytM8hRABd3cvI00A03QuZxxjR1rD8y5LXDxVkSw7iquUuzV8cOi/JYu7epW11VbtBzVc9Q7wJsbU+aWp+Z3YrxU2cVapcmZMuNxVjizaG6N4fipOq5nKYhQ3TNh2JVoPz/xTuyizq2DTldU44e+oXNtnItaLoeFH5Kw6CSiiikFadNkp4zHsU1Yier+ckibQxyAVKZAoYvN0rU0QWXkZiZJbLwnxHf05Dm5xs3vKcNltkhOxDEjEiAw0oDQxHfCDo0anu7H2Bh0pBb0cKFDFPdue/PNaFmdUkV8NnNdn/wBI3GL0069rRuGkGG4l+8bAvOQAzsTdKON7NxIEw6G+4Hsu7qhw7V03HJiJJzLIrIr+gc4NjwnkuYwGzXw61LL7oOl6qvtzhQiwxHh+00UNPhN69x8iss43s045U6fRyyM6g40z4qqJ69mE9n5ZXpglt6X5ckNxDeF3W4cO6llnrZqtpaLnpZoKUFeJrTwXRtlIcvGgAPihkOG0B8UvziGp3d0jq2DjnpbVcueQIY3SDVwAHGtirmFyUaBDnLFwexrCAKhwLt7fofhAtwquo0ivLbpdnUI8xJtNGRt/sNfkt0GahaE+a5ZgGI7jt0tsckxx5x2YNArU7Mso8WNjJlsM1AKVdqoDI0UuLMwD4Cn0VV0485PKxMYk9Y1XORWizDJKRonwyjRQGjQKW8BxWkM3fZFAtUw64JoCe9ZtiVFD3ELMegW5dhcQGkV0rx0HikwSj3kuObiSfHJN0tELXAjMEHwTfJ4GcQlY5bBhiOx46B7Q2Hv5F7ImQNibnWi7x2ujN/Qm0mcqh4Zu6ozhbCHCoV2fwCbg/wCrKRmge9uEt/5NqPNZYbHBdcdysTlezEPWzTsl0XCTkkPZ12Vk/YZp+aK1HQTUUUUgqYh7P5ySPj0m55DQLuNB2lPc2LJfiQ6xmu0FfGlkBsgyogwWQ2eywUPEn3ie01VCbiA2r2FXJl59lCI3wm3AroFOfhh7Sx92uBbQ6V93sOnBbsHmmQ5ZrY0VtWt3TvEVNLVIzNRyVeOXXa4d+qWI0tu4k15A3ZmEQf8A6Qvu26AXNqobWPiGCCYINt4ULQeWe5XI6IbhG7GY+HEram6RnTTvBXQMVw5rmEU0KRZTDTCjgDmCDw4jwVE4+S/HLdGclsxChuDy5zyLtBAAHaBmUVizu613GlLZU1qtcdwFgg+Kz4htubusPr5KlXJml1CLoJy8zDAyC3mchlKkPGoQzBWbcegfCVp2eeNDZiEs/SoPDyQvZ9rpyL0UtLviO1pZrRxe42aO1dg2e2BgSYESNuxY4y1Yw/0g5kfEe4BSkyBA2lwNsFkNzS6rmguaaWdQGg8cksxHnRdX25wR0eG8tB3wd9vbqO8VC5bEhrPkjxZvwy5R2ZSDHvc1jRVziAB2rseCywl4cOG3QXPE6u8Suf7JBsu5saJDc7eBDKUsK0Lr51Nh3p6h4iHu6nshvfU6XVuKNKynPO3S8B6BMBpFT4fVbZiUl4t4kGE8/wBTGk+NEG6SpVuHFv8AnYFeZi0MAgU/aYIZ5E07wruHMINDmPssJaJpoFfay4PiuCTcooogK85kl9zf3jf3XW8EwTrKhLkSCWxmmta7wPZRAYzXEKuQIopk4eatOyoh8eCa1C6Bre0ts4EgeSB4sGgwyQatiAs5EtcPClUymZq2jy0O0J15Hglra6a3OjADR1gd2tXH+1QyVsxjRRQkkCgSrNzFC4gUrlXOivR3F13kcgMu/ihU865WaeS9I14sXHbNclJujxWw2CrnHhlxJ7AnHar9OZPoWRW7w6FlIpdUb3WHXpoanwpwWnYrCdxrY7hd7qdjTavjfwTpu7wfCidZkQFrgedl3jjSsqyzt0fNONybYcZzYd26Lon6f7Jys0IcN4Be4bzjS4AzP0RJ2BQhUdGKgkG3BMOyckyC2LFa0NNA2o4e0fkF33opoZ8MiSspD6GWEKGB7rS2taGrnnNzuZWqYnC7eOY9keNyvmyPGJc51TVzic+JJ+qPbM7dR5aI0PiOiQagOY41oOLCbgjhqr+JXyOqzLIojF4cXULqBxNMzag5GiC7QyEAmHFf+xvvDYnwusSXNpkRS5yQnGv1ZY1xEvADxU/uRS4V/tY0ggdpqhMf9UBGoI8nCeBX2YkVhvnqQctVW4XplkZuO0dCgyYc7fAG4GjcAyDQOrRFJWDQZJfwDfbLw2kbgoN0WNAbgV5ZIi+dPx+H8KbDDLnAUWcm6/j5VqleLiFXDrnPnojWCxi4HW9B3kn7JZzQyyrvPP6BF4CGSgAtUc73ROCFDJNqiiigGmZyS5iLiIjafC/5BMczkl2evFH9jvmEBpYKk1PP7oPN7VS7HFjXb7hmGXHe7L5qziUtvsc0kio01H2XPsVw/oHVblrXRJtpaO8cVJ0wrjW0UR7SIZEPhShd4nLwSrAl9x285xc8mpJJPzWMeaJyVfeOqxuTfZujCMekX408teHyxjxQ33Rdx5flkOdUmgzOgTbs7AENv9RPWK6hG2cZZ0hzlIYMMsGVLclvLnFrXa0FVVlH07FbMbdrwFx2H+VqMQCnoA6Rxrma253W4RNyVjEaNef+h+ywxGPV5OWSyjwXOkZgMbvPcyI1rRmTuUAHeVyvsS+jhZFu5eS8AveGggV1NgrsTDng0IoQaXI+irmRcTahKvc4+ytY5ei1BwOjqucxzeHWRGXlmNyhtseSbZDZeD0LN8fukAucLEEgVBranKiEz2CxmlxYwPYD7VBvU40H0WScZd9mvHKC/C5JY/FZQF28OBJPcjknjMOI15c4tcwAi1jU0pyKSvRItDSFE6tzRjrK3Bm4Yk+saRnuyuCBWwI7BquI2tlk+L0NEJpcQWmvYUdwIHfMM1APWtmRSlOVwubYdiLmEEOKdMIxqrmuI6wFKhdxy+yueHyjpkgxtBRoH5/4iUJqXsJxrepWnyTDLxAQrrsztUbVFFEINUwLJcmf9V1NGU8wmOYySrOD/MOpoCT5fdAUp+ZIBFEuYnAD2nfGfJNsVgcqMeSC6oHJMTa6XNx1dHaH+UPgTjort0ZldGxTD2AGpF/dN6pI2Flw90w4/Hut5CrjQcBkqXiVmhZ3QUwqSay7hUnX7JggyYN2mqxZKUzHet0OX3btK7SopbsKSsTqiuYsrYf9kMgxKLc2YXRBqnYO8a00+qIQJkQ5VzjSjN4uHfoqTXVr2pf2xxncgdCM3G55WVLlTO4x5MUpyIHPeaWc4kcqlEdn8JAIe8VAAc0aE1oK/OiDQHgpgkI9B3BvaRf5ELiFXsvndaD8KJm7hl2lXZVlAK63PYP5QiWjeyDxqfoiTpmoJ42WkysvNj1NUBx/Z9kwd5tGxPi0dyd90Sa+gWqG/MqGr0yU2uhBiSz4T9143SPPmDqEdwmPcIpOwGxLPbX5jsKryWCEO6jqjgc1Q8ZoWXWx0wJ+SdsOKTMFkXtF2+F054aMlZFFE3bCCiii7ODXHySnPv3YkRxy3aeYTbGySljEuTWgqgEzG9p3NNG74HIfdAv8W3u6YHc0jwqi2K4c4k9TwcQlqawkn3T/AMnJYLx2rgus83pmWkHvVT9P5D/LPcffiuPgGhDImCGuX53pq2NlSxpYfZr4apYC8KEtnRckQ9AK8dKFSSD1i51kQMkeCxMioIKksCa9tPIJI2zl3dOeFAQuoQcJLWirTe+XFBdptmjFaHNbVzbU4hVSVl0JUcugQ6IvLbxaOAPmf4RWR2WfEdutb2kiw7Uyz+ANhwWsaMjXm40uSuYxO5TVULspCJNuz7ovDg5DQKzI4Xu6XV9mH8leZ2DIjLKOg0FEWbIaleNkSb0zUgBejXRLDZW6utw7kr8pI0KigFsMZRH4CFSUKiLQGoQbVFFEB4Qhc7JZoqvCKoBPmsHBQ2NgAOlk+PlGnRYHD2oDn42aHw+SIYZgAbW2qbvVwWbJIBABGYfQUK8dhwR/0YKejBAL/q7kvRhgOiP+jBeiXCA0QyclVmcOBJdbsyRLoVOi5qABfV/JV5vCq0smHoAp0ASgK7MLpotzcPR4SI4+SyEqPwKQAvV1dF76vCO+jBe+jhAA2yCsQpJFRBCnQDmgK8GDTtVtoXjWAZLJARRRRAf/2Q==">
            <a:extLst>
              <a:ext uri="{FF2B5EF4-FFF2-40B4-BE49-F238E27FC236}">
                <a16:creationId xmlns:a16="http://schemas.microsoft.com/office/drawing/2014/main" id="{688B2D9E-5543-21B9-B59B-484EFE725B37}"/>
              </a:ext>
            </a:extLst>
          </p:cNvPr>
          <p:cNvSpPr>
            <a:spLocks noChangeAspect="1" noChangeArrowheads="1"/>
          </p:cNvSpPr>
          <p:nvPr/>
        </p:nvSpPr>
        <p:spPr bwMode="auto">
          <a:xfrm>
            <a:off x="84138" y="-668338"/>
            <a:ext cx="1695450"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53253" name="AutoShape 8" descr="data:image/jpeg;base64,/9j/4AAQSkZJRgABAQAAAQABAAD/2wBDAAkGBwgHBgkIBwgKCgkLDRYPDQwMDRsUFRAWIB0iIiAdHx8kKDQsJCYxJx8fLT0tMTU3Ojo6Iys/RD84QzQ5Ojf/2wBDAQoKCg0MDRoPDxo3JR8lNzc3Nzc3Nzc3Nzc3Nzc3Nzc3Nzc3Nzc3Nzc3Nzc3Nzc3Nzc3Nzc3Nzc3Nzc3Nzc3Nzf/wAARCACMAIwDASIAAhEBAxEB/8QAHAAAAgIDAQEAAAAAAAAAAAAAAAYFBwEDBAgC/8QAOBAAAQMDAwIEBQMCBQUBAAAAAQIDBAAFEQYSITFBBxMiURQyYXGBFUJSkaEjJDNigiVykrLw8f/EABUBAQEAAAAAAAAAAAAAAAAAAAAB/8QAFhEBAQEAAAAAAAAAAAAAAAAAAAER/9oADAMBAAIRAxEAPwC8aKKKAooooCiiigKKKKAooooCiiigKKKKAooooCiiigKKjb7eoNjhpkz3SkLcS002gblvOKOEoQkdVH2+56AmotS9W3BjzI7dutGT6USQqS5tx+7apKUn6AqH1oGUnFRMvVFghPFmZfLXHdAzsdmNoVj7E1DI0jHMFStR3u5yZDgPxDv6i6wySeyW0qCUp+mPvmoS9640hZWlWm0Itr7jDKiyhpCFNB4elCOOMkk5OcJAJJGRkH623e3XVrzbZOjS2/5R3krA/oa7aqvwWg3Ceifqi7vhT0t5xCEoQEhY3DcokfMMpCUjokJOOpq1KAooooCiiigKwTgVmkvxYujlq0o663OfhJdWGXHGInnqKVAjHzJCM8eon6dxQdF38QbDbZUuAuaym4x07gxJWWEuf9rihtPf88cVBt+M+ly8y1ITMaCwfMX5O8MqBxg7c59wU5Fed20l1aUMhTq1n0hKcqWfsM8/1rpl224QY6JM2BMjMLVsQ69HWhClYPAUQBng8fSg9CW3xd044zERcZCY8p55TLgbJW02RjCyvA9ByME/XOMHD6iUwuSuMl5oyEIC1tBYK0pOQCR1AODg/Q140wCPcH+9P/hfrCXbdRIjz7owzCluBcuZNUVOFKE4SgLVnAPTn8EUHpKisJ+Uc5rNAj2JDd91nd5N2bdXJtD4YhsKQfJjpIB8wHoXFZznqBgUyagu7VjtjstxJdWMIYYScKfdVwhtP1JwKXPDFTkWHcrXMmxZEmLcHx6FkvrTu+d3J+Yk9gBjFfFnD2otRXPUKAzLgwx8PZAslKCsAh1wHnqvKN+OiTj6gXazSNSWZNz1Ewme3HbMqNZYa/8ADW4E5AW51cOcjgBPPQ1qOhLRetJtIOnbbY7g8hDh2xkOLYUFA4KsAnOMEHjnBB6U+o6fXvUK3IuytUz2FMj9MbhtKYWoYCnipe4Z+wTn24oPjRU1UqxNsSIrUSXCUYkmMy3sbbWjj0D+BGFJx2UKn6q/SkbUOhf1aZqZpEyFNkodL0WTvVHydvqC9uU8oA25PHQ9rQBzQFFFYJxQZorG4HpWaArkuVtgXSMY9zhx5bG4K8uQ2FpyOhweK66gJVxnzrlMttnRGR8KAl+XJBWlDik7ghLaSCogEE5IHI684BG8P2oDeuLndIIjOR7oJC/QMmCGXEpAJ6Dfu3YwMYAyetO1pvhusltqdanIzUhsyIK3cKDzYx1GMtrAIO09jwThQC5C0EnSuiNRRbU4ZVznxnj5raA2SrYQlCBngA5wMnrXxpN+Rc4mjYcuYiVPhNG4SXW1bwhotONNpUoZG4+Z787FGgUfFrw5iWeHM1JbpK0tl1JdirGcrccO5QVngZUPTgdOtIegpMWLrK0KnQmJjDslDKm3khQTvISFgHjKSQa9C+KqUq8PL6FgECMSMjPIIxVJ+EelZGodTx5pQtEC2uofce2+lbiSFJbB9+hPsB9RQemBwKzWB0FZoEDW+iLpcbui96UuLVsubjBiy1OJyl5k+/B5GB2/IxRouSly2RtNquv6feLVFVDkQ2/LUoqASEvJ3A5GMKHb1kEZFPyuRVc6NiypNktzTTFsflQZi1XBmUpaJDcsOK8x0LTnlWcgFIylQGQOKCxUZA56+9fElLio7qYy0tvlJCFqTuCVY4JGRmsOvhoDjcScAZx/8KXdXh256cloYuSLaGgHXn1KOwtg5UkqSQoAgEEpIIoIVqHqS93pqzatk2tUGMEy1It6F7pRQsbQ5uPpGdqsDrjrirCql7bbdW/BMXOy6V07aFpIW29H3MuutpIJBB5KVgdFDPIOAQKtiyXZi72eHcmAUNSmkuJSvAUkkfKfqDx+KDvPANKuoryxcYV3s1vcuAlhlbKpMWG4tLCynsoDBIyOAcimkqGcZGT2zVK3y9XQzpki1XK1aYlLeKlszLg4HF4OCstFBR6gByAc9c5oOrT2obAJ7NliRpGk77kJZHkrTGkqPQKQrBIVgD1BKucBWacrlqO6R4ryH4zdrXDbLs6dIQp2O22O7OMFxRxgJ4I5yOgV8aVRc75b2l6xiWOaG1IehSoaw6lw8ncARgEccg/itWs7hFuK4Vlb8p2WbvGSGlK+UtlLyyoe3lgnv8woGPTEqfNscWTdmktynElSkpSU+nJ2kg9CU4JHYkioPxAjot1pnX6FPkWyehCEfEsq9CiVBKfMQcpUBu6kZA701sOhxpDhGNyQSPauS/wDdbLNhJWG1PsqShZGdqscH8HBoEzR92jWwSl3jWKNR3R/aPJgjzfKQOMJbbz3VyrA7Z6VzwNQvOeIcXT9ltkW1xiHJt0CEt+c4cEALCcgEkoUeSrBGcdDF34usaAnX/Sk2Za5SHf+pW+O4lTbT+8JeGCklJBycpKQRz3rb4BWQtWudqKUFGRPdLTS1nJU2k5Ks98rz1/iKB11vDbmQ46X4r85Ae9MBCtrUhZBx5yuzaeVHPHA4JwDxeHTcdYu0m3RYsa3LkpbZTDRsZdW2kJccQnsCrKfrsz3o1FBY1RqpmxzHXjbI0EyZbDbykJfWte1tKtvUANuEjPcfhuixmYkduPGaQ0y0kIbbQkBKEjoAB0FBtooooMGq81npmNrG5So9tbYizIbe1+6JBDnmFOUMjaRkYKSonOAQAMnKXq5y27fbpM14gNR2lOrJOAAkEnn8VH6RgSIOnojc9W+a4C/KVzy6slSvwCcD2AAoE/TV2k2rT8aFcocpbEVpUYSG2i4tpSSkFt5CckKH8hlKk4VkZrn8QtW2S5WN2LY32brOLZfQxHVu2FpaF7l/QbenU4wPozartK25Ld0tEoQbgohC1KGWpHZKXE5GTzgEEHtyOKgLPpWM+7PuOrYkedc5rhKilxRSy2OEtoyAcAYycAk/aoqEiqgX9uC1c5b2pLhKIeVEt7mGIwOCpKgkhICeeVkqPQc0yaFSzEiXO0RlBLcG5PssNqAPloJ3hB/8jyfp7VXMK0T7TqO62e03iG1DZkeYYcmX5CtigFNkqAKlpGcFIIzgE8KpmtF+gWLUDkeOuRdFS2D8ZMinciTO3qVsTgEBW1Su/pSEgnjgLESpBTtCuE5KsjKikex7YpUumk3p19M15u23BtwAoFy8xXwyNpBSgA7cZAOcA89TThYHGLvZ4dwbacYQ+2FlgrzsPdJ+xyKkPgmu+8p/iVHH9KpquFXtGiYLUe6W1iPAdUfhlW1sbUnGVbwohSTncRjPH14pIvKZl01ExdreiW05IuAagFTYbeS8A2nDiQMpR5YKh1zj1YBq1daaUF1eZmx4rUpbTLzDsR5W0PMu43bFfsWCOD05PTORu0nZ7RIjNXhhxUuY4yGVy1p2OZQcYUjolYwEq6ZKfxUJXPZro6ZCLZdW22LiBuBScolNjqtBPsR6knlOfbBM78Q2IjSM4ScrUFDAIwTj7ZxSZr15PnOxXHHY0e2IbnSJbYBdG5ZS0hv/cspUn7cYO7iXsOlFyoLUnVL78x9eVoiOuZaihRyEYGAtSeBuUD0PQVTS3qGXFflS5GlFovE19kNTIDbQcivAEA+Yv5EKCSQDnkYBB7Yi+IbERLsa46fmRVQ2iHmo6W3UR9gQV8ZGAkKTzjHOKfPMgMTYsBocyA4lDrakgJU3jKMDvyTgD9pzS9qbw5F1mT5VrvDtscuUcR5wEdDwfSM++CD0zg9hQ0makvkly4Kv9thzIbr0dMSGCvy1PSUqV1QN2SCoAIVjI39wM2vabwpwtQ7whuHdVJ5j78pdx1U0T8yf7juBUXYtBWq1yhOfdlT7jv3qlSnMncepCRhKe3QZ461PXi1xbrBXFlpOw8pWg7VtK7LQocpUOoIoV3g5oqB0zcpLrkq03Ug3G3qSFLHHxDSs+W7jtkAgjspKu2KnqIhNbRpEzSF4iw2S/IehuIbaB+clJ9P56V22a6w7zb2p1vd8xhzIBIIKSDgpIPIIPBBrtVjvSroN1KYt3jOPBUhi7Si6knlAU4Vpz7ekig79bENaXuEryvNXCa+MQjOMrZIcTz90CuLTl7YY0NBvVzdLLTrAfWVZUQVnISMDKjlQAwMk9ua+bzq6yrt81iK+7PX5TiFCBGckhJwRhRQkhP5NRGlL9p1fhzaIlwkxpSVW9DTkNI81bhSkBSfLGSTkY6UGnT6rTMvd6OorWGzcZyXYP6pAKPMR5SU4SVj5vQfTnPGcVI2Z62rYmaoLDTFrgh1NuQhAS2Gk53vJAGAVnIB/iARjcaWdPOTZE24E2ldz0hI9JtTjyJL8FxJTje2tWUDgnYMkcYAp5ls2S+aVYDTyGbM2W3VJbSG0pQ0oK8tScekApAKcAjBFBp8MpLsrRVuckMqZe/xA42oYKVb1ZGO1NJNLfh82+NMsyJLS2nJr78zy1jCkB11TgBHvhQru1PIvUa2Kd07BjzZgP8AovveWCMHoehOccEgdeaDbcL7abeFfH3SFGIGSHZCUnH2JpKk6it1rv7d107IdukO4ubZ0G3tKfO8DAfQEgjOBhQ4zgHqOVO2xNKWYNP6ptt7sF3J/wAxMKFKbccPJUlaQoAZP7cYp+t9ktF3hB+x6nury0/6cpi7OOBCs5GUbth5HIKcGg6Rdb/d1lu3af8AgGFDmXdlj8EMoJUrscKKcUTG9Q2aL+pP3dNyRH9cmL8GhoLb/cUEEkKSMkAk5xjvkQdm8R3Loym32+IzJvDB8qYuRITGjtrBKdwJypQVtJASD15xUnftOagvVnmNydQLS+4g+TGgp+HZPQhK1+pZBwQSCOD0oIfUs5Fv8RrA8iWx+mSFqlSEpwS04llxsLODnC0rSnkYyge9WDa7pCu8FqdbZLcmM7nY62cg4OD/AHBpOscC9W6Em36e0rbrA2kjfIlSEv78Drtb9S84xlSkn6HpVc3Z3UtnuV8tR+LbZTI+NTCYnJaacQtRUpKCMOqCtq8BBGDnI65Cy9baotulb1bLhJuCEoeKo8uMlYUot4JS7sHJ2qTtyOyz7VP6fvwvnnLagSGI6MeW+4tpSHuSDt2LV0x3x1rTpW36fVao9yslshsNTWkuhaGQFrChn1HGSee9d8G0QLfKfkwYzcdcnBeDQ2pWRn1FI43c9cZPFAvapnNWLV+nrm+75bExTlte9ipeFNE/ZSSM9tx6DNOA5pI15Biaivti0/IBWFfES3cdW0JaLYV9DvcSUn3TU3o65O3OxNKkrBmRlriSuAP8ZpRQo4B7lOfsaCcPSqvtTiovjHqSOoByBcWENqQRwX0stq28nByhSj/+VaBqu2beu7sXcQ3WY+pIF4cmtJcUfSoDa1vA52LaAHHY+4oOmNpebfI6Yt3T+kWFv0sWWEsJUtGOj7iTz39KOOeSabrVaLfaIqY9rhMRGR+xhsJB++OtKSfEy2W8FrU8C42WUkhK0yIyltk4/a4jIUPrW1XiHGmBCdN2a73hbgJStqKWmh0xlxzA5z2z0oO/V1q2MuX21FLF3hNlxLg4EhtOSWnMfMkjIGflJBHSq00ghnVXiVLlrYec07ND0uNHdWryXXUeUFL8s4BO455GM/UcPP6NqLVjK2tWrZttsc2lVst7pU44MZKXnfbPZGM+9b9HRobt+usq2IQ3bYLbdriIb+QeWStwp/5LCc+6O9A4pAAGOlZoooNbzLb7am3kJcQrhSVDIP3FVxqHRJ05dGNT6GtTa5rBKX7cHS2262RzsTkAEHnHQ9cE1ZdFBTkTV81hYT4k6RjQ7TPJSzJTEBQ0c8h0EqPPHPB68EdG1rydHxk3G2OuSdMunc6y2VPGGD0W1jJLfukdOo7im+bEjz4rkWYy2+w6natpxIUlQ9iDVdytEXrSan53h/Py0rK12Wad7Dh9kHI2nr3545xQMr2ubGXkxra+u6zFo3pj25BeVgjIyoelOcjlRHWk3XMtM11iXfbnE0+7GClRGoZL9x3YyQVI4SnplIChx83NQi9PeJCtPvqWIdviRkKWm2NL2LewoqJUWzycdAVYOBxUZ4aeHMbWUUXe6TUCAhwtCHFSELJSc4UcekHOcDkg5yKCe8OfEqxab0sxZ78uSxMirXvw0XEq3KKhgpz/ACpljeJZ1CtcbRtin3B7OBJfQGozf1WonPHXGMntTDC0RpWElvyNPW0KbIKFqjJUsEdDuIJzU+222y2ENIShA6JSMAUEJpqwLtfxE24SfjLvMIVJk4wOOiED9qE84H5PNU34gavuujNb3mDbQwWZTyJZ3J5ClNoB/wDWvQJPGcVTOtvD6X4h6hkXq1TojEVv/KJUsEl1TZIUrj/dlP8AxoLmIyOah77pqBeXG5DhfjTmQQzMiulp5se24dRnnarI46VM0UC8jT1yQhKRq+9YAx6m4hP9SzW8W68IRsbvpXjop+IhSj99u0f2FTVFAtTtMybplF3v1weiqGFxIwTHbcGOiikb/wCiwOKnYMKNb4rUWCw2xHaSEobbThKR9BXRRQFFFFAUUUUBRRRQa3QrYoIxuIOM8jP1qidN6Rvui3phuEa45EV1TD9mcWsSHcJCEKAHG3asjcMes1fVFBUrGpJ1sbcQvVbm9FqQ83+sxENJXJ9WWwSlBzwnjJPNR128TpbUYCLqa2L8+0LkIcah4WiSMANEFR2k8kbh2HXNXVjPWjaPYUFOXbV17vcR2Jpm6yJnnxELYfgW3o9uIW04ckN+nBB7c5PTLz4ZWCbpnSMe1XJTan2nHThs5SlKlkgA9+ufzTVijFBmiiigKKKKAooooCiiigKKKKAooooCiiigKKKKAooooP/Z">
            <a:extLst>
              <a:ext uri="{FF2B5EF4-FFF2-40B4-BE49-F238E27FC236}">
                <a16:creationId xmlns:a16="http://schemas.microsoft.com/office/drawing/2014/main" id="{21350349-91B3-DC30-7C5F-4FED3AFC7199}"/>
              </a:ext>
            </a:extLst>
          </p:cNvPr>
          <p:cNvSpPr>
            <a:spLocks noChangeAspect="1" noChangeArrowheads="1"/>
          </p:cNvSpPr>
          <p:nvPr/>
        </p:nvSpPr>
        <p:spPr bwMode="auto">
          <a:xfrm>
            <a:off x="84138" y="-561975"/>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53256" name="AutoShape 14" descr="data:image/jpeg;base64,/9j/4AAQSkZJRgABAQAAAQABAAD/2wBDAAkGBwgHBgkIBwgKCgkLDRYPDQwMDRsUFRAWIB0iIiAdHx8kKDQsJCYxJx8fLT0tMTU3Ojo6Iys/RD84QzQ5Ojf/2wBDAQoKCg0MDRoPDxo3JR8lNzc3Nzc3Nzc3Nzc3Nzc3Nzc3Nzc3Nzc3Nzc3Nzc3Nzc3Nzc3Nzc3Nzc3Nzc3Nzc3Nzf/wAARCACHAMEDASIAAhEBAxEB/8QAHAAAAgMBAQEBAAAAAAAAAAAABQYABAcDAQII/8QAQhAAAgEDAwIDBAcFBgUFAQAAAQIDAAQRBRIhBjETQWEiUXGBBxQjMpGhwRVCsdHhJDNSYnLwJUOCkvEWRFNUVaP/xAAZAQADAQEBAAAAAAAAAAAAAAACAwQBAAX/xAApEQADAAIBBAICAQQDAAAAAAAAAQIDESEEEjFBEyIyUSMUM0NhUnGB/9oADAMBAAIRAxEAPwBjjWrcQrhGKtRikjDugpg6eP2cg9RS+OKO9OtzKPQUpP8AlHv+yHKlSpVZIeV7Xgr4mnigQvNIkaDuzsAB+NccdKlV7e9tbrP1a5hmA7+G4bH4VYrjgR1Mf+Ft6sKTmFOHU5/4dj3yD9aUWFTV+bHT+KK7iq71Zkqs9caDdW4tH+FKLfdHwps1hsWrUpyY2j4VNnfgp6f2K/UjYuIgR+5+tVbGCyKeLfTMQVYiOLhgRjHJGOfIUR1oyxSm4FvE8cePakTdg5/rQhJxKwP1G1Jb/Czqe/o36VXh/tonz85GOPTMcC2LNaiVYXlbaJSC3GBzjjuKZbAD6x/0mgPTqKumQ7YxHnJ2BiccnzNMFmq53fvFwPkAf51BX2ytli4xovleOaEafd28M1208oRnl4z5gf8AmjDsApJ8hmkuRiTknk5Jpndp8AdvctM81FxLeTyKchnJB94pgt4wkMa/4UA/KlyNd8yL72A/OmsKBRwBl40j421K+8VKMQNUdWY6poasRtTQC0D2oz04328g/wAtAi3sCi/Tj/2wj3rSKesqKZ5wsZga9rwVDVpEV7+7isLK4vLg4igjaRz7gBk1+duqur9R169kllnkSAk+HCDgIueB61t/0gRSzdGawkLEP9XLceYGCR8wCK/NTEkMQDgd+O1bDXs1LZZtdVu7OcTWtxLFIOdyOQfxrXvo8+kptSmi0rXT/anO2G5UcSHyDD3+orGILZp5Au1seeBT50Hodrb9U6bLIWkxLkBxwDg4/OurJO9BLG2tmw9UH+woPfIP4GlV+1MfWE6xWsG5goL+fwpPe/gJ2iVM/wCoVK392MlfVH3K2KrO2TUkuE25LAD3mg03UujRyFG1CEMDgjOea7ezT6119toeaV5D/wCKMapqdrd2azWk0c0e4e0rZFBZefOps3LRV064K9lp0mu3l5ZNC5tbaE3E0itjAGAB8Se3wPuofNp1xFA3gRrBEo+4p5+Z7mmzp91s9A1m4FuSZ5o1a4Qj2VH3Vx787vwodNOs9uTEwwRzkU525UpC1CptsWdP1iexmVjI0kefaRj5VoWmyiRgynKbdwPxrN7y0c/aRxsRnHA4rQtIXwLOONuWVQufXFBm7eKRuPu5l+Ahey7bSZu2EP8ACk9pM0x6tLiwl95AFKzGkp7HJFvT2U3sO8hVDZJJwOKOftOJrkW0ILvgsSMYA9fwpZtk8UyFnCLGhckjI4rrpk9vawSSSZE27w2Jbhn74A8u/wCFPhcEmavtoafHH+IVKVP2vd//AFP/AOoqUQnuRoI1zTVjVzeRAH1r1OpdKBx9di/Gscup28PbIztKDt3Nxj0oxA1raaFC9woaaYkKcZOST3+Aqns/2Z3Gs2us2N6CltcxyOOcA80f6dmH15OccGsn07QH/Z41fp28+sXEJ+0tZRgkcnAx3yBx7zx3xRG06quxpBvLZljdoGK48iTikZsNq00PxZJcOTTL76QdEtnZI5vFZSQdoPcVd0DqCXW1+sQW5jtAcCaRcB/ReeazLozpA38Mesa7uSwYh4IQcNc+p9ydue5+HfQ5rwvCIIkWKBQFWNBgAe7FW5HELXsjlN8nXqC/We1vLWBXkVo2jZyMpyOR+FYxb6YLEPHIxZ9/tcfLFalOivjcqsF7bqTeo7I/XQYV/vjtx5Z/8fwqOsjfgrwpTXIvW8cVt4ngqFVm3V9Rao+hmS/S7eOcIRCWJ7kdgPfXTU0tdMiH1q9UTkgrEI2xjy9rHB4PB93ekvV7r61cbgT4Y4QH+Nbjx03tjMmWFGkM+qdc6jr3TI0/VG33MEwZbkcGRSDkMB5g+dKnjPkne2ffmudoVa5RJX2JIdjNjtnsaZ16SOftbrK54CJj+NP+kb2S6dLg59P6vObWeykYtGiGQMWyR6fClQyb3LnjcScU6RadZ2LtGnd8IWY54PerdtomgpYaldm3huZLWJWEZc7QSTjIB9DSVklU2kMcPSTFzTLSW1jiku7uGCO4jEqRsxZip+6xAHGRzRlEt5+Ev7fPqGH6VR/ZGt9RW8+sW1oJYlcJ4cAyVA44UdlAGB8CPKuydK6tb3zWd/EbGc+zEJMMHbjGMHsc98+nfijrBFvbMnNcLSCdnp91aaLeyCaKWEXHiSPFIzBc4CjHGMZ/Oq5K49kDBrULkpY6AenY4kWNEEDFBy54y3xJ/jSRr+jQWkcUtmshQMyS5bPuwfTzpOXF/wAR2LNvyBLe3jklgjOQjOFOBn4HHxpgksZ7FAJyu0HHibhtNctA092nW5kQrFGdw3D7x8sU0QOGGyQBkIxgjNInH3fkHkzOXwJmtbktBns7DBBBB/CgIjeQkRgkgZph6h6dksJnu9NUvZykeLApx4X+dfQeYpU1m8+pwvbQKWM6lWdjyFB7AetEsP2Uo5Z/p3MI2VspjuY7koFlTaBvGT8Oa4waRd/UmjeFikeCuQMn2eScetKynJzxV3TppjeQRwSOrNIoBViPOqfhaXklq1b5Qa/ZMv8Asf0qU5+D6GpSef2b2SZa14by1KmJBKrhzL5kYxj881X8bfHtByobOD5GtJfpTRdJjQSW6ahdgBndx7CnH3QvY4z3OaXtYjtdQVbUW9tayIfsXjQLt/ytj90/lXoKK1sneSd6Cn0e6jJpFlNfW8pWaQlcDsNucZ+Zz+FNPR2kx6jHLqOrWX2b52QuQUkcklmYeYz+JzSp050vfDqCKwnCJarGtxO8L7lK9goOPvHBHoOfdWs5CqoUAADAC+QHAFDdJL/Zq23wdbi5eUqXK+yMKFGAB6VxR9zkeQrhLIB2rnaTBpHXzqR1tjUi1LihN4il+fLmiMjEUJ1N2QBgdpJAGex9KCfIaEr6SLcLYW9wC2SfDxjgeY+fJ/Cs+3ZjX4DFafqlmNaU2moO6REjbJGOUPkQKRdU0S507UlsJIzIfD3IYgSHXJ5H++Kqx2mv+gckNNA+G3kuZBHChcswTA8yew+PPam2fV59Ihh0+Pw5JokAmmkzIzP3PJPYdse6ukV5fab0nDAjvBIJH7qA4DMfPv29aVS+58k5JPNbOrbBrccew7+376Q8tFjzHhL/ACqxBrd2I3j2W5SQYdfBUbh6479z+NAEbHau8cwHnTFjx/oW7r9jnoHVk+kwtZww28FrcMfEWKPaOe5/3603dN38upTWsFw4uIrQ7n8dNzIVJCbSex3KPQrn0NY9NeDYRTh0F1RMA1lcqDGuNkv7w9D6DHHxockqdUgsbp/UeNSk8S9eQEbvE3A/OqmQk7glgrHyOK4XN0GzNGwdO6keYruvjXeoCA/YpHtlkmVfEjMZyQB2OSB+VB29z4Cb7dbO0Vs1wHlj3eDGMszY49wrm48FVdsDcMgenvqzcava3qeDYlo7GJsEkYLN5mg13fNcX8h2gIAAq+5QOBS6SXCNW2EXdZEK8MD/AA86ybUrSK5vvAZWMhbw1Kvg5JwBg8d61CEnYPfSJr9yukhpra3t47vcfttpLgsTyCTxxSdva15HRpJ7Al/baPpl3NaCG4vHhYo0jSlAxHfAGKtdOjTbjV4Fg09o3TLh/rDsFwPceKWmcu5ZuSeSTTN0Mga+upf/AIoQP+4/0qjJOpbbEy91oc9595/GpVfxKlefsp7Tlo2srPFpz3aqI7sCGRyMFXIwM/MY+dLuvQGK9YduecUdm00ahZyQCeO3+1yjspIUjBzxXDVYGv47a4RctcRqePNjwfzFev0eX5MbT9HndVj7Mia9jd0TLv0a3nkH2jJsLebAE7fyNHpJPLxFHowobo1qLWyit0wfCUDj4c/nREguMMPxqTNe7Y6J0ipLId/3g3w7V8wXEUd1mRgiFe5rvLbIFLZ2/CguolEBywwD58UtMMNtf2PIF5Dn3FqE67PpUtlJ9aKXKIQ5iSUoWIII5Xnvj8KWTqVkb/6rHcxvKQTtB7Y8v9+6u0yiRCr8qwweaGqeOkx8Y1c+SpH1JbvM63KiIFjsbJIxngZNHLe5s72LwLraVYERTpjfCT7vePeKXzomkP8A3ltJ8UuWH5HIr6s9KsLFyYLjUNh7IZYyB8PYpjvG+U9GTNrhos3vTuoXEC2jWtzMAd3jQLlGGT7QduMfE0uXHTBjupIfGkiZFL5ljyrAdyGBwadm1eF7FbDfKye+eUbU9RgDHmaqyaulzaLHbNF9WxhQFDD5k8n50Kvsn6sJx3PkSJ9Elicp9dtdwGcFyD/CvoaJcCISvdWixnswcn9KO6kBdfbHwSkWSxiiCnGPQelKWo3k01y0viErn7vkB5cVViqrnbZNmmYrSQRbRohF4kmq27DaG2Q+0xB9PfzRbprTUgnt3gmMousnaRhkCsVJP4E/Cg3TWgXfUMkrRzR20SNtMncs2M7VUnk455P403pbQdLWcjTPNNPLEVWWdxtQee3HnxWZNa03ybi33bSPie0MuoJBFK0UMjrHJsYj2c4J/Cmi+1AgLa2xmWzhAWNWGN2PM/78hWS3vU1y86vZssaRnI3c7jTBonWk0s6R6hFgM2PGhBkAP+ZR5fD8KGJtS2bkuXSSGxpxIcb8n41ygJM7hyAw93Oa7alPaJbb3MJbbkbDnd/KlWLWJLS5M0cKYx9wmkuknyMmKaHiLGOQazrrjYdUaGZ5QzyblCIGzwB2yKZNO6nkvIpZZLRIkjHsuZN29vd2HlQTUJ7y/u0u9kShl2kBcfPNYmtmzLQsnQrnkpJCR/mJUj4gimPpG0azsLuSQoWkkCgo2eAP5k1S1N7hLcm08VmMveOPdwBjtRvSRLHoUHj7vFcFmLLtPJ7YobyW45N+KZfB131K4bqlSDi/bNvtiR7x/AfyoVpOpCOCwtd6h4bmYEsfLxCVH51c0x/EtSM49lT/ABoOLKWS5eTGI2kYA9snPNWdG6+Spn2T9Sp0qr0aZFtKrIud20Z2edV9c1gaTp5urgkRjAVS2C7eQGKRP/VWoaNNLbgx3EC/cZycjjgHHegWqaxeavOJryVnA+6mcIvwWn1hfdpk82mtoKaj1Zf6hJgEW8R7KjEn5kn9KrRXcpAPis2BzuJOaDDBc8fD0qwhwOBx8acplANthEG28QTqoEwOQ/hjv8c0QbV2MeBFz/q4oAZQO3Hzr5ExZgoPJNZWOb8hxlqPAaOoXDHOUQe4DOK8hu7iW8ihbDI+faHfjmhDOFICvu9QaOdNRm61W3j2biSeMZ/dNA8UJcIKctt8sv21stzerblAd6twXI7Lk/HjPFdodPjgkCSufDXsF44+NHdK0jZ1HcRPsjNsniAO2P3QMc+jUGvp445nQtxmm9Niip+y9gdRluaXa/Reikt4ExEsajGD7Oc/GkDqOySzvC1tj6vLyqj9w+a/D3UeuZ1AzHLQW/bx1Ksc/Oq7me3SWiWXW9tnLp7qWXQ2MbWsVzavJ4jRklXVuASrD/SOPSne+6k6d1/SJ1ufEETqN6Hh0fywxwAf98+eWzxlGIxx765xxmV9oHI8/So7jZVN68jlZz6ZZqv7Nt4o9v8Az3Illb/qI4+WKl3r2Dhp3J8gv9KVEhCdiR+teghQccZpTwtvljv6hJfWQpNrUzfdUn1Zqs9P3dhe34h1hmi8Q4ibd7G73N7qAF8CvgZZvQ9634YA+e35NP1pbe10/wABdsRThAuMEH0/32oNptrqepNMLSUrHbpkxqM5GTmgLai8+w3ErMyqFyTRbpvql+n75Z40WWJsCRCcZHvB9/etnGparRzyNpyyfWZreQp9mWzyNuDn5Uw3Z2wRoe4UV863a2GszW+q6S6IsrK8kP3fMZIBqX7ZfFJ6y5elIzp5pcso1K+sVK8/RWTQn3Q7T/g5+Robq2pGGVoB3jGAB68/rRPSl2ucDupzivG0qzur2WS5VixxyrYqnFnWDI2xGbH8kpCTNvlfexJOckV0DgLhkPyp5XQNMH/Jb5uajaNpcYB+rdz/AIj/ADp762G/DELp6QiiRAc7HPwFdRcxn7yOPl/WnhNK00nAtV/E/wA66jS9OX/2sZ+IoX1k/o34KM+luI/3UkJryEF9rrgZPme1PN3p1mysVt4lwONooRr1jLbQ2MxgiSKWI+GY127grEHPr/SnYc6yPSQOTE4WwHt2/qab/oycL1lpm7BVpSp+amlKXsB6US6Vu2sOotKuB2W8hDf6S4B/I08UaP1jdz2HVepLbEIJSgJAG7Gxex7j9azvVY75J5Gw7qxyGA/StC68UN1ZcZ7NIin/ALRTVJ09p/7ZjtI9IRrJo8vcGZiQ2O2M1LF5Fb7fBRShytn59llmBIbI+IxXEu2Mkmv00ejdA/8AzY3/ANTN/OvB0h08Dn9k2x+K0/5L9iuyfR+XZju9asaYCkN4xTOFXkj1r9LXXS3TscEjfsez9lSf7oeQrDOpI4YbCXwY1T7QKdoxkZzXTk1ST9m1j3LaFORyTntmvLeG4u5hDawvNK3ZV4rxjmnDo21aKGG7FumSTvkydxBPHA47Y71112rYErYI1rQRpVnBvZpLqSQ52jgKBz8ecUHEUo7Rt8xWxW2i+PCbmZjIZXJUOo9hRwFHpx+NcpNPFu+9o49igkjaOcCld9Jb0NUJmS+FMRnwmr1LS5kOBGRn3mnGNd9xK4UEAnsO3l+hr6xlwp4yRQ/PWhjwTsq9OWxhnjjLlsZdqMXRzIa5aOm+6vJ/JPZH5/0r2ZuWNRW23tj1pcI+M1K4bqlCEFrWwlRTIRtAByKIaXpsd2GlY4IODzRYQBraUHg7Dx8q5dK7THcBx93B/KqXC+RbJ1TcM5w2MQ1YW5TchXIz8KY7TQ7Y4JtYwP8AMtDNJV9Q6ge8ACQQjauO58v50620W7B4yPOnY8S/Qu7ONloVkuP7JD8TGMfworFplpGOLeEfCNR+ldbVgcgqQRVinqUvQrbEj6TbaJNItjHGqnxvIAeRpS6msBP9F+nXWDvtrk848nYg/ninj6SE3aFGx/dnH5g0GkNqPoonhvZkj3xOYw7clg25cDz5AoYn+RhU94zELpSuDXKBzHKsgOCjBvwOa7XTbtoPlyaqOCUcqecGnexSNk69gki6hS5ZR4dxskQ7vQAinaK6kki37Ux33A0ldc3a3MOjtEQSsHf3+ytLOlX+qm8h9ibxDKOdvs4zzk+6pk1OSkXY8Ly4978G3eOSByd3n7qhmBzjOfeK4RxTzRo6IdrDOcjz+FePDOpx4Tn1AppOfFyfFiaIsTvUrkeXFYH9JWmT6JdxWks0Ugm3TI0eeRnHIPY8gVu8oljPtoUHuPFYf9M9wJeqIEz/AHVoo/Ek/oK5St7Mqvroz9zkEHz91PfQVhNrF7GI55vERSJNmfBtovXy3nBwPXJGBSIeO9bH0NK8HT9mbVFVXQFggxk+ZPrXWZI7NbwwQpFGgSNFCqAOwFCr21NzG8YU7GBBPnj0q7b30bjFzx7xVsTxPkREfGs0mFyjPZemrmwLPY3Svu7pMvf8KHzpcwBzd2YXapPiLyM4rR7pFZqVesnWDSHK93YKKXcJLaDmm3yBNITwdHMh7zOx+PlVa4bC/GiEq+Bp1rB/gjAPxoTdN5VBRTJzyKlcs1KAYajEg2kHzGDS7pblWuolPJ4z88VKlXX+ckUeGOehQLbWqhQPaPNHrdyBnPAqVKqgVQWtmV13KPnVipUra8giz9Iag9NuT5SofzrGNVEsulFw24LMUYHuPdg/pUqUltrIH/jFiVG2NxnFV9pyFx8alSnvwKH68uLhrHT0uVHipAAwB4zgCuuja/E0tvCIHEjSBMHG0c4qVKi/yv8A8PY6TDGTDujdY8LGijsBivd6jz7VKlWnjt6YD6kuREYQM5Kk5/CsC+liPHUSXCuD40IJBHIwSKlSu9hehIJ457edbP0hA1j0pp6E+0yGQ+hYlsfnUqUFBT5Lkk/iEpnIr0XuzKRkrgdqlSlbexuiLqch4kJ4oL1I7ahHaLEPs0nG8/EipUoq8GT5OGqP9ttHZeKCXLEsalSvOork45qVKlLDP//Z">
            <a:extLst>
              <a:ext uri="{FF2B5EF4-FFF2-40B4-BE49-F238E27FC236}">
                <a16:creationId xmlns:a16="http://schemas.microsoft.com/office/drawing/2014/main" id="{93ED2B01-8DD9-26EF-CA92-3055500E8F0D}"/>
              </a:ext>
            </a:extLst>
          </p:cNvPr>
          <p:cNvSpPr>
            <a:spLocks noChangeAspect="1" noChangeArrowheads="1"/>
          </p:cNvSpPr>
          <p:nvPr/>
        </p:nvSpPr>
        <p:spPr bwMode="auto">
          <a:xfrm>
            <a:off x="84138" y="-561975"/>
            <a:ext cx="16478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pic>
        <p:nvPicPr>
          <p:cNvPr id="3" name="Picture 2" descr="A group of people kneeling on the shore&#10;&#10;Description automatically generated">
            <a:extLst>
              <a:ext uri="{FF2B5EF4-FFF2-40B4-BE49-F238E27FC236}">
                <a16:creationId xmlns:a16="http://schemas.microsoft.com/office/drawing/2014/main" id="{7FD3ED98-8064-7F7B-B163-9C629A08E6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295400"/>
            <a:ext cx="8382000" cy="5596180"/>
          </a:xfrm>
          <a:prstGeom prst="rect">
            <a:avLst/>
          </a:prstGeom>
        </p:spPr>
      </p:pic>
    </p:spTree>
    <p:extLst>
      <p:ext uri="{BB962C8B-B14F-4D97-AF65-F5344CB8AC3E}">
        <p14:creationId xmlns:p14="http://schemas.microsoft.com/office/powerpoint/2010/main" val="103077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3" name="Picture 3" descr="C:\Users\Tina\AppData\Local\Microsoft\Windows\Temporary Internet Files\Content.IE5\CZJWZ8XF\MP900438983[1].jpg">
            <a:extLst>
              <a:ext uri="{FF2B5EF4-FFF2-40B4-BE49-F238E27FC236}">
                <a16:creationId xmlns:a16="http://schemas.microsoft.com/office/drawing/2014/main" id="{B3C977B2-C643-105B-8CB4-A19C0E1E86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9486"/>
            <a:ext cx="9144000" cy="6997485"/>
          </a:xfrm>
          <a:prstGeom prst="rect">
            <a:avLst/>
          </a:prstGeom>
          <a:solidFill>
            <a:schemeClr val="accent2">
              <a:lumMod val="60000"/>
              <a:lumOff val="40000"/>
            </a:schemeClr>
          </a:solidFill>
          <a:ln>
            <a:noFill/>
          </a:ln>
        </p:spPr>
      </p:pic>
      <p:sp>
        <p:nvSpPr>
          <p:cNvPr id="2" name="Title 1"/>
          <p:cNvSpPr>
            <a:spLocks noGrp="1"/>
          </p:cNvSpPr>
          <p:nvPr>
            <p:ph type="title"/>
          </p:nvPr>
        </p:nvSpPr>
        <p:spPr>
          <a:xfrm>
            <a:off x="1458515" y="497682"/>
            <a:ext cx="6112669" cy="479822"/>
          </a:xfrm>
        </p:spPr>
        <p:txBody>
          <a:bodyPr anchor="t">
            <a:noAutofit/>
          </a:bodyPr>
          <a:lstStyle/>
          <a:p>
            <a:pPr algn="ctr"/>
            <a:r>
              <a:rPr lang="en-US" sz="8800" b="1" cap="none"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Truth</a:t>
            </a:r>
            <a:br>
              <a:rPr lang="en-US" sz="8800" b="1" cap="none"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br>
              <a:rPr lang="en-US" sz="4000" b="1" cap="none"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4000" b="1" cap="none"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Jesus forgives and shows concern for people, </a:t>
            </a:r>
            <a:br>
              <a:rPr lang="en-US" sz="4000" b="1" cap="none"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4000" b="1" cap="none"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and we must do the same.</a:t>
            </a:r>
          </a:p>
        </p:txBody>
      </p:sp>
      <p:sp>
        <p:nvSpPr>
          <p:cNvPr id="45058" name="AutoShape 2" descr="Image result for john the baptist prepares the way"/>
          <p:cNvSpPr>
            <a:spLocks noChangeAspect="1" noChangeArrowheads="1"/>
          </p:cNvSpPr>
          <p:nvPr/>
        </p:nvSpPr>
        <p:spPr bwMode="auto">
          <a:xfrm>
            <a:off x="1259681" y="748903"/>
            <a:ext cx="228600" cy="228601"/>
          </a:xfrm>
          <a:prstGeom prst="rect">
            <a:avLst/>
          </a:prstGeom>
          <a:noFill/>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45060" name="AutoShape 4" descr="Image result for john the baptist prepares the way"/>
          <p:cNvSpPr>
            <a:spLocks noChangeAspect="1" noChangeArrowheads="1"/>
          </p:cNvSpPr>
          <p:nvPr/>
        </p:nvSpPr>
        <p:spPr bwMode="auto">
          <a:xfrm>
            <a:off x="1259681" y="748903"/>
            <a:ext cx="228600" cy="228601"/>
          </a:xfrm>
          <a:prstGeom prst="rect">
            <a:avLst/>
          </a:prstGeom>
          <a:noFill/>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Title 1"/>
          <p:cNvSpPr txBox="1">
            <a:spLocks/>
          </p:cNvSpPr>
          <p:nvPr/>
        </p:nvSpPr>
        <p:spPr>
          <a:xfrm>
            <a:off x="1371600" y="4457700"/>
            <a:ext cx="6286500" cy="857250"/>
          </a:xfrm>
          <a:prstGeom prst="rect">
            <a:avLst/>
          </a:prstGeom>
        </p:spPr>
        <p:txBody>
          <a:bodyPr vert="horz" anchor="t">
            <a:no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336678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57364E2-366F-1F62-06DA-D25A43015D19}"/>
              </a:ext>
            </a:extLst>
          </p:cNvPr>
          <p:cNvSpPr>
            <a:spLocks noGrp="1" noChangeArrowheads="1"/>
          </p:cNvSpPr>
          <p:nvPr>
            <p:ph type="title"/>
          </p:nvPr>
        </p:nvSpPr>
        <p:spPr>
          <a:xfrm>
            <a:off x="0" y="381000"/>
            <a:ext cx="9144000" cy="2286000"/>
          </a:xfrm>
        </p:spPr>
        <p:txBody>
          <a:bodyPr/>
          <a:lstStyle/>
          <a:p>
            <a:pPr eaLnBrk="1" hangingPunct="1"/>
            <a:r>
              <a:rPr lang="en-US" altLang="en-US" sz="3600" dirty="0"/>
              <a:t>As evening approached, there came a rich man from Arimathea, named Joseph,</a:t>
            </a:r>
            <a:br>
              <a:rPr lang="en-US" altLang="en-US" sz="3600" dirty="0"/>
            </a:br>
            <a:r>
              <a:rPr lang="en-US" altLang="en-US" sz="3600" dirty="0"/>
              <a:t>who had himself become </a:t>
            </a:r>
            <a:br>
              <a:rPr lang="en-US" altLang="en-US" sz="3600" dirty="0"/>
            </a:br>
            <a:r>
              <a:rPr lang="en-US" altLang="en-US" sz="3600" dirty="0"/>
              <a:t>a disciple of Jesus.</a:t>
            </a:r>
            <a:endParaRPr lang="en-US" altLang="en-US" sz="4000" dirty="0"/>
          </a:p>
        </p:txBody>
      </p:sp>
      <p:pic>
        <p:nvPicPr>
          <p:cNvPr id="6147" name="Picture 17" descr="http://t2.gstatic.com/images?q=tbn:ANd9GcQtE6sAGkM_GawmWAdHmdgb1EGeiUv6dEkDVtD_LFyrtXMwg7BXnQbiYzNpWw">
            <a:extLst>
              <a:ext uri="{FF2B5EF4-FFF2-40B4-BE49-F238E27FC236}">
                <a16:creationId xmlns:a16="http://schemas.microsoft.com/office/drawing/2014/main" id="{C09EF5FC-45DC-F396-7E5B-44033FCF81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038959"/>
            <a:ext cx="497840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erson talking to a person&#10;&#10;Description automatically generated">
            <a:extLst>
              <a:ext uri="{FF2B5EF4-FFF2-40B4-BE49-F238E27FC236}">
                <a16:creationId xmlns:a16="http://schemas.microsoft.com/office/drawing/2014/main" id="{20D4F945-FB55-BF21-B285-5429F43DDD37}"/>
              </a:ext>
            </a:extLst>
          </p:cNvPr>
          <p:cNvPicPr>
            <a:picLocks noChangeAspect="1"/>
          </p:cNvPicPr>
          <p:nvPr/>
        </p:nvPicPr>
        <p:blipFill rotWithShape="1">
          <a:blip r:embed="rId4">
            <a:extLst>
              <a:ext uri="{28A0092B-C50C-407E-A947-70E740481C1C}">
                <a14:useLocalDpi xmlns:a14="http://schemas.microsoft.com/office/drawing/2010/main" val="0"/>
              </a:ext>
            </a:extLst>
          </a:blip>
          <a:srcRect l="48750" t="19305"/>
          <a:stretch/>
        </p:blipFill>
        <p:spPr>
          <a:xfrm>
            <a:off x="279400" y="2971800"/>
            <a:ext cx="3124200" cy="36893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A person talking to a person&#10;&#10;Description automatically generated">
            <a:extLst>
              <a:ext uri="{FF2B5EF4-FFF2-40B4-BE49-F238E27FC236}">
                <a16:creationId xmlns:a16="http://schemas.microsoft.com/office/drawing/2014/main" id="{7444D6CA-EC26-0CCC-2E18-1CA8FBFCFFD8}"/>
              </a:ext>
            </a:extLst>
          </p:cNvPr>
          <p:cNvPicPr>
            <a:picLocks noChangeAspect="1"/>
          </p:cNvPicPr>
          <p:nvPr/>
        </p:nvPicPr>
        <p:blipFill rotWithShape="1">
          <a:blip r:embed="rId3">
            <a:extLst>
              <a:ext uri="{28A0092B-C50C-407E-A947-70E740481C1C}">
                <a14:useLocalDpi xmlns:a14="http://schemas.microsoft.com/office/drawing/2010/main" val="0"/>
              </a:ext>
            </a:extLst>
          </a:blip>
          <a:srcRect l="48750" t="19305"/>
          <a:stretch/>
        </p:blipFill>
        <p:spPr>
          <a:xfrm>
            <a:off x="5718955" y="2971800"/>
            <a:ext cx="3124200" cy="3689350"/>
          </a:xfrm>
          <a:prstGeom prst="rect">
            <a:avLst/>
          </a:prstGeom>
        </p:spPr>
      </p:pic>
      <p:sp>
        <p:nvSpPr>
          <p:cNvPr id="8194" name="Rectangle 2">
            <a:extLst>
              <a:ext uri="{FF2B5EF4-FFF2-40B4-BE49-F238E27FC236}">
                <a16:creationId xmlns:a16="http://schemas.microsoft.com/office/drawing/2014/main" id="{80AFBD1D-219E-6E9A-7905-97F97251DB3F}"/>
              </a:ext>
            </a:extLst>
          </p:cNvPr>
          <p:cNvSpPr>
            <a:spLocks noGrp="1" noChangeArrowheads="1"/>
          </p:cNvSpPr>
          <p:nvPr>
            <p:ph type="title"/>
          </p:nvPr>
        </p:nvSpPr>
        <p:spPr>
          <a:xfrm>
            <a:off x="228600" y="304800"/>
            <a:ext cx="8686800" cy="1524000"/>
          </a:xfrm>
        </p:spPr>
        <p:txBody>
          <a:bodyPr/>
          <a:lstStyle/>
          <a:p>
            <a:pPr eaLnBrk="1" hangingPunct="1"/>
            <a:r>
              <a:rPr lang="en-US" altLang="en-US" sz="3600" dirty="0"/>
              <a:t>Going to Pilate, </a:t>
            </a:r>
            <a:br>
              <a:rPr lang="en-US" altLang="en-US" sz="3600" dirty="0"/>
            </a:br>
            <a:r>
              <a:rPr lang="en-US" altLang="en-US" sz="3600" dirty="0"/>
              <a:t>he asked for Jesus’ body, </a:t>
            </a:r>
            <a:br>
              <a:rPr lang="en-US" altLang="en-US" sz="3600" dirty="0"/>
            </a:br>
            <a:r>
              <a:rPr lang="en-US" altLang="en-US" sz="3600" dirty="0"/>
              <a:t>and Pilate ordered that it be given to him.</a:t>
            </a:r>
            <a:r>
              <a:rPr lang="en-US" altLang="en-US" dirty="0"/>
              <a:t> </a:t>
            </a:r>
          </a:p>
        </p:txBody>
      </p:sp>
      <p:grpSp>
        <p:nvGrpSpPr>
          <p:cNvPr id="5128" name="Group 8">
            <a:extLst>
              <a:ext uri="{FF2B5EF4-FFF2-40B4-BE49-F238E27FC236}">
                <a16:creationId xmlns:a16="http://schemas.microsoft.com/office/drawing/2014/main" id="{A550B673-4AB8-9C2F-84D0-E0661B0561AA}"/>
              </a:ext>
            </a:extLst>
          </p:cNvPr>
          <p:cNvGrpSpPr>
            <a:grpSpLocks/>
          </p:cNvGrpSpPr>
          <p:nvPr/>
        </p:nvGrpSpPr>
        <p:grpSpPr bwMode="auto">
          <a:xfrm>
            <a:off x="5417384" y="2362200"/>
            <a:ext cx="1828800" cy="1600200"/>
            <a:chOff x="1872" y="1056"/>
            <a:chExt cx="1152" cy="1008"/>
          </a:xfrm>
        </p:grpSpPr>
        <p:sp>
          <p:nvSpPr>
            <p:cNvPr id="8198" name="PubOvalCallout">
              <a:extLst>
                <a:ext uri="{FF2B5EF4-FFF2-40B4-BE49-F238E27FC236}">
                  <a16:creationId xmlns:a16="http://schemas.microsoft.com/office/drawing/2014/main" id="{EDE4FFC1-B2EC-A327-7E5C-410E45F2FBDA}"/>
                </a:ext>
              </a:extLst>
            </p:cNvPr>
            <p:cNvSpPr>
              <a:spLocks noEditPoints="1" noChangeArrowheads="1"/>
            </p:cNvSpPr>
            <p:nvPr/>
          </p:nvSpPr>
          <p:spPr bwMode="auto">
            <a:xfrm>
              <a:off x="1872" y="1056"/>
              <a:ext cx="1152" cy="1008"/>
            </a:xfrm>
            <a:custGeom>
              <a:avLst/>
              <a:gdLst>
                <a:gd name="T0" fmla="*/ 2 w 21600"/>
                <a:gd name="T1" fmla="*/ 0 h 21600"/>
                <a:gd name="T2" fmla="*/ 0 w 21600"/>
                <a:gd name="T3" fmla="*/ 1 h 21600"/>
                <a:gd name="T4" fmla="*/ 2 w 21600"/>
                <a:gd name="T5" fmla="*/ 2 h 21600"/>
                <a:gd name="T6" fmla="*/ 2 w 21600"/>
                <a:gd name="T7" fmla="*/ 2 h 21600"/>
                <a:gd name="T8" fmla="*/ 3 w 21600"/>
                <a:gd name="T9" fmla="*/ 1 h 21600"/>
                <a:gd name="T10" fmla="*/ 17694720 60000 65536"/>
                <a:gd name="T11" fmla="*/ 11796480 60000 65536"/>
                <a:gd name="T12" fmla="*/ 5898240 60000 65536"/>
                <a:gd name="T13" fmla="*/ 5898240 60000 65536"/>
                <a:gd name="T14" fmla="*/ 0 60000 65536"/>
                <a:gd name="T15" fmla="*/ 3169 w 21600"/>
                <a:gd name="T16" fmla="*/ 2379 h 21600"/>
                <a:gd name="T17" fmla="*/ 18431 w 21600"/>
                <a:gd name="T18" fmla="*/ 13843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09"/>
                    <a:pt x="10800" y="16209"/>
                  </a:cubicBezTo>
                  <a:cubicBezTo>
                    <a:pt x="16764" y="16210"/>
                    <a:pt x="21600" y="12581"/>
                    <a:pt x="21600" y="8105"/>
                  </a:cubicBezTo>
                  <a:cubicBezTo>
                    <a:pt x="21600" y="3628"/>
                    <a:pt x="16764" y="0"/>
                    <a:pt x="10800" y="0"/>
                  </a:cubicBezTo>
                  <a:cubicBezTo>
                    <a:pt x="4835" y="0"/>
                    <a:pt x="0" y="3628"/>
                    <a:pt x="0" y="8105"/>
                  </a:cubicBezTo>
                  <a:cubicBezTo>
                    <a:pt x="0" y="10568"/>
                    <a:pt x="1493" y="12898"/>
                    <a:pt x="4057" y="14436"/>
                  </a:cubicBezTo>
                  <a:lnTo>
                    <a:pt x="10766" y="21600"/>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8199" name="Text Box 7">
              <a:extLst>
                <a:ext uri="{FF2B5EF4-FFF2-40B4-BE49-F238E27FC236}">
                  <a16:creationId xmlns:a16="http://schemas.microsoft.com/office/drawing/2014/main" id="{5CC55032-236B-E52C-8C03-83819FD3EACA}"/>
                </a:ext>
              </a:extLst>
            </p:cNvPr>
            <p:cNvSpPr txBox="1">
              <a:spLocks noChangeArrowheads="1"/>
            </p:cNvSpPr>
            <p:nvPr/>
          </p:nvSpPr>
          <p:spPr bwMode="auto">
            <a:xfrm>
              <a:off x="1968" y="1152"/>
              <a:ext cx="960"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sz="1800" dirty="0"/>
                <a:t>Could I please have Jesus’ body?</a:t>
              </a:r>
            </a:p>
          </p:txBody>
        </p:sp>
      </p:grpSp>
      <p:pic>
        <p:nvPicPr>
          <p:cNvPr id="6" name="Picture 5" descr="A person in a red robe sitting in a chair with a staff&#10;&#10;Description automatically generated">
            <a:extLst>
              <a:ext uri="{FF2B5EF4-FFF2-40B4-BE49-F238E27FC236}">
                <a16:creationId xmlns:a16="http://schemas.microsoft.com/office/drawing/2014/main" id="{6845D633-93A8-0D56-B14D-5C5B48364549}"/>
              </a:ext>
            </a:extLst>
          </p:cNvPr>
          <p:cNvPicPr>
            <a:picLocks noChangeAspect="1"/>
          </p:cNvPicPr>
          <p:nvPr/>
        </p:nvPicPr>
        <p:blipFill rotWithShape="1">
          <a:blip r:embed="rId4">
            <a:extLst>
              <a:ext uri="{28A0092B-C50C-407E-A947-70E740481C1C}">
                <a14:useLocalDpi xmlns:a14="http://schemas.microsoft.com/office/drawing/2010/main" val="0"/>
              </a:ext>
            </a:extLst>
          </a:blip>
          <a:srcRect l="16160" t="1981" r="21722" b="13114"/>
          <a:stretch/>
        </p:blipFill>
        <p:spPr>
          <a:xfrm>
            <a:off x="297615" y="2714625"/>
            <a:ext cx="3505201" cy="39465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44E673D-D4DD-82A1-2BB7-78EF3BEF3031}"/>
              </a:ext>
            </a:extLst>
          </p:cNvPr>
          <p:cNvSpPr>
            <a:spLocks noGrp="1" noChangeArrowheads="1"/>
          </p:cNvSpPr>
          <p:nvPr>
            <p:ph type="title" idx="4294967295"/>
          </p:nvPr>
        </p:nvSpPr>
        <p:spPr>
          <a:xfrm>
            <a:off x="228600" y="304800"/>
            <a:ext cx="8686800" cy="2133600"/>
          </a:xfrm>
        </p:spPr>
        <p:txBody>
          <a:bodyPr/>
          <a:lstStyle/>
          <a:p>
            <a:pPr eaLnBrk="1" hangingPunct="1"/>
            <a:r>
              <a:rPr lang="en-US" altLang="en-US" sz="3600" dirty="0"/>
              <a:t>Joseph took the body, wrapped it in a clean linen cloth, and placed it in his own new tomb that he had cut out of the rock.</a:t>
            </a:r>
            <a:endParaRPr lang="en-US" altLang="en-US" sz="4000" dirty="0"/>
          </a:p>
        </p:txBody>
      </p:sp>
      <p:pic>
        <p:nvPicPr>
          <p:cNvPr id="6147" name="Picture 8">
            <a:extLst>
              <a:ext uri="{FF2B5EF4-FFF2-40B4-BE49-F238E27FC236}">
                <a16:creationId xmlns:a16="http://schemas.microsoft.com/office/drawing/2014/main" id="{B0AA0A25-9651-0077-C4A3-CE4413E87E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890183" y="2254250"/>
            <a:ext cx="593513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6F8E4B2-F4F4-90E0-5EA0-19E6CD3178F4}"/>
              </a:ext>
            </a:extLst>
          </p:cNvPr>
          <p:cNvSpPr>
            <a:spLocks noGrp="1" noChangeArrowheads="1"/>
          </p:cNvSpPr>
          <p:nvPr>
            <p:ph type="title" idx="4294967295"/>
          </p:nvPr>
        </p:nvSpPr>
        <p:spPr>
          <a:xfrm>
            <a:off x="228600" y="152400"/>
            <a:ext cx="8686800" cy="1676400"/>
          </a:xfrm>
        </p:spPr>
        <p:txBody>
          <a:bodyPr/>
          <a:lstStyle/>
          <a:p>
            <a:pPr eaLnBrk="1" hangingPunct="1"/>
            <a:r>
              <a:rPr lang="en-US" altLang="en-US" sz="3600" dirty="0">
                <a:latin typeface="Berlin Sans FB" panose="020E0602020502020306" pitchFamily="34" charset="0"/>
              </a:rPr>
              <a:t>He rolled a big stone in front of the entrance to the tomb and went away. </a:t>
            </a:r>
            <a:endParaRPr lang="en-US" altLang="en-US" dirty="0">
              <a:latin typeface="Berlin Sans FB" panose="020E0602020502020306" pitchFamily="34" charset="0"/>
            </a:endParaRPr>
          </a:p>
        </p:txBody>
      </p:sp>
      <p:pic>
        <p:nvPicPr>
          <p:cNvPr id="12291" name="Picture 9" descr="http://t2.gstatic.com/images?q=tbn:ANd9GcTE1WdYYUhgzypE_xXvgphVu2zfvrAGofhuciofw7Q2A_yCgViT">
            <a:extLst>
              <a:ext uri="{FF2B5EF4-FFF2-40B4-BE49-F238E27FC236}">
                <a16:creationId xmlns:a16="http://schemas.microsoft.com/office/drawing/2014/main" id="{BC36DD02-180F-5A63-AC6A-24056B23D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28800"/>
            <a:ext cx="8158163"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6F8E4B2-F4F4-90E0-5EA0-19E6CD3178F4}"/>
              </a:ext>
            </a:extLst>
          </p:cNvPr>
          <p:cNvSpPr>
            <a:spLocks noGrp="1" noChangeArrowheads="1"/>
          </p:cNvSpPr>
          <p:nvPr>
            <p:ph type="title" idx="4294967295"/>
          </p:nvPr>
        </p:nvSpPr>
        <p:spPr>
          <a:xfrm>
            <a:off x="228600" y="76200"/>
            <a:ext cx="8686800" cy="1676400"/>
          </a:xfrm>
        </p:spPr>
        <p:txBody>
          <a:bodyPr/>
          <a:lstStyle/>
          <a:p>
            <a:pPr eaLnBrk="1" hangingPunct="1"/>
            <a:r>
              <a:rPr lang="en-US" altLang="en-US" sz="3600" dirty="0">
                <a:latin typeface="Berlin Sans FB" panose="020E0602020502020306" pitchFamily="34" charset="0"/>
              </a:rPr>
              <a:t>Mary Magdalene and the other Mary  were sitting there opposite the tomb.</a:t>
            </a:r>
            <a:r>
              <a:rPr lang="en-US" altLang="en-US" dirty="0">
                <a:latin typeface="Berlin Sans FB" panose="020E0602020502020306" pitchFamily="34" charset="0"/>
              </a:rPr>
              <a:t> </a:t>
            </a:r>
          </a:p>
        </p:txBody>
      </p:sp>
      <p:pic>
        <p:nvPicPr>
          <p:cNvPr id="12291" name="Picture 9">
            <a:extLst>
              <a:ext uri="{FF2B5EF4-FFF2-40B4-BE49-F238E27FC236}">
                <a16:creationId xmlns:a16="http://schemas.microsoft.com/office/drawing/2014/main" id="{BC36DD02-180F-5A63-AC6A-24056B23D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flipH="1">
            <a:off x="1295399" y="1905000"/>
            <a:ext cx="6705599" cy="477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0473283"/>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Alba Super"/>
        <a:ea typeface=""/>
        <a:cs typeface=""/>
      </a:majorFont>
      <a:minorFont>
        <a:latin typeface="Alba Sup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iel">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3325</TotalTime>
  <Words>900</Words>
  <Application>Microsoft Office PowerPoint</Application>
  <PresentationFormat>On-screen Show (4:3)</PresentationFormat>
  <Paragraphs>90</Paragraphs>
  <Slides>34</Slides>
  <Notes>31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34</vt:i4>
      </vt:variant>
    </vt:vector>
  </HeadingPairs>
  <TitlesOfParts>
    <vt:vector size="45" baseType="lpstr">
      <vt:lpstr>Alba Super</vt:lpstr>
      <vt:lpstr>Arial</vt:lpstr>
      <vt:lpstr>Berlin Sans FB</vt:lpstr>
      <vt:lpstr>Century Schoolbook</vt:lpstr>
      <vt:lpstr>Times New Roman</vt:lpstr>
      <vt:lpstr>Wingdings</vt:lpstr>
      <vt:lpstr>Wingdings 2</vt:lpstr>
      <vt:lpstr>Blank Presentation</vt:lpstr>
      <vt:lpstr>1_Default Design</vt:lpstr>
      <vt:lpstr>Compass</vt:lpstr>
      <vt:lpstr>Oriel</vt:lpstr>
      <vt:lpstr>“He is Risen! He is Risen Indeed!”</vt:lpstr>
      <vt:lpstr>PowerPoint Presentation</vt:lpstr>
      <vt:lpstr>PowerPoint Presentation</vt:lpstr>
      <vt:lpstr>The Truth  Jesus forgives and shows concern for people,  and we must do the same.</vt:lpstr>
      <vt:lpstr>As evening approached, there came a rich man from Arimathea, named Joseph, who had himself become  a disciple of Jesus.</vt:lpstr>
      <vt:lpstr>Going to Pilate,  he asked for Jesus’ body,  and Pilate ordered that it be given to him. </vt:lpstr>
      <vt:lpstr>Joseph took the body, wrapped it in a clean linen cloth, and placed it in his own new tomb that he had cut out of the rock.</vt:lpstr>
      <vt:lpstr>He rolled a big stone in front of the entrance to the tomb and went away. </vt:lpstr>
      <vt:lpstr>Mary Magdalene and the other Mary  were sitting there opposite the tomb. </vt:lpstr>
      <vt:lpstr>The next day, the one after Preparation Day,  the chief priests and the Pharisees went to Pilate.</vt:lpstr>
      <vt:lpstr>PowerPoint Presentation</vt:lpstr>
      <vt:lpstr>So give the order for the tomb to be made secure until the THIRD day.</vt:lpstr>
      <vt:lpstr>Otherwise, his disciples may come and steal the body and  tell the people that he has been  raised from the dead. </vt:lpstr>
      <vt:lpstr>PowerPoint Presentation</vt:lpstr>
      <vt:lpstr>“Take a guard,” Pilate answered.  “Go, make the tomb as secure as you know how.”</vt:lpstr>
      <vt:lpstr>So they went and made the tomb secure by putting a seal on the stone and posting the guard.</vt:lpstr>
      <vt:lpstr>After the Sabbath, at dawn on the first day of the week,  Mary Magdalene and the other Mary went to look at the tomb.</vt:lpstr>
      <vt:lpstr>There was a violent earthquake,  for an angel of the Lord came down from heaven and, going to the tomb,  rolled back the stone and sat on it.</vt:lpstr>
      <vt:lpstr>His appearance was like lightning,  and his clothes were white as snow.   The guards were so afraid of him that they shook and became like dead men.</vt:lpstr>
      <vt:lpstr>The angel said to the women,  “Do not be afraid, for I know that you are looking for Jesus, who was crucified.  He is not here;  he has risen, just as he said.  Come and see the place where he lay.</vt:lpstr>
      <vt:lpstr>Then go quickly and tell his disciples:   ‘He has risen from the dead and is going ahead of you into Galilee.  There you will see him.’  Now I have told you.”</vt:lpstr>
      <vt:lpstr>So the women hurried away from the tomb, afraid yet filled with joy,  and ran to tell his disciples.</vt:lpstr>
      <vt:lpstr>Suddenly Jesus met them.  </vt:lpstr>
      <vt:lpstr>They came to him, clasped his feet and worshiped him.    Then Jesus said to them, </vt:lpstr>
      <vt:lpstr>While the women were on their way, some of the guards went into the city and reported to the chief priests everything that had happened. </vt:lpstr>
      <vt:lpstr>When the chief priests had met with the elders and devised a plan, they gave the soldiers a large sum of money, telling them, </vt:lpstr>
      <vt:lpstr>“You are to say, ‘His disciples came during the night and stole him away while we were asleep.’ If this report gets to the governor, we will satisfy him and keep you out of trouble.”</vt:lpstr>
      <vt:lpstr>So the soldiers took the money and did as they were instructed. And this story has been widely circulated among the Jews to this very day.</vt:lpstr>
      <vt:lpstr>Then the eleven disciples went to Galilee, to the mountain where Jesus had told them to go. </vt:lpstr>
      <vt:lpstr>When they saw him, they worshiped him; but some doubted. </vt:lpstr>
      <vt:lpstr>Then Jesus came to them and said, “All authority in heaven and on earth has been given to me. </vt:lpstr>
      <vt:lpstr>Therefore go and make disciples of all nations,  baptizing them in the name of the Father  and of the Son  and of the Holy Spirit, </vt:lpstr>
      <vt:lpstr>and teaching them to obey  everything I have commanded you. </vt:lpstr>
      <vt:lpstr>And surely I am with you always,   to the very end of the age.</vt:lpstr>
    </vt:vector>
  </TitlesOfParts>
  <Company>Wendi Oster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Wendi Oster</dc:creator>
  <cp:lastModifiedBy>Joyce Kramer</cp:lastModifiedBy>
  <cp:revision>120</cp:revision>
  <dcterms:created xsi:type="dcterms:W3CDTF">2010-09-15T13:48:42Z</dcterms:created>
  <dcterms:modified xsi:type="dcterms:W3CDTF">2023-09-07T14:19:33Z</dcterms:modified>
</cp:coreProperties>
</file>