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10" r:id="rId3"/>
    <p:sldMasterId id="2147483712" r:id="rId4"/>
  </p:sldMasterIdLst>
  <p:sldIdLst>
    <p:sldId id="256" r:id="rId5"/>
    <p:sldId id="977" r:id="rId6"/>
    <p:sldId id="978" r:id="rId7"/>
    <p:sldId id="982" r:id="rId8"/>
    <p:sldId id="259" r:id="rId9"/>
    <p:sldId id="257" r:id="rId10"/>
    <p:sldId id="260" r:id="rId11"/>
    <p:sldId id="261" r:id="rId12"/>
    <p:sldId id="262" r:id="rId13"/>
    <p:sldId id="263" r:id="rId14"/>
    <p:sldId id="258" r:id="rId15"/>
    <p:sldId id="266" r:id="rId16"/>
    <p:sldId id="277" r:id="rId17"/>
    <p:sldId id="278" r:id="rId18"/>
    <p:sldId id="264" r:id="rId19"/>
    <p:sldId id="279" r:id="rId20"/>
    <p:sldId id="280" r:id="rId21"/>
    <p:sldId id="265" r:id="rId22"/>
    <p:sldId id="987" r:id="rId23"/>
    <p:sldId id="985" r:id="rId24"/>
    <p:sldId id="268" r:id="rId25"/>
    <p:sldId id="267" r:id="rId26"/>
    <p:sldId id="270" r:id="rId27"/>
    <p:sldId id="986" r:id="rId28"/>
    <p:sldId id="269" r:id="rId29"/>
    <p:sldId id="272" r:id="rId30"/>
    <p:sldId id="281" r:id="rId31"/>
    <p:sldId id="983" r:id="rId32"/>
    <p:sldId id="984" r:id="rId33"/>
    <p:sldId id="273" r:id="rId34"/>
    <p:sldId id="271" r:id="rId35"/>
    <p:sldId id="274" r:id="rId36"/>
    <p:sldId id="2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1DB7"/>
    <a:srgbClr val="131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617" y="4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79BB9B-4D5C-49DD-9DA9-C81D5973845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79BB9B-4D5C-49DD-9DA9-C81D5973845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79BB9B-4D5C-49DD-9DA9-C81D5973845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2EB214-7DE7-460A-84DB-C62DBAA27824}"/>
              </a:ext>
            </a:extLst>
          </p:cNvPr>
          <p:cNvSpPr>
            <a:spLocks noGrp="1" noChangeArrowheads="1"/>
          </p:cNvSpPr>
          <p:nvPr>
            <p:ph type="dt" sz="half" idx="10"/>
          </p:nvPr>
        </p:nvSpPr>
        <p:spPr>
          <a:ln/>
        </p:spPr>
        <p:txBody>
          <a:bodyPr/>
          <a:lstStyle>
            <a:lvl1pPr>
              <a:defRPr/>
            </a:lvl1p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US" sz="788"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5">
            <a:extLst>
              <a:ext uri="{FF2B5EF4-FFF2-40B4-BE49-F238E27FC236}">
                <a16:creationId xmlns:a16="http://schemas.microsoft.com/office/drawing/2014/main" id="{F31135BD-524E-4C06-97A8-AD3A758CC21B}"/>
              </a:ext>
            </a:extLst>
          </p:cNvPr>
          <p:cNvSpPr>
            <a:spLocks noGrp="1" noChangeArrowheads="1"/>
          </p:cNvSpPr>
          <p:nvPr>
            <p:ph type="ftr" sz="quarter" idx="11"/>
          </p:nvPr>
        </p:nvSpPr>
        <p:spPr>
          <a:ln/>
        </p:spPr>
        <p:txBody>
          <a:bodyPr/>
          <a:lstStyle>
            <a:lvl1pPr>
              <a:defRPr/>
            </a:lvl1pP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en-US" sz="788"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6">
            <a:extLst>
              <a:ext uri="{FF2B5EF4-FFF2-40B4-BE49-F238E27FC236}">
                <a16:creationId xmlns:a16="http://schemas.microsoft.com/office/drawing/2014/main" id="{BF059CAA-D607-4923-A374-9056D9726FFF}"/>
              </a:ext>
            </a:extLst>
          </p:cNvPr>
          <p:cNvSpPr>
            <a:spLocks noGrp="1" noChangeArrowheads="1"/>
          </p:cNvSpPr>
          <p:nvPr>
            <p:ph type="sldNum" sz="quarter" idx="12"/>
          </p:nvPr>
        </p:nvSpPr>
        <p:spPr>
          <a:ln/>
        </p:spPr>
        <p:txBody>
          <a:bodyPr/>
          <a:lstStyle>
            <a:lvl1pPr>
              <a:defRPr/>
            </a:lvl1pPr>
          </a:lstStyle>
          <a:p>
            <a:pPr marL="0" marR="0" lvl="0" indent="0" algn="r" defTabSz="514350" rtl="0" eaLnBrk="1" fontAlgn="base" latinLnBrk="0" hangingPunct="1">
              <a:lnSpc>
                <a:spcPct val="100000"/>
              </a:lnSpc>
              <a:spcBef>
                <a:spcPct val="0"/>
              </a:spcBef>
              <a:spcAft>
                <a:spcPct val="0"/>
              </a:spcAft>
              <a:buClrTx/>
              <a:buSzTx/>
              <a:buFontTx/>
              <a:buNone/>
              <a:tabLst/>
              <a:defRPr/>
            </a:pPr>
            <a:fld id="{815E6149-CAA5-44A2-9698-158429309DBB}" type="slidenum">
              <a:rPr kumimoji="0" lang="en-US" altLang="en-US" sz="788" b="0" i="0" u="none" strike="noStrike" kern="1200" cap="none" spc="0" normalizeH="0" baseline="0" noProof="0" smtClean="0">
                <a:ln>
                  <a:noFill/>
                </a:ln>
                <a:solidFill>
                  <a:srgbClr val="FFFFFF"/>
                </a:solidFill>
                <a:effectLst/>
                <a:uLnTx/>
                <a:uFillTx/>
                <a:latin typeface="Arial"/>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a:t>
            </a:fld>
            <a:endParaRPr kumimoji="0" lang="en-US" altLang="en-US" sz="788"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4654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DC8A4D3F-2F1E-4271-A835-C76D5EE5B080}"/>
              </a:ext>
            </a:extLst>
          </p:cNvPr>
          <p:cNvSpPr>
            <a:spLocks noGrp="1" noChangeArrowheads="1"/>
          </p:cNvSpPr>
          <p:nvPr>
            <p:ph type="dt" sz="half" idx="10"/>
          </p:nvPr>
        </p:nvSpPr>
        <p:spPr/>
        <p:txBody>
          <a:bodyPr/>
          <a:lstStyle>
            <a:lvl1pPr>
              <a:defRPr>
                <a:solidFill>
                  <a:srgbClr val="FFFFFF"/>
                </a:solidFill>
                <a:ea typeface="+mn-ea"/>
              </a:defRPr>
            </a:lvl1p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US" sz="563"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155">
            <a:extLst>
              <a:ext uri="{FF2B5EF4-FFF2-40B4-BE49-F238E27FC236}">
                <a16:creationId xmlns:a16="http://schemas.microsoft.com/office/drawing/2014/main" id="{968B2C44-34A3-42DA-8668-C88471247491}"/>
              </a:ext>
            </a:extLst>
          </p:cNvPr>
          <p:cNvSpPr>
            <a:spLocks noGrp="1" noChangeArrowheads="1"/>
          </p:cNvSpPr>
          <p:nvPr>
            <p:ph type="ftr" sz="quarter" idx="11"/>
          </p:nvPr>
        </p:nvSpPr>
        <p:spPr/>
        <p:txBody>
          <a:bodyPr/>
          <a:lstStyle>
            <a:lvl1pPr>
              <a:defRPr>
                <a:solidFill>
                  <a:srgbClr val="FFFFFF"/>
                </a:solidFill>
                <a:ea typeface="+mn-ea"/>
              </a:defRPr>
            </a:lvl1pP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en-US" sz="563"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156">
            <a:extLst>
              <a:ext uri="{FF2B5EF4-FFF2-40B4-BE49-F238E27FC236}">
                <a16:creationId xmlns:a16="http://schemas.microsoft.com/office/drawing/2014/main" id="{C0EC9E02-133F-4BC2-BBD2-5C5D8628A12C}"/>
              </a:ext>
            </a:extLst>
          </p:cNvPr>
          <p:cNvSpPr>
            <a:spLocks noGrp="1" noChangeArrowheads="1"/>
          </p:cNvSpPr>
          <p:nvPr>
            <p:ph type="sldNum" sz="quarter" idx="12"/>
          </p:nvPr>
        </p:nvSpPr>
        <p:spPr/>
        <p:txBody>
          <a:bodyPr/>
          <a:lstStyle>
            <a:lvl1pPr>
              <a:defRPr>
                <a:solidFill>
                  <a:srgbClr val="FFFFFF"/>
                </a:solidFill>
                <a:ea typeface="+mn-ea"/>
              </a:defRPr>
            </a:lvl1pPr>
          </a:lstStyle>
          <a:p>
            <a:pPr marL="0" marR="0" lvl="0" indent="0" algn="r" defTabSz="514350" rtl="0" eaLnBrk="1" fontAlgn="base" latinLnBrk="0" hangingPunct="1">
              <a:lnSpc>
                <a:spcPct val="100000"/>
              </a:lnSpc>
              <a:spcBef>
                <a:spcPct val="0"/>
              </a:spcBef>
              <a:spcAft>
                <a:spcPct val="0"/>
              </a:spcAft>
              <a:buClrTx/>
              <a:buSzTx/>
              <a:buFontTx/>
              <a:buNone/>
              <a:tabLst/>
              <a:defRPr/>
            </a:pPr>
            <a:fld id="{6FE05A1B-7B1B-4FAC-BA3C-FD7CEA6B253A}" type="slidenum">
              <a:rPr kumimoji="0" lang="en-US" altLang="en-US" sz="563"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a:t>
            </a:fld>
            <a:endParaRPr kumimoji="0" lang="en-US" altLang="en-US" sz="563"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510145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marL="0" marR="0" lvl="0" indent="0" algn="r" defTabSz="685800" rtl="0" eaLnBrk="1" fontAlgn="auto" latinLnBrk="0" hangingPunct="1">
              <a:lnSpc>
                <a:spcPct val="100000"/>
              </a:lnSpc>
              <a:spcBef>
                <a:spcPts val="0"/>
              </a:spcBef>
              <a:spcAft>
                <a:spcPts val="0"/>
              </a:spcAft>
              <a:buClrTx/>
              <a:buSzTx/>
              <a:buFontTx/>
              <a:buNone/>
              <a:tabLst/>
              <a:defRPr/>
            </a:pPr>
            <a:fld id="{B1794562-1016-44D3-849C-970E6359FBD0}" type="datetimeFigureOut">
              <a:rPr kumimoji="0" lang="en-US" sz="900" b="0" i="0" u="none" strike="noStrike" kern="1200" cap="none" spc="0" normalizeH="0" baseline="0" noProof="0" smtClean="0">
                <a:ln>
                  <a:noFill/>
                </a:ln>
                <a:solidFill>
                  <a:srgbClr val="DEF5FA"/>
                </a:solidFill>
                <a:effectLst/>
                <a:uLnTx/>
                <a:uFillTx/>
                <a:latin typeface="Century Schoolbook"/>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9/7/2023</a:t>
            </a:fld>
            <a:endParaRPr kumimoji="0" lang="en-US" sz="900" b="0" i="0" u="none" strike="noStrike" kern="1200" cap="none" spc="0" normalizeH="0" baseline="0" noProof="0">
              <a:ln>
                <a:noFill/>
              </a:ln>
              <a:solidFill>
                <a:srgbClr val="DEF5FA"/>
              </a:solidFill>
              <a:effectLst/>
              <a:uLnTx/>
              <a:uFillTx/>
              <a:latin typeface="Century Schoolbook"/>
              <a:ea typeface="+mn-ea"/>
              <a:cs typeface="+mn-cs"/>
            </a:endParaRPr>
          </a:p>
        </p:txBody>
      </p:sp>
      <p:sp>
        <p:nvSpPr>
          <p:cNvPr id="7" name="Slide Number Placeholder 6"/>
          <p:cNvSpPr>
            <a:spLocks noGrp="1"/>
          </p:cNvSpPr>
          <p:nvPr>
            <p:ph type="sldNum" sz="quarter" idx="11"/>
          </p:nvPr>
        </p:nvSpPr>
        <p:spPr/>
        <p:txBody>
          <a:bodyPr rtlCol="0"/>
          <a:lstStyle/>
          <a:p>
            <a:pPr marL="0" marR="0" lvl="0" indent="0" algn="ctr" defTabSz="685800" rtl="0" eaLnBrk="1" fontAlgn="auto" latinLnBrk="0" hangingPunct="1">
              <a:lnSpc>
                <a:spcPct val="100000"/>
              </a:lnSpc>
              <a:spcBef>
                <a:spcPts val="0"/>
              </a:spcBef>
              <a:spcAft>
                <a:spcPts val="0"/>
              </a:spcAft>
              <a:buClrTx/>
              <a:buSzTx/>
              <a:buFontTx/>
              <a:buNone/>
              <a:tabLst/>
              <a:defRPr/>
            </a:pPr>
            <a:fld id="{A45B551C-81D0-4E99-A03E-E0A2DE7EC014}" type="slidenum">
              <a:rPr kumimoji="0" lang="en-US" sz="105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105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Footer Placeholder 7"/>
          <p:cNvSpPr>
            <a:spLocks noGrp="1"/>
          </p:cNvSpPr>
          <p:nvPr>
            <p:ph type="ftr" sz="quarter" idx="12"/>
          </p:nvPr>
        </p:nvSpPr>
        <p:spPr/>
        <p:txBody>
          <a:bodyPr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EF5FA"/>
              </a:solidFill>
              <a:effectLst/>
              <a:uLnTx/>
              <a:uFillTx/>
              <a:latin typeface="Century Schoolbook"/>
              <a:ea typeface="+mn-ea"/>
              <a:cs typeface="+mn-cs"/>
            </a:endParaRPr>
          </a:p>
        </p:txBody>
      </p:sp>
    </p:spTree>
    <p:extLst>
      <p:ext uri="{BB962C8B-B14F-4D97-AF65-F5344CB8AC3E}">
        <p14:creationId xmlns:p14="http://schemas.microsoft.com/office/powerpoint/2010/main" val="325886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79BB9B-4D5C-49DD-9DA9-C81D5973845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79BB9B-4D5C-49DD-9DA9-C81D5973845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79BB9B-4D5C-49DD-9DA9-C81D5973845D}"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79BB9B-4D5C-49DD-9DA9-C81D5973845D}"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79BB9B-4D5C-49DD-9DA9-C81D5973845D}"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9BB9B-4D5C-49DD-9DA9-C81D5973845D}"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79BB9B-4D5C-49DD-9DA9-C81D5973845D}"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79BB9B-4D5C-49DD-9DA9-C81D5973845D}"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9BB9B-4D5C-49DD-9DA9-C81D5973845D}" type="datetimeFigureOut">
              <a:rPr lang="en-US" smtClean="0"/>
              <a:t>9/7/2023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58E83-20E4-4E33-B717-BC0A6397E0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C1C1D"/>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6DC562-3E80-4FFA-8B8B-2409B0DEF37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1DEEBF-02CA-466D-B340-D534C80D723A}"/>
              </a:ext>
            </a:extLst>
          </p:cNvPr>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AB16F42-2A07-4078-8D12-F460FE5C918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88">
                <a:latin typeface="Arial" charset="0"/>
              </a:defRPr>
            </a:lvl1pPr>
          </a:lstStyle>
          <a:p>
            <a:pPr>
              <a:defRPr/>
            </a:pPr>
            <a:endParaRPr lang="en-US"/>
          </a:p>
        </p:txBody>
      </p:sp>
      <p:sp>
        <p:nvSpPr>
          <p:cNvPr id="1029" name="Rectangle 5">
            <a:extLst>
              <a:ext uri="{FF2B5EF4-FFF2-40B4-BE49-F238E27FC236}">
                <a16:creationId xmlns:a16="http://schemas.microsoft.com/office/drawing/2014/main" id="{634AB1EF-8709-4989-A4F4-E38FC73EE43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88">
                <a:latin typeface="Arial" charset="0"/>
              </a:defRPr>
            </a:lvl1pPr>
          </a:lstStyle>
          <a:p>
            <a:pPr>
              <a:defRPr/>
            </a:pPr>
            <a:endParaRPr lang="en-US"/>
          </a:p>
        </p:txBody>
      </p:sp>
      <p:sp>
        <p:nvSpPr>
          <p:cNvPr id="1030" name="Rectangle 6">
            <a:extLst>
              <a:ext uri="{FF2B5EF4-FFF2-40B4-BE49-F238E27FC236}">
                <a16:creationId xmlns:a16="http://schemas.microsoft.com/office/drawing/2014/main" id="{6DE7C6BD-EED5-4C00-AC0B-80227F28809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88"/>
            </a:lvl1pPr>
          </a:lstStyle>
          <a:p>
            <a:fld id="{0CB95F26-E197-4A48-A28D-E8D0E642184C}" type="slidenum">
              <a:rPr lang="en-US" altLang="en-US"/>
              <a:pPr/>
              <a:t>‹#›</a:t>
            </a:fld>
            <a:endParaRPr lang="en-US" altLang="en-US"/>
          </a:p>
        </p:txBody>
      </p:sp>
    </p:spTree>
    <p:extLst>
      <p:ext uri="{BB962C8B-B14F-4D97-AF65-F5344CB8AC3E}">
        <p14:creationId xmlns:p14="http://schemas.microsoft.com/office/powerpoint/2010/main" val="4022587241"/>
      </p:ext>
    </p:extLst>
  </p:cSld>
  <p:clrMap bg1="dk1" tx1="lt1" bg2="dk2" tx2="lt2" accent1="accent1" accent2="accent2" accent3="accent3" accent4="accent4" accent5="accent5" accent6="accent6" hlink="hlink" folHlink="folHlink"/>
  <p:sldLayoutIdLst>
    <p:sldLayoutId id="2147483709" r:id="rId1"/>
  </p:sldLayoutIdLst>
  <p:txStyles>
    <p:titleStyle>
      <a:lvl1pPr algn="ctr" rtl="0" eaLnBrk="0" fontAlgn="base" hangingPunct="0">
        <a:spcBef>
          <a:spcPct val="0"/>
        </a:spcBef>
        <a:spcAft>
          <a:spcPct val="0"/>
        </a:spcAft>
        <a:defRPr sz="2475">
          <a:solidFill>
            <a:schemeClr val="tx2"/>
          </a:solidFill>
          <a:latin typeface="+mj-lt"/>
          <a:ea typeface="+mj-ea"/>
          <a:cs typeface="+mj-cs"/>
        </a:defRPr>
      </a:lvl1pPr>
      <a:lvl2pPr algn="ctr" rtl="0" eaLnBrk="0" fontAlgn="base" hangingPunct="0">
        <a:spcBef>
          <a:spcPct val="0"/>
        </a:spcBef>
        <a:spcAft>
          <a:spcPct val="0"/>
        </a:spcAft>
        <a:defRPr sz="2475">
          <a:solidFill>
            <a:schemeClr val="tx2"/>
          </a:solidFill>
          <a:latin typeface="Arial" charset="0"/>
        </a:defRPr>
      </a:lvl2pPr>
      <a:lvl3pPr algn="ctr" rtl="0" eaLnBrk="0" fontAlgn="base" hangingPunct="0">
        <a:spcBef>
          <a:spcPct val="0"/>
        </a:spcBef>
        <a:spcAft>
          <a:spcPct val="0"/>
        </a:spcAft>
        <a:defRPr sz="2475">
          <a:solidFill>
            <a:schemeClr val="tx2"/>
          </a:solidFill>
          <a:latin typeface="Arial" charset="0"/>
        </a:defRPr>
      </a:lvl3pPr>
      <a:lvl4pPr algn="ctr" rtl="0" eaLnBrk="0" fontAlgn="base" hangingPunct="0">
        <a:spcBef>
          <a:spcPct val="0"/>
        </a:spcBef>
        <a:spcAft>
          <a:spcPct val="0"/>
        </a:spcAft>
        <a:defRPr sz="2475">
          <a:solidFill>
            <a:schemeClr val="tx2"/>
          </a:solidFill>
          <a:latin typeface="Arial" charset="0"/>
        </a:defRPr>
      </a:lvl4pPr>
      <a:lvl5pPr algn="ctr" rtl="0" eaLnBrk="0" fontAlgn="base" hangingPunct="0">
        <a:spcBef>
          <a:spcPct val="0"/>
        </a:spcBef>
        <a:spcAft>
          <a:spcPct val="0"/>
        </a:spcAft>
        <a:defRPr sz="2475">
          <a:solidFill>
            <a:schemeClr val="tx2"/>
          </a:solidFill>
          <a:latin typeface="Arial" charset="0"/>
        </a:defRPr>
      </a:lvl5pPr>
      <a:lvl6pPr marL="257175" algn="ctr" rtl="0" fontAlgn="base">
        <a:spcBef>
          <a:spcPct val="0"/>
        </a:spcBef>
        <a:spcAft>
          <a:spcPct val="0"/>
        </a:spcAft>
        <a:defRPr sz="2475">
          <a:solidFill>
            <a:schemeClr val="tx2"/>
          </a:solidFill>
          <a:latin typeface="Arial" charset="0"/>
        </a:defRPr>
      </a:lvl6pPr>
      <a:lvl7pPr marL="514350" algn="ctr" rtl="0" fontAlgn="base">
        <a:spcBef>
          <a:spcPct val="0"/>
        </a:spcBef>
        <a:spcAft>
          <a:spcPct val="0"/>
        </a:spcAft>
        <a:defRPr sz="2475">
          <a:solidFill>
            <a:schemeClr val="tx2"/>
          </a:solidFill>
          <a:latin typeface="Arial" charset="0"/>
        </a:defRPr>
      </a:lvl7pPr>
      <a:lvl8pPr marL="771525" algn="ctr" rtl="0" fontAlgn="base">
        <a:spcBef>
          <a:spcPct val="0"/>
        </a:spcBef>
        <a:spcAft>
          <a:spcPct val="0"/>
        </a:spcAft>
        <a:defRPr sz="2475">
          <a:solidFill>
            <a:schemeClr val="tx2"/>
          </a:solidFill>
          <a:latin typeface="Arial" charset="0"/>
        </a:defRPr>
      </a:lvl8pPr>
      <a:lvl9pPr marL="1028700" algn="ctr" rtl="0" fontAlgn="base">
        <a:spcBef>
          <a:spcPct val="0"/>
        </a:spcBef>
        <a:spcAft>
          <a:spcPct val="0"/>
        </a:spcAft>
        <a:defRPr sz="2475">
          <a:solidFill>
            <a:schemeClr val="tx2"/>
          </a:solidFill>
          <a:latin typeface="Arial"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solidFill>
          <a:latin typeface="+mn-lt"/>
        </a:defRPr>
      </a:lvl2pPr>
      <a:lvl3pPr marL="642938" indent="-128588" algn="l" rtl="0" eaLnBrk="0" fontAlgn="base" hangingPunct="0">
        <a:spcBef>
          <a:spcPct val="20000"/>
        </a:spcBef>
        <a:spcAft>
          <a:spcPct val="0"/>
        </a:spcAft>
        <a:buChar char="•"/>
        <a:defRPr sz="1350">
          <a:solidFill>
            <a:schemeClr val="tx1"/>
          </a:solidFill>
          <a:latin typeface="+mn-lt"/>
        </a:defRPr>
      </a:lvl3pPr>
      <a:lvl4pPr marL="900113" indent="-128588" algn="l" rtl="0" eaLnBrk="0" fontAlgn="base" hangingPunct="0">
        <a:spcBef>
          <a:spcPct val="20000"/>
        </a:spcBef>
        <a:spcAft>
          <a:spcPct val="0"/>
        </a:spcAft>
        <a:buChar char="–"/>
        <a:defRPr sz="1125">
          <a:solidFill>
            <a:schemeClr val="tx1"/>
          </a:solidFill>
          <a:latin typeface="+mn-lt"/>
        </a:defRPr>
      </a:lvl4pPr>
      <a:lvl5pPr marL="1157288" indent="-128588" algn="l" rtl="0" eaLnBrk="0" fontAlgn="base" hangingPunct="0">
        <a:spcBef>
          <a:spcPct val="20000"/>
        </a:spcBef>
        <a:spcAft>
          <a:spcPct val="0"/>
        </a:spcAft>
        <a:buChar char="»"/>
        <a:defRPr sz="1125">
          <a:solidFill>
            <a:schemeClr val="tx1"/>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4D4185AA-B8DB-4672-862C-FFDED44E0C97}"/>
              </a:ext>
            </a:extLst>
          </p:cNvPr>
          <p:cNvGrpSpPr>
            <a:grpSpLocks/>
          </p:cNvGrpSpPr>
          <p:nvPr/>
        </p:nvGrpSpPr>
        <p:grpSpPr bwMode="auto">
          <a:xfrm>
            <a:off x="2" y="1422400"/>
            <a:ext cx="9147175" cy="5435600"/>
            <a:chOff x="0" y="896"/>
            <a:chExt cx="5762" cy="3424"/>
          </a:xfrm>
        </p:grpSpPr>
        <p:grpSp>
          <p:nvGrpSpPr>
            <p:cNvPr id="15368" name="Group 3">
              <a:extLst>
                <a:ext uri="{FF2B5EF4-FFF2-40B4-BE49-F238E27FC236}">
                  <a16:creationId xmlns:a16="http://schemas.microsoft.com/office/drawing/2014/main" id="{8AE59EEF-08D4-4F3E-A719-C6E9D5057421}"/>
                </a:ext>
              </a:extLst>
            </p:cNvPr>
            <p:cNvGrpSpPr>
              <a:grpSpLocks/>
            </p:cNvGrpSpPr>
            <p:nvPr userDrawn="1"/>
          </p:nvGrpSpPr>
          <p:grpSpPr bwMode="auto">
            <a:xfrm>
              <a:off x="20" y="896"/>
              <a:ext cx="5742" cy="3424"/>
              <a:chOff x="20" y="896"/>
              <a:chExt cx="5742" cy="3424"/>
            </a:xfrm>
          </p:grpSpPr>
          <p:sp>
            <p:nvSpPr>
              <p:cNvPr id="15505" name="Freeform 4">
                <a:extLst>
                  <a:ext uri="{FF2B5EF4-FFF2-40B4-BE49-F238E27FC236}">
                    <a16:creationId xmlns:a16="http://schemas.microsoft.com/office/drawing/2014/main" id="{6FF00A29-DB02-480C-982B-E695DF7989BF}"/>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06" name="Freeform 5">
                <a:extLst>
                  <a:ext uri="{FF2B5EF4-FFF2-40B4-BE49-F238E27FC236}">
                    <a16:creationId xmlns:a16="http://schemas.microsoft.com/office/drawing/2014/main" id="{271BDDD0-54B4-4521-9016-9F0BBD37546F}"/>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07" name="Freeform 6">
                <a:extLst>
                  <a:ext uri="{FF2B5EF4-FFF2-40B4-BE49-F238E27FC236}">
                    <a16:creationId xmlns:a16="http://schemas.microsoft.com/office/drawing/2014/main" id="{54CE70B2-E82E-497E-ADE1-0372BA942C42}"/>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08" name="Freeform 7">
                <a:extLst>
                  <a:ext uri="{FF2B5EF4-FFF2-40B4-BE49-F238E27FC236}">
                    <a16:creationId xmlns:a16="http://schemas.microsoft.com/office/drawing/2014/main" id="{29238FFB-E6D8-41EF-9CD1-3D5BC4292760}"/>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09" name="Freeform 8">
                <a:extLst>
                  <a:ext uri="{FF2B5EF4-FFF2-40B4-BE49-F238E27FC236}">
                    <a16:creationId xmlns:a16="http://schemas.microsoft.com/office/drawing/2014/main" id="{FCFF098E-F7E5-4192-8BF9-DEE74DC9DBA5}"/>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0" name="Freeform 9">
                <a:extLst>
                  <a:ext uri="{FF2B5EF4-FFF2-40B4-BE49-F238E27FC236}">
                    <a16:creationId xmlns:a16="http://schemas.microsoft.com/office/drawing/2014/main" id="{7FECE640-EFD1-4FA1-91DC-4B97D81A8E05}"/>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1" name="Freeform 10">
                <a:extLst>
                  <a:ext uri="{FF2B5EF4-FFF2-40B4-BE49-F238E27FC236}">
                    <a16:creationId xmlns:a16="http://schemas.microsoft.com/office/drawing/2014/main" id="{30F82E34-3F9F-48CB-9D22-0B52C9833690}"/>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2" name="Freeform 11">
                <a:extLst>
                  <a:ext uri="{FF2B5EF4-FFF2-40B4-BE49-F238E27FC236}">
                    <a16:creationId xmlns:a16="http://schemas.microsoft.com/office/drawing/2014/main" id="{D5D4B6F3-5F51-4581-A941-C3288A8179EB}"/>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3" name="Freeform 12">
                <a:extLst>
                  <a:ext uri="{FF2B5EF4-FFF2-40B4-BE49-F238E27FC236}">
                    <a16:creationId xmlns:a16="http://schemas.microsoft.com/office/drawing/2014/main" id="{8BFA2D8B-55C9-4567-B3B7-C8F540D74400}"/>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4" name="Freeform 13">
                <a:extLst>
                  <a:ext uri="{FF2B5EF4-FFF2-40B4-BE49-F238E27FC236}">
                    <a16:creationId xmlns:a16="http://schemas.microsoft.com/office/drawing/2014/main" id="{50197EA2-5718-4679-9159-2921CF4E029A}"/>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5" name="Freeform 14">
                <a:extLst>
                  <a:ext uri="{FF2B5EF4-FFF2-40B4-BE49-F238E27FC236}">
                    <a16:creationId xmlns:a16="http://schemas.microsoft.com/office/drawing/2014/main" id="{AC0A6DEF-CCF7-482D-9363-BA855FA978D0}"/>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6" name="Freeform 15">
                <a:extLst>
                  <a:ext uri="{FF2B5EF4-FFF2-40B4-BE49-F238E27FC236}">
                    <a16:creationId xmlns:a16="http://schemas.microsoft.com/office/drawing/2014/main" id="{07F2AFD0-6FF5-4E3F-8B52-06644BE39951}"/>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7" name="Freeform 16">
                <a:extLst>
                  <a:ext uri="{FF2B5EF4-FFF2-40B4-BE49-F238E27FC236}">
                    <a16:creationId xmlns:a16="http://schemas.microsoft.com/office/drawing/2014/main" id="{C0A11BF3-EFB3-410E-9D20-0AD4F1F6FC03}"/>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grpSp>
        <p:grpSp>
          <p:nvGrpSpPr>
            <p:cNvPr id="15369" name="Group 17">
              <a:extLst>
                <a:ext uri="{FF2B5EF4-FFF2-40B4-BE49-F238E27FC236}">
                  <a16:creationId xmlns:a16="http://schemas.microsoft.com/office/drawing/2014/main" id="{EE5ABFF7-E858-4158-A9E9-3E0FAE4F4F3D}"/>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id="{7E844DE8-7714-4816-86C3-CC15D611B1DB}"/>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1" name="Rectangle 19">
                <a:extLst>
                  <a:ext uri="{FF2B5EF4-FFF2-40B4-BE49-F238E27FC236}">
                    <a16:creationId xmlns:a16="http://schemas.microsoft.com/office/drawing/2014/main" id="{663879F7-6D04-4F8A-9B23-658BC9599C56}"/>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2" name="Rectangle 20">
                <a:extLst>
                  <a:ext uri="{FF2B5EF4-FFF2-40B4-BE49-F238E27FC236}">
                    <a16:creationId xmlns:a16="http://schemas.microsoft.com/office/drawing/2014/main" id="{5F97D488-A3C0-4899-83DD-E2CDC7ADBEB4}"/>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3" name="Rectangle 21">
                <a:extLst>
                  <a:ext uri="{FF2B5EF4-FFF2-40B4-BE49-F238E27FC236}">
                    <a16:creationId xmlns:a16="http://schemas.microsoft.com/office/drawing/2014/main" id="{38959497-7234-4D0A-83D3-7220E0D48902}"/>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4" name="Rectangle 22">
                <a:extLst>
                  <a:ext uri="{FF2B5EF4-FFF2-40B4-BE49-F238E27FC236}">
                    <a16:creationId xmlns:a16="http://schemas.microsoft.com/office/drawing/2014/main" id="{7BEEAECE-7D58-4359-B36B-9BD142AF2A77}"/>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5" name="Rectangle 23">
                <a:extLst>
                  <a:ext uri="{FF2B5EF4-FFF2-40B4-BE49-F238E27FC236}">
                    <a16:creationId xmlns:a16="http://schemas.microsoft.com/office/drawing/2014/main" id="{F74A9770-6655-4CDC-B0C8-00D9D12795FA}"/>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6" name="Rectangle 24">
                <a:extLst>
                  <a:ext uri="{FF2B5EF4-FFF2-40B4-BE49-F238E27FC236}">
                    <a16:creationId xmlns:a16="http://schemas.microsoft.com/office/drawing/2014/main" id="{B209F9A4-602D-4E29-87D1-4B03B56CB57D}"/>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7" name="Rectangle 25">
                <a:extLst>
                  <a:ext uri="{FF2B5EF4-FFF2-40B4-BE49-F238E27FC236}">
                    <a16:creationId xmlns:a16="http://schemas.microsoft.com/office/drawing/2014/main" id="{E704474B-C428-4E79-960E-B3E9B203900C}"/>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8" name="Rectangle 26">
                <a:extLst>
                  <a:ext uri="{FF2B5EF4-FFF2-40B4-BE49-F238E27FC236}">
                    <a16:creationId xmlns:a16="http://schemas.microsoft.com/office/drawing/2014/main" id="{4B7A4776-E318-4F4F-B58A-AA8D80CB1568}"/>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9" name="Rectangle 27">
                <a:extLst>
                  <a:ext uri="{FF2B5EF4-FFF2-40B4-BE49-F238E27FC236}">
                    <a16:creationId xmlns:a16="http://schemas.microsoft.com/office/drawing/2014/main" id="{27F5E6C0-F9DF-4EE6-8F5C-ED1AB9DE64FE}"/>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0" name="Rectangle 28">
                <a:extLst>
                  <a:ext uri="{FF2B5EF4-FFF2-40B4-BE49-F238E27FC236}">
                    <a16:creationId xmlns:a16="http://schemas.microsoft.com/office/drawing/2014/main" id="{1026B748-88A6-402C-9857-4DD41A4DC936}"/>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1" name="Rectangle 29">
                <a:extLst>
                  <a:ext uri="{FF2B5EF4-FFF2-40B4-BE49-F238E27FC236}">
                    <a16:creationId xmlns:a16="http://schemas.microsoft.com/office/drawing/2014/main" id="{ACB5CB76-1399-4311-8374-68FDF2741B02}"/>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2" name="Rectangle 30">
                <a:extLst>
                  <a:ext uri="{FF2B5EF4-FFF2-40B4-BE49-F238E27FC236}">
                    <a16:creationId xmlns:a16="http://schemas.microsoft.com/office/drawing/2014/main" id="{E86072D4-2F4E-44C2-A4FB-0232FFAFD2E8}"/>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3" name="Rectangle 31">
                <a:extLst>
                  <a:ext uri="{FF2B5EF4-FFF2-40B4-BE49-F238E27FC236}">
                    <a16:creationId xmlns:a16="http://schemas.microsoft.com/office/drawing/2014/main" id="{2A26DC62-9AA6-4926-8B1C-A6203DFE3C5C}"/>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4" name="Rectangle 32">
                <a:extLst>
                  <a:ext uri="{FF2B5EF4-FFF2-40B4-BE49-F238E27FC236}">
                    <a16:creationId xmlns:a16="http://schemas.microsoft.com/office/drawing/2014/main" id="{30659804-93D7-417C-8B2B-83B68CC372C2}"/>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5" name="Rectangle 33">
                <a:extLst>
                  <a:ext uri="{FF2B5EF4-FFF2-40B4-BE49-F238E27FC236}">
                    <a16:creationId xmlns:a16="http://schemas.microsoft.com/office/drawing/2014/main" id="{62239379-F866-4C98-BFE1-897F5AD946F5}"/>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6" name="Rectangle 34">
                <a:extLst>
                  <a:ext uri="{FF2B5EF4-FFF2-40B4-BE49-F238E27FC236}">
                    <a16:creationId xmlns:a16="http://schemas.microsoft.com/office/drawing/2014/main" id="{77F52032-3CD6-48F9-BBAE-DEA7C0AD9335}"/>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7" name="Rectangle 35">
                <a:extLst>
                  <a:ext uri="{FF2B5EF4-FFF2-40B4-BE49-F238E27FC236}">
                    <a16:creationId xmlns:a16="http://schemas.microsoft.com/office/drawing/2014/main" id="{224E7A30-CB5C-4DCF-B3E4-FBD82D274D86}"/>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8" name="Rectangle 36">
                <a:extLst>
                  <a:ext uri="{FF2B5EF4-FFF2-40B4-BE49-F238E27FC236}">
                    <a16:creationId xmlns:a16="http://schemas.microsoft.com/office/drawing/2014/main" id="{6ADE11BF-2594-4B6C-A47D-7CB41A889102}"/>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9" name="Rectangle 37">
                <a:extLst>
                  <a:ext uri="{FF2B5EF4-FFF2-40B4-BE49-F238E27FC236}">
                    <a16:creationId xmlns:a16="http://schemas.microsoft.com/office/drawing/2014/main" id="{CEE1E058-CA31-4848-92B1-7CC5D9A31F94}"/>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0" name="Rectangle 38">
                <a:extLst>
                  <a:ext uri="{FF2B5EF4-FFF2-40B4-BE49-F238E27FC236}">
                    <a16:creationId xmlns:a16="http://schemas.microsoft.com/office/drawing/2014/main" id="{0A43502B-333E-4424-A872-E5517FEA6590}"/>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1" name="Rectangle 39">
                <a:extLst>
                  <a:ext uri="{FF2B5EF4-FFF2-40B4-BE49-F238E27FC236}">
                    <a16:creationId xmlns:a16="http://schemas.microsoft.com/office/drawing/2014/main" id="{41D1C8A6-0950-4ECD-A79D-057B8D2C38BA}"/>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2" name="Rectangle 40">
                <a:extLst>
                  <a:ext uri="{FF2B5EF4-FFF2-40B4-BE49-F238E27FC236}">
                    <a16:creationId xmlns:a16="http://schemas.microsoft.com/office/drawing/2014/main" id="{D58B1150-2151-4A74-B287-B6AB9259AECB}"/>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3" name="Rectangle 41">
                <a:extLst>
                  <a:ext uri="{FF2B5EF4-FFF2-40B4-BE49-F238E27FC236}">
                    <a16:creationId xmlns:a16="http://schemas.microsoft.com/office/drawing/2014/main" id="{6E60CBEC-8CDE-4C5F-860F-7281B361735B}"/>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4" name="Rectangle 42">
                <a:extLst>
                  <a:ext uri="{FF2B5EF4-FFF2-40B4-BE49-F238E27FC236}">
                    <a16:creationId xmlns:a16="http://schemas.microsoft.com/office/drawing/2014/main" id="{54C358CC-3110-4E7D-8D84-64C92BAF3E34}"/>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5" name="Rectangle 43">
                <a:extLst>
                  <a:ext uri="{FF2B5EF4-FFF2-40B4-BE49-F238E27FC236}">
                    <a16:creationId xmlns:a16="http://schemas.microsoft.com/office/drawing/2014/main" id="{4B0E602B-CF74-4E44-963D-EAE075D84337}"/>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6" name="Rectangle 44">
                <a:extLst>
                  <a:ext uri="{FF2B5EF4-FFF2-40B4-BE49-F238E27FC236}">
                    <a16:creationId xmlns:a16="http://schemas.microsoft.com/office/drawing/2014/main" id="{045459EC-DDC9-43DA-ACA4-299C2C26F4F2}"/>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7" name="Rectangle 45">
                <a:extLst>
                  <a:ext uri="{FF2B5EF4-FFF2-40B4-BE49-F238E27FC236}">
                    <a16:creationId xmlns:a16="http://schemas.microsoft.com/office/drawing/2014/main" id="{AB460BA8-D2D4-4CCE-AD69-4D373EE3EA6B}"/>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8" name="Rectangle 46">
                <a:extLst>
                  <a:ext uri="{FF2B5EF4-FFF2-40B4-BE49-F238E27FC236}">
                    <a16:creationId xmlns:a16="http://schemas.microsoft.com/office/drawing/2014/main" id="{D08DC0FF-6781-4AC5-A210-F1365837B6B4}"/>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9" name="Rectangle 47">
                <a:extLst>
                  <a:ext uri="{FF2B5EF4-FFF2-40B4-BE49-F238E27FC236}">
                    <a16:creationId xmlns:a16="http://schemas.microsoft.com/office/drawing/2014/main" id="{E7E52A7C-9E11-4C85-942A-3B36595F626E}"/>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0" name="Rectangle 48">
                <a:extLst>
                  <a:ext uri="{FF2B5EF4-FFF2-40B4-BE49-F238E27FC236}">
                    <a16:creationId xmlns:a16="http://schemas.microsoft.com/office/drawing/2014/main" id="{2942029B-BD7F-45E7-806B-B280CEF1B249}"/>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1" name="Rectangle 49">
                <a:extLst>
                  <a:ext uri="{FF2B5EF4-FFF2-40B4-BE49-F238E27FC236}">
                    <a16:creationId xmlns:a16="http://schemas.microsoft.com/office/drawing/2014/main" id="{248E59E8-7036-417A-8E32-9CB3F70BB95C}"/>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2" name="Rectangle 50">
                <a:extLst>
                  <a:ext uri="{FF2B5EF4-FFF2-40B4-BE49-F238E27FC236}">
                    <a16:creationId xmlns:a16="http://schemas.microsoft.com/office/drawing/2014/main" id="{FF3123AB-98C7-4B65-9B87-CE35C291ED98}"/>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3" name="Rectangle 51">
                <a:extLst>
                  <a:ext uri="{FF2B5EF4-FFF2-40B4-BE49-F238E27FC236}">
                    <a16:creationId xmlns:a16="http://schemas.microsoft.com/office/drawing/2014/main" id="{1BE8180D-B0A6-4197-8229-9BECA90BC48A}"/>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4" name="Rectangle 52">
                <a:extLst>
                  <a:ext uri="{FF2B5EF4-FFF2-40B4-BE49-F238E27FC236}">
                    <a16:creationId xmlns:a16="http://schemas.microsoft.com/office/drawing/2014/main" id="{35917348-960C-45E0-8571-597DD34E218F}"/>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5" name="Rectangle 53">
                <a:extLst>
                  <a:ext uri="{FF2B5EF4-FFF2-40B4-BE49-F238E27FC236}">
                    <a16:creationId xmlns:a16="http://schemas.microsoft.com/office/drawing/2014/main" id="{036E0E9E-5196-42B9-87E1-3592A4BECB92}"/>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6" name="Rectangle 54">
                <a:extLst>
                  <a:ext uri="{FF2B5EF4-FFF2-40B4-BE49-F238E27FC236}">
                    <a16:creationId xmlns:a16="http://schemas.microsoft.com/office/drawing/2014/main" id="{FC557AEF-2A54-4975-8E2F-25B159874D13}"/>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7" name="Rectangle 55">
                <a:extLst>
                  <a:ext uri="{FF2B5EF4-FFF2-40B4-BE49-F238E27FC236}">
                    <a16:creationId xmlns:a16="http://schemas.microsoft.com/office/drawing/2014/main" id="{9C1BC179-3EA7-4EF8-89A3-C800C57255B4}"/>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8" name="Rectangle 56">
                <a:extLst>
                  <a:ext uri="{FF2B5EF4-FFF2-40B4-BE49-F238E27FC236}">
                    <a16:creationId xmlns:a16="http://schemas.microsoft.com/office/drawing/2014/main" id="{71F92621-2616-4458-B8A4-90A5413CA542}"/>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9" name="Rectangle 57">
                <a:extLst>
                  <a:ext uri="{FF2B5EF4-FFF2-40B4-BE49-F238E27FC236}">
                    <a16:creationId xmlns:a16="http://schemas.microsoft.com/office/drawing/2014/main" id="{4F07E379-1651-44D4-905A-96196BEB3117}"/>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0" name="Rectangle 58">
                <a:extLst>
                  <a:ext uri="{FF2B5EF4-FFF2-40B4-BE49-F238E27FC236}">
                    <a16:creationId xmlns:a16="http://schemas.microsoft.com/office/drawing/2014/main" id="{8CE0FBEE-1291-4593-8B2D-5F7360F27C72}"/>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1" name="Rectangle 59">
                <a:extLst>
                  <a:ext uri="{FF2B5EF4-FFF2-40B4-BE49-F238E27FC236}">
                    <a16:creationId xmlns:a16="http://schemas.microsoft.com/office/drawing/2014/main" id="{6FA4DB64-C5B5-467C-8771-CD6FCBFC14E1}"/>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2" name="Rectangle 60">
                <a:extLst>
                  <a:ext uri="{FF2B5EF4-FFF2-40B4-BE49-F238E27FC236}">
                    <a16:creationId xmlns:a16="http://schemas.microsoft.com/office/drawing/2014/main" id="{98FDE0AF-FF5A-4C87-8CB6-BE97F7BF3837}"/>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3" name="Rectangle 61">
                <a:extLst>
                  <a:ext uri="{FF2B5EF4-FFF2-40B4-BE49-F238E27FC236}">
                    <a16:creationId xmlns:a16="http://schemas.microsoft.com/office/drawing/2014/main" id="{37CF8798-5A3F-4350-83EE-8D8B574E6C45}"/>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4" name="Rectangle 62">
                <a:extLst>
                  <a:ext uri="{FF2B5EF4-FFF2-40B4-BE49-F238E27FC236}">
                    <a16:creationId xmlns:a16="http://schemas.microsoft.com/office/drawing/2014/main" id="{91063781-B08D-419A-82F5-F27BB3A3F6DF}"/>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5" name="Rectangle 63">
                <a:extLst>
                  <a:ext uri="{FF2B5EF4-FFF2-40B4-BE49-F238E27FC236}">
                    <a16:creationId xmlns:a16="http://schemas.microsoft.com/office/drawing/2014/main" id="{E759F0F0-11D8-4D9C-BD19-9409DA352786}"/>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6" name="Rectangle 64">
                <a:extLst>
                  <a:ext uri="{FF2B5EF4-FFF2-40B4-BE49-F238E27FC236}">
                    <a16:creationId xmlns:a16="http://schemas.microsoft.com/office/drawing/2014/main" id="{32953193-1777-4FA5-8E05-36D4555CDF4E}"/>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7" name="Rectangle 65">
                <a:extLst>
                  <a:ext uri="{FF2B5EF4-FFF2-40B4-BE49-F238E27FC236}">
                    <a16:creationId xmlns:a16="http://schemas.microsoft.com/office/drawing/2014/main" id="{A1176870-8556-4E68-9FBD-0408D15C2F7D}"/>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8" name="Rectangle 66">
                <a:extLst>
                  <a:ext uri="{FF2B5EF4-FFF2-40B4-BE49-F238E27FC236}">
                    <a16:creationId xmlns:a16="http://schemas.microsoft.com/office/drawing/2014/main" id="{B037B2AA-DE8F-499D-8D4B-C8BA005684A2}"/>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9" name="Rectangle 67">
                <a:extLst>
                  <a:ext uri="{FF2B5EF4-FFF2-40B4-BE49-F238E27FC236}">
                    <a16:creationId xmlns:a16="http://schemas.microsoft.com/office/drawing/2014/main" id="{5BAD9DD3-2D47-4152-A28A-425FE06D9946}"/>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0" name="Rectangle 68">
                <a:extLst>
                  <a:ext uri="{FF2B5EF4-FFF2-40B4-BE49-F238E27FC236}">
                    <a16:creationId xmlns:a16="http://schemas.microsoft.com/office/drawing/2014/main" id="{EFCFE13F-A8C1-41D8-9895-3D0570B8E029}"/>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1" name="Rectangle 69">
                <a:extLst>
                  <a:ext uri="{FF2B5EF4-FFF2-40B4-BE49-F238E27FC236}">
                    <a16:creationId xmlns:a16="http://schemas.microsoft.com/office/drawing/2014/main" id="{FD17BE72-222B-4235-9220-A7FEDC6DAADB}"/>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2" name="Rectangle 70">
                <a:extLst>
                  <a:ext uri="{FF2B5EF4-FFF2-40B4-BE49-F238E27FC236}">
                    <a16:creationId xmlns:a16="http://schemas.microsoft.com/office/drawing/2014/main" id="{92FD9AA1-136C-4F49-B0FB-720275F937ED}"/>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3" name="Rectangle 71">
                <a:extLst>
                  <a:ext uri="{FF2B5EF4-FFF2-40B4-BE49-F238E27FC236}">
                    <a16:creationId xmlns:a16="http://schemas.microsoft.com/office/drawing/2014/main" id="{CD81F179-D7F7-4E29-892D-9897ECAC8642}"/>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4" name="Rectangle 72">
                <a:extLst>
                  <a:ext uri="{FF2B5EF4-FFF2-40B4-BE49-F238E27FC236}">
                    <a16:creationId xmlns:a16="http://schemas.microsoft.com/office/drawing/2014/main" id="{221464B1-BDCF-452B-9C86-03664C3D060F}"/>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5" name="Rectangle 73">
                <a:extLst>
                  <a:ext uri="{FF2B5EF4-FFF2-40B4-BE49-F238E27FC236}">
                    <a16:creationId xmlns:a16="http://schemas.microsoft.com/office/drawing/2014/main" id="{0E46BD6C-CB43-4D5F-B06D-C0D76A8CB565}"/>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6" name="Rectangle 74">
                <a:extLst>
                  <a:ext uri="{FF2B5EF4-FFF2-40B4-BE49-F238E27FC236}">
                    <a16:creationId xmlns:a16="http://schemas.microsoft.com/office/drawing/2014/main" id="{F21C2113-38E8-471B-80B3-041CCD45394D}"/>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7" name="Rectangle 75">
                <a:extLst>
                  <a:ext uri="{FF2B5EF4-FFF2-40B4-BE49-F238E27FC236}">
                    <a16:creationId xmlns:a16="http://schemas.microsoft.com/office/drawing/2014/main" id="{93DE9977-158F-45F2-8240-1EDC6DC2F35D}"/>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8" name="Rectangle 76">
                <a:extLst>
                  <a:ext uri="{FF2B5EF4-FFF2-40B4-BE49-F238E27FC236}">
                    <a16:creationId xmlns:a16="http://schemas.microsoft.com/office/drawing/2014/main" id="{30137A80-45CD-4A72-A2D3-E1B0147DE777}"/>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9" name="Rectangle 77">
                <a:extLst>
                  <a:ext uri="{FF2B5EF4-FFF2-40B4-BE49-F238E27FC236}">
                    <a16:creationId xmlns:a16="http://schemas.microsoft.com/office/drawing/2014/main" id="{502CBB3C-70BA-44F9-AC1C-CC69FE2EFB69}"/>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0" name="Rectangle 78">
                <a:extLst>
                  <a:ext uri="{FF2B5EF4-FFF2-40B4-BE49-F238E27FC236}">
                    <a16:creationId xmlns:a16="http://schemas.microsoft.com/office/drawing/2014/main" id="{30693C8E-7796-40CD-A206-C3ACC975076E}"/>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1" name="Rectangle 79">
                <a:extLst>
                  <a:ext uri="{FF2B5EF4-FFF2-40B4-BE49-F238E27FC236}">
                    <a16:creationId xmlns:a16="http://schemas.microsoft.com/office/drawing/2014/main" id="{6D6DB1A8-65E6-4A50-A1A0-50553B03F841}"/>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2" name="Rectangle 80">
                <a:extLst>
                  <a:ext uri="{FF2B5EF4-FFF2-40B4-BE49-F238E27FC236}">
                    <a16:creationId xmlns:a16="http://schemas.microsoft.com/office/drawing/2014/main" id="{1E95DDB8-D898-4AA7-902A-4A231754E3E7}"/>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15433" name="Freeform 81">
                <a:extLst>
                  <a:ext uri="{FF2B5EF4-FFF2-40B4-BE49-F238E27FC236}">
                    <a16:creationId xmlns:a16="http://schemas.microsoft.com/office/drawing/2014/main" id="{78AD4280-8646-47E1-BF49-50CF6A5A7A8D}"/>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5194" name="Rectangle 82">
                <a:extLst>
                  <a:ext uri="{FF2B5EF4-FFF2-40B4-BE49-F238E27FC236}">
                    <a16:creationId xmlns:a16="http://schemas.microsoft.com/office/drawing/2014/main" id="{930B5B8F-B598-4EF5-8DEC-EDC4B5ECD159}"/>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5" name="Rectangle 83">
                <a:extLst>
                  <a:ext uri="{FF2B5EF4-FFF2-40B4-BE49-F238E27FC236}">
                    <a16:creationId xmlns:a16="http://schemas.microsoft.com/office/drawing/2014/main" id="{C0C94BE1-0501-447C-83FE-70A1C0555F8F}"/>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6" name="Rectangle 84">
                <a:extLst>
                  <a:ext uri="{FF2B5EF4-FFF2-40B4-BE49-F238E27FC236}">
                    <a16:creationId xmlns:a16="http://schemas.microsoft.com/office/drawing/2014/main" id="{CECBFB3C-D386-4C10-A24E-907F59A43688}"/>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7" name="Rectangle 85">
                <a:extLst>
                  <a:ext uri="{FF2B5EF4-FFF2-40B4-BE49-F238E27FC236}">
                    <a16:creationId xmlns:a16="http://schemas.microsoft.com/office/drawing/2014/main" id="{7EB09B1D-8FDC-4799-BB97-A07A76C92E14}"/>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8" name="Rectangle 86">
                <a:extLst>
                  <a:ext uri="{FF2B5EF4-FFF2-40B4-BE49-F238E27FC236}">
                    <a16:creationId xmlns:a16="http://schemas.microsoft.com/office/drawing/2014/main" id="{2D2D9C7C-1D68-407A-8ECC-387FF0565CCF}"/>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9" name="Rectangle 87">
                <a:extLst>
                  <a:ext uri="{FF2B5EF4-FFF2-40B4-BE49-F238E27FC236}">
                    <a16:creationId xmlns:a16="http://schemas.microsoft.com/office/drawing/2014/main" id="{BE4117BD-EC61-4C59-95EE-B8B61E622ABD}"/>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0" name="Rectangle 88">
                <a:extLst>
                  <a:ext uri="{FF2B5EF4-FFF2-40B4-BE49-F238E27FC236}">
                    <a16:creationId xmlns:a16="http://schemas.microsoft.com/office/drawing/2014/main" id="{D325EF02-A50E-430C-A3B6-A742CBF737A2}"/>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1" name="Rectangle 89">
                <a:extLst>
                  <a:ext uri="{FF2B5EF4-FFF2-40B4-BE49-F238E27FC236}">
                    <a16:creationId xmlns:a16="http://schemas.microsoft.com/office/drawing/2014/main" id="{88B98932-4DE4-4D0C-8991-B7B6CBA0D3A9}"/>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2" name="Rectangle 90">
                <a:extLst>
                  <a:ext uri="{FF2B5EF4-FFF2-40B4-BE49-F238E27FC236}">
                    <a16:creationId xmlns:a16="http://schemas.microsoft.com/office/drawing/2014/main" id="{C691F523-2042-4984-B796-92E64F0098BC}"/>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3" name="Rectangle 91">
                <a:extLst>
                  <a:ext uri="{FF2B5EF4-FFF2-40B4-BE49-F238E27FC236}">
                    <a16:creationId xmlns:a16="http://schemas.microsoft.com/office/drawing/2014/main" id="{FD7BA683-E0B8-43DF-9CBD-AFD24758AABE}"/>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4" name="Rectangle 92">
                <a:extLst>
                  <a:ext uri="{FF2B5EF4-FFF2-40B4-BE49-F238E27FC236}">
                    <a16:creationId xmlns:a16="http://schemas.microsoft.com/office/drawing/2014/main" id="{4989A0C8-AAE9-4F5F-B5AE-E71F0B83A21D}"/>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5" name="Rectangle 93">
                <a:extLst>
                  <a:ext uri="{FF2B5EF4-FFF2-40B4-BE49-F238E27FC236}">
                    <a16:creationId xmlns:a16="http://schemas.microsoft.com/office/drawing/2014/main" id="{15C2787D-7B75-412F-9245-56B0AB03FA93}"/>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6" name="Rectangle 94">
                <a:extLst>
                  <a:ext uri="{FF2B5EF4-FFF2-40B4-BE49-F238E27FC236}">
                    <a16:creationId xmlns:a16="http://schemas.microsoft.com/office/drawing/2014/main" id="{6C1AA1CF-7264-485F-9510-9E5BFB9B1F6D}"/>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7" name="Rectangle 95">
                <a:extLst>
                  <a:ext uri="{FF2B5EF4-FFF2-40B4-BE49-F238E27FC236}">
                    <a16:creationId xmlns:a16="http://schemas.microsoft.com/office/drawing/2014/main" id="{78CD94D2-264B-4290-A315-0C8DD99998F6}"/>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8" name="Rectangle 96">
                <a:extLst>
                  <a:ext uri="{FF2B5EF4-FFF2-40B4-BE49-F238E27FC236}">
                    <a16:creationId xmlns:a16="http://schemas.microsoft.com/office/drawing/2014/main" id="{E3EAEF58-1848-4739-908E-543416A2F407}"/>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9" name="Rectangle 97">
                <a:extLst>
                  <a:ext uri="{FF2B5EF4-FFF2-40B4-BE49-F238E27FC236}">
                    <a16:creationId xmlns:a16="http://schemas.microsoft.com/office/drawing/2014/main" id="{E22A1B9F-6F31-45C5-B60E-A7C5D8E1F098}"/>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0" name="Rectangle 98">
                <a:extLst>
                  <a:ext uri="{FF2B5EF4-FFF2-40B4-BE49-F238E27FC236}">
                    <a16:creationId xmlns:a16="http://schemas.microsoft.com/office/drawing/2014/main" id="{BBFF1D2A-B7AB-4009-9F61-6C2C24E6BB9C}"/>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1" name="Rectangle 99">
                <a:extLst>
                  <a:ext uri="{FF2B5EF4-FFF2-40B4-BE49-F238E27FC236}">
                    <a16:creationId xmlns:a16="http://schemas.microsoft.com/office/drawing/2014/main" id="{C709D6A0-518C-4E60-8976-57BF4DFBEDC5}"/>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2" name="Rectangle 100">
                <a:extLst>
                  <a:ext uri="{FF2B5EF4-FFF2-40B4-BE49-F238E27FC236}">
                    <a16:creationId xmlns:a16="http://schemas.microsoft.com/office/drawing/2014/main" id="{16949BCF-0E48-4C20-A86A-53529F949990}"/>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3" name="Rectangle 101">
                <a:extLst>
                  <a:ext uri="{FF2B5EF4-FFF2-40B4-BE49-F238E27FC236}">
                    <a16:creationId xmlns:a16="http://schemas.microsoft.com/office/drawing/2014/main" id="{8F7F09EC-EF5E-45EC-9CB2-63C878C1833F}"/>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4" name="Rectangle 102">
                <a:extLst>
                  <a:ext uri="{FF2B5EF4-FFF2-40B4-BE49-F238E27FC236}">
                    <a16:creationId xmlns:a16="http://schemas.microsoft.com/office/drawing/2014/main" id="{A2C25BBA-2FE3-4BDF-894A-B035AE083CB1}"/>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5" name="Rectangle 103">
                <a:extLst>
                  <a:ext uri="{FF2B5EF4-FFF2-40B4-BE49-F238E27FC236}">
                    <a16:creationId xmlns:a16="http://schemas.microsoft.com/office/drawing/2014/main" id="{6AA4DE88-1D70-4D83-B68E-D93648D1DDE5}"/>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6" name="Rectangle 104">
                <a:extLst>
                  <a:ext uri="{FF2B5EF4-FFF2-40B4-BE49-F238E27FC236}">
                    <a16:creationId xmlns:a16="http://schemas.microsoft.com/office/drawing/2014/main" id="{6F7DF811-CCBD-4F0A-8857-164B817F1EFB}"/>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7" name="Rectangle 105">
                <a:extLst>
                  <a:ext uri="{FF2B5EF4-FFF2-40B4-BE49-F238E27FC236}">
                    <a16:creationId xmlns:a16="http://schemas.microsoft.com/office/drawing/2014/main" id="{D92A658C-C648-4F22-A298-7943CE771E64}"/>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8" name="Rectangle 106">
                <a:extLst>
                  <a:ext uri="{FF2B5EF4-FFF2-40B4-BE49-F238E27FC236}">
                    <a16:creationId xmlns:a16="http://schemas.microsoft.com/office/drawing/2014/main" id="{22C31BF1-368A-4762-83D1-8F12F6588B4B}"/>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9" name="Rectangle 107">
                <a:extLst>
                  <a:ext uri="{FF2B5EF4-FFF2-40B4-BE49-F238E27FC236}">
                    <a16:creationId xmlns:a16="http://schemas.microsoft.com/office/drawing/2014/main" id="{CB9E38B7-400D-4A3F-BC3B-12FE551A121C}"/>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0" name="Rectangle 108">
                <a:extLst>
                  <a:ext uri="{FF2B5EF4-FFF2-40B4-BE49-F238E27FC236}">
                    <a16:creationId xmlns:a16="http://schemas.microsoft.com/office/drawing/2014/main" id="{5EDEA8D2-A05E-4B0E-B83F-2E3B7CD033AE}"/>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1" name="Rectangle 109">
                <a:extLst>
                  <a:ext uri="{FF2B5EF4-FFF2-40B4-BE49-F238E27FC236}">
                    <a16:creationId xmlns:a16="http://schemas.microsoft.com/office/drawing/2014/main" id="{E14E9098-FC59-4992-AAD2-73273F1BEF30}"/>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2" name="Rectangle 110">
                <a:extLst>
                  <a:ext uri="{FF2B5EF4-FFF2-40B4-BE49-F238E27FC236}">
                    <a16:creationId xmlns:a16="http://schemas.microsoft.com/office/drawing/2014/main" id="{E44F0E88-319E-4E97-BC2B-3302A27E7ACD}"/>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3" name="Rectangle 111">
                <a:extLst>
                  <a:ext uri="{FF2B5EF4-FFF2-40B4-BE49-F238E27FC236}">
                    <a16:creationId xmlns:a16="http://schemas.microsoft.com/office/drawing/2014/main" id="{9510D63F-47CC-4976-8642-1A575BAE2AFA}"/>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4" name="Rectangle 112">
                <a:extLst>
                  <a:ext uri="{FF2B5EF4-FFF2-40B4-BE49-F238E27FC236}">
                    <a16:creationId xmlns:a16="http://schemas.microsoft.com/office/drawing/2014/main" id="{9B5D00BC-740E-4AA2-8DFA-08202ADAC36D}"/>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5" name="Rectangle 113">
                <a:extLst>
                  <a:ext uri="{FF2B5EF4-FFF2-40B4-BE49-F238E27FC236}">
                    <a16:creationId xmlns:a16="http://schemas.microsoft.com/office/drawing/2014/main" id="{B1105106-9F5A-4327-BA95-C3AD42F43DB7}"/>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6" name="Rectangle 114">
                <a:extLst>
                  <a:ext uri="{FF2B5EF4-FFF2-40B4-BE49-F238E27FC236}">
                    <a16:creationId xmlns:a16="http://schemas.microsoft.com/office/drawing/2014/main" id="{DC30649A-9F55-4F0F-AA8C-E9370CD4AA16}"/>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7" name="Rectangle 115">
                <a:extLst>
                  <a:ext uri="{FF2B5EF4-FFF2-40B4-BE49-F238E27FC236}">
                    <a16:creationId xmlns:a16="http://schemas.microsoft.com/office/drawing/2014/main" id="{D33163EB-4C87-48C0-9635-6EB4AF9A8BAD}"/>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8" name="Rectangle 116">
                <a:extLst>
                  <a:ext uri="{FF2B5EF4-FFF2-40B4-BE49-F238E27FC236}">
                    <a16:creationId xmlns:a16="http://schemas.microsoft.com/office/drawing/2014/main" id="{D052A6D1-209F-46FE-B722-01A910D2CE8B}"/>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9" name="Rectangle 117">
                <a:extLst>
                  <a:ext uri="{FF2B5EF4-FFF2-40B4-BE49-F238E27FC236}">
                    <a16:creationId xmlns:a16="http://schemas.microsoft.com/office/drawing/2014/main" id="{4D4465E1-2499-47A0-8DA6-FD2CBDFBDEA8}"/>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0" name="Rectangle 118">
                <a:extLst>
                  <a:ext uri="{FF2B5EF4-FFF2-40B4-BE49-F238E27FC236}">
                    <a16:creationId xmlns:a16="http://schemas.microsoft.com/office/drawing/2014/main" id="{F3326076-5699-4822-8D1C-04714F62CB0E}"/>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1" name="Rectangle 119">
                <a:extLst>
                  <a:ext uri="{FF2B5EF4-FFF2-40B4-BE49-F238E27FC236}">
                    <a16:creationId xmlns:a16="http://schemas.microsoft.com/office/drawing/2014/main" id="{E9991030-9ADA-4F30-9F80-EF4635213B19}"/>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2" name="Rectangle 120">
                <a:extLst>
                  <a:ext uri="{FF2B5EF4-FFF2-40B4-BE49-F238E27FC236}">
                    <a16:creationId xmlns:a16="http://schemas.microsoft.com/office/drawing/2014/main" id="{CBFB2580-6D97-4A0F-9D67-9D23C20398E6}"/>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3" name="Rectangle 121">
                <a:extLst>
                  <a:ext uri="{FF2B5EF4-FFF2-40B4-BE49-F238E27FC236}">
                    <a16:creationId xmlns:a16="http://schemas.microsoft.com/office/drawing/2014/main" id="{3A7E9A3B-50EE-4D92-B828-CF99A00B3F7D}"/>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4" name="Rectangle 122">
                <a:extLst>
                  <a:ext uri="{FF2B5EF4-FFF2-40B4-BE49-F238E27FC236}">
                    <a16:creationId xmlns:a16="http://schemas.microsoft.com/office/drawing/2014/main" id="{EDBB3313-446D-44F5-AE92-5B838075C2F8}"/>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5" name="Rectangle 123">
                <a:extLst>
                  <a:ext uri="{FF2B5EF4-FFF2-40B4-BE49-F238E27FC236}">
                    <a16:creationId xmlns:a16="http://schemas.microsoft.com/office/drawing/2014/main" id="{8F108FBA-FB48-4993-B658-654CB1E6EB9E}"/>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6" name="Rectangle 124">
                <a:extLst>
                  <a:ext uri="{FF2B5EF4-FFF2-40B4-BE49-F238E27FC236}">
                    <a16:creationId xmlns:a16="http://schemas.microsoft.com/office/drawing/2014/main" id="{0D6822CB-B227-406E-94C4-5B224A1292EA}"/>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7" name="Rectangle 125">
                <a:extLst>
                  <a:ext uri="{FF2B5EF4-FFF2-40B4-BE49-F238E27FC236}">
                    <a16:creationId xmlns:a16="http://schemas.microsoft.com/office/drawing/2014/main" id="{66371555-8CD9-4176-A3BC-17973AB4B343}"/>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8" name="Rectangle 126">
                <a:extLst>
                  <a:ext uri="{FF2B5EF4-FFF2-40B4-BE49-F238E27FC236}">
                    <a16:creationId xmlns:a16="http://schemas.microsoft.com/office/drawing/2014/main" id="{12D0956C-65AD-4CDF-91E9-E78C1DCECAE1}"/>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9" name="Rectangle 127">
                <a:extLst>
                  <a:ext uri="{FF2B5EF4-FFF2-40B4-BE49-F238E27FC236}">
                    <a16:creationId xmlns:a16="http://schemas.microsoft.com/office/drawing/2014/main" id="{ABA92D86-A3C2-45B2-8E72-834D09FCB947}"/>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0" name="Rectangle 128">
                <a:extLst>
                  <a:ext uri="{FF2B5EF4-FFF2-40B4-BE49-F238E27FC236}">
                    <a16:creationId xmlns:a16="http://schemas.microsoft.com/office/drawing/2014/main" id="{94F258E0-3CCC-492B-9CD2-4BECEFFF6304}"/>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1" name="Rectangle 129">
                <a:extLst>
                  <a:ext uri="{FF2B5EF4-FFF2-40B4-BE49-F238E27FC236}">
                    <a16:creationId xmlns:a16="http://schemas.microsoft.com/office/drawing/2014/main" id="{B3A5AD38-A5D5-467F-8FC6-01296E3938B2}"/>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2" name="Rectangle 130">
                <a:extLst>
                  <a:ext uri="{FF2B5EF4-FFF2-40B4-BE49-F238E27FC236}">
                    <a16:creationId xmlns:a16="http://schemas.microsoft.com/office/drawing/2014/main" id="{79940AE6-BF97-4C23-A123-386E7DDC3B8E}"/>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3" name="Rectangle 131">
                <a:extLst>
                  <a:ext uri="{FF2B5EF4-FFF2-40B4-BE49-F238E27FC236}">
                    <a16:creationId xmlns:a16="http://schemas.microsoft.com/office/drawing/2014/main" id="{7B3C23C7-E9E8-43D8-91B2-61BBD83DF6F9}"/>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4" name="Rectangle 132">
                <a:extLst>
                  <a:ext uri="{FF2B5EF4-FFF2-40B4-BE49-F238E27FC236}">
                    <a16:creationId xmlns:a16="http://schemas.microsoft.com/office/drawing/2014/main" id="{A8C48CF6-6195-4D05-8F02-F3CE2CDAEF4D}"/>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5" name="Rectangle 133">
                <a:extLst>
                  <a:ext uri="{FF2B5EF4-FFF2-40B4-BE49-F238E27FC236}">
                    <a16:creationId xmlns:a16="http://schemas.microsoft.com/office/drawing/2014/main" id="{27E6DEB2-9061-4650-BA49-5117D185D916}"/>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6" name="Rectangle 134">
                <a:extLst>
                  <a:ext uri="{FF2B5EF4-FFF2-40B4-BE49-F238E27FC236}">
                    <a16:creationId xmlns:a16="http://schemas.microsoft.com/office/drawing/2014/main" id="{C459ED43-6046-4740-9A3B-FDD6F85FF16A}"/>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7" name="Rectangle 135">
                <a:extLst>
                  <a:ext uri="{FF2B5EF4-FFF2-40B4-BE49-F238E27FC236}">
                    <a16:creationId xmlns:a16="http://schemas.microsoft.com/office/drawing/2014/main" id="{410ADE22-C6F9-4A8D-8DE5-22B0F37DE0A4}"/>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8" name="Rectangle 136">
                <a:extLst>
                  <a:ext uri="{FF2B5EF4-FFF2-40B4-BE49-F238E27FC236}">
                    <a16:creationId xmlns:a16="http://schemas.microsoft.com/office/drawing/2014/main" id="{CE8978C0-C841-475C-B645-D61378596E1A}"/>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9" name="Rectangle 137">
                <a:extLst>
                  <a:ext uri="{FF2B5EF4-FFF2-40B4-BE49-F238E27FC236}">
                    <a16:creationId xmlns:a16="http://schemas.microsoft.com/office/drawing/2014/main" id="{D2420218-AE4F-45E9-A56B-C90BB343C06E}"/>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15490" name="Freeform 138">
                <a:extLst>
                  <a:ext uri="{FF2B5EF4-FFF2-40B4-BE49-F238E27FC236}">
                    <a16:creationId xmlns:a16="http://schemas.microsoft.com/office/drawing/2014/main" id="{F545CAA4-8F60-4C3A-B714-C63DC429AF7A}"/>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1" name="Freeform 139">
                <a:extLst>
                  <a:ext uri="{FF2B5EF4-FFF2-40B4-BE49-F238E27FC236}">
                    <a16:creationId xmlns:a16="http://schemas.microsoft.com/office/drawing/2014/main" id="{E11BF5EB-F34F-41C7-8997-B3FBA89D1C5E}"/>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2" name="Freeform 140">
                <a:extLst>
                  <a:ext uri="{FF2B5EF4-FFF2-40B4-BE49-F238E27FC236}">
                    <a16:creationId xmlns:a16="http://schemas.microsoft.com/office/drawing/2014/main" id="{6F857BF9-45A0-472C-B4B1-004964BA0231}"/>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3" name="Freeform 141">
                <a:extLst>
                  <a:ext uri="{FF2B5EF4-FFF2-40B4-BE49-F238E27FC236}">
                    <a16:creationId xmlns:a16="http://schemas.microsoft.com/office/drawing/2014/main" id="{88C0D059-5C28-4D03-85E4-EF20B80785F5}"/>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4" name="Freeform 142">
                <a:extLst>
                  <a:ext uri="{FF2B5EF4-FFF2-40B4-BE49-F238E27FC236}">
                    <a16:creationId xmlns:a16="http://schemas.microsoft.com/office/drawing/2014/main" id="{6DAC63E5-C46D-427E-BEDE-0C2607A25E64}"/>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5" name="Freeform 143">
                <a:extLst>
                  <a:ext uri="{FF2B5EF4-FFF2-40B4-BE49-F238E27FC236}">
                    <a16:creationId xmlns:a16="http://schemas.microsoft.com/office/drawing/2014/main" id="{F79F6C10-D3CF-484A-BA67-4CBEB7FB9C16}"/>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6" name="Freeform 144">
                <a:extLst>
                  <a:ext uri="{FF2B5EF4-FFF2-40B4-BE49-F238E27FC236}">
                    <a16:creationId xmlns:a16="http://schemas.microsoft.com/office/drawing/2014/main" id="{CC79B14F-A71F-4065-AB3B-E9DB84F502E9}"/>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7" name="Freeform 145">
                <a:extLst>
                  <a:ext uri="{FF2B5EF4-FFF2-40B4-BE49-F238E27FC236}">
                    <a16:creationId xmlns:a16="http://schemas.microsoft.com/office/drawing/2014/main" id="{B6FF34E5-C6DF-4C53-A585-762D8542E265}"/>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8" name="Freeform 146">
                <a:extLst>
                  <a:ext uri="{FF2B5EF4-FFF2-40B4-BE49-F238E27FC236}">
                    <a16:creationId xmlns:a16="http://schemas.microsoft.com/office/drawing/2014/main" id="{58DC2AAD-AB0C-46AA-9D98-69B08A31368B}"/>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5259" name="Rectangle 147">
                <a:extLst>
                  <a:ext uri="{FF2B5EF4-FFF2-40B4-BE49-F238E27FC236}">
                    <a16:creationId xmlns:a16="http://schemas.microsoft.com/office/drawing/2014/main" id="{58E8FF99-74B1-4A63-A276-3419B6C876B6}"/>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60" name="Rectangle 148">
                <a:extLst>
                  <a:ext uri="{FF2B5EF4-FFF2-40B4-BE49-F238E27FC236}">
                    <a16:creationId xmlns:a16="http://schemas.microsoft.com/office/drawing/2014/main" id="{63B2712C-FB4A-4AB5-A8A8-B3C16265A270}"/>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15501" name="Freeform 149">
                <a:extLst>
                  <a:ext uri="{FF2B5EF4-FFF2-40B4-BE49-F238E27FC236}">
                    <a16:creationId xmlns:a16="http://schemas.microsoft.com/office/drawing/2014/main" id="{EE035F2D-5528-43A7-82B1-38B2CAE91AD8}"/>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502" name="Freeform 150">
                <a:extLst>
                  <a:ext uri="{FF2B5EF4-FFF2-40B4-BE49-F238E27FC236}">
                    <a16:creationId xmlns:a16="http://schemas.microsoft.com/office/drawing/2014/main" id="{B535737B-DC3C-4430-BE41-CC9DF2EF0535}"/>
                  </a:ext>
                </a:extLst>
              </p:cNvPr>
              <p:cNvSpPr>
                <a:spLocks/>
              </p:cNvSpPr>
              <p:nvPr userDrawn="1"/>
            </p:nvSpPr>
            <p:spPr bwMode="ltGray">
              <a:xfrm rot="-2857037">
                <a:off x="619" y="3550"/>
                <a:ext cx="68" cy="69"/>
              </a:xfrm>
              <a:custGeom>
                <a:avLst/>
                <a:gdLst>
                  <a:gd name="T0" fmla="*/ 0 w 144"/>
                  <a:gd name="T1" fmla="*/ 2 h 154"/>
                  <a:gd name="T2" fmla="*/ 1 w 144"/>
                  <a:gd name="T3" fmla="*/ 3 h 154"/>
                  <a:gd name="T4" fmla="*/ 3 w 144"/>
                  <a:gd name="T5" fmla="*/ 2 h 154"/>
                  <a:gd name="T6" fmla="*/ 1 w 144"/>
                  <a:gd name="T7" fmla="*/ 1 h 154"/>
                  <a:gd name="T8" fmla="*/ 2 w 144"/>
                  <a:gd name="T9" fmla="*/ 0 h 154"/>
                  <a:gd name="T10" fmla="*/ 3 w 144"/>
                  <a:gd name="T11" fmla="*/ 1 h 154"/>
                  <a:gd name="T12" fmla="*/ 3 w 144"/>
                  <a:gd name="T13" fmla="*/ 1 h 154"/>
                  <a:gd name="T14" fmla="*/ 2 w 144"/>
                  <a:gd name="T15" fmla="*/ 0 h 154"/>
                  <a:gd name="T16" fmla="*/ 1 w 144"/>
                  <a:gd name="T17" fmla="*/ 0 h 154"/>
                  <a:gd name="T18" fmla="*/ 2 w 144"/>
                  <a:gd name="T19" fmla="*/ 2 h 154"/>
                  <a:gd name="T20" fmla="*/ 0 w 144"/>
                  <a:gd name="T21" fmla="*/ 2 h 154"/>
                  <a:gd name="T22" fmla="*/ 0 w 144"/>
                  <a:gd name="T23" fmla="*/ 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45207" name="Freeform 151">
                <a:extLst>
                  <a:ext uri="{FF2B5EF4-FFF2-40B4-BE49-F238E27FC236}">
                    <a16:creationId xmlns:a16="http://schemas.microsoft.com/office/drawing/2014/main" id="{1E398C5B-E214-4D40-95E1-BAF97C620493}"/>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spcBef>
                    <a:spcPct val="20000"/>
                  </a:spcBef>
                  <a:defRPr/>
                </a:pPr>
                <a:endParaRPr lang="en-US" sz="1013">
                  <a:latin typeface="Arial" charset="0"/>
                </a:endParaRPr>
              </a:p>
            </p:txBody>
          </p:sp>
          <p:sp>
            <p:nvSpPr>
              <p:cNvPr id="45208" name="Oval 152">
                <a:extLst>
                  <a:ext uri="{FF2B5EF4-FFF2-40B4-BE49-F238E27FC236}">
                    <a16:creationId xmlns:a16="http://schemas.microsoft.com/office/drawing/2014/main" id="{C97FA7A6-7E25-4B01-8BE6-3B79BCF2E20B}"/>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spcBef>
                    <a:spcPct val="20000"/>
                  </a:spcBef>
                  <a:defRPr/>
                </a:pPr>
                <a:endParaRPr lang="en-US" sz="1013">
                  <a:latin typeface="Arial" charset="0"/>
                </a:endParaRPr>
              </a:p>
            </p:txBody>
          </p:sp>
        </p:grpSp>
      </p:grpSp>
      <p:sp>
        <p:nvSpPr>
          <p:cNvPr id="45209" name="Rectangle 153">
            <a:extLst>
              <a:ext uri="{FF2B5EF4-FFF2-40B4-BE49-F238E27FC236}">
                <a16:creationId xmlns:a16="http://schemas.microsoft.com/office/drawing/2014/main" id="{036F6ED5-B2A7-41E7-BEA3-96597DA8B465}"/>
              </a:ext>
            </a:extLst>
          </p:cNvPr>
          <p:cNvSpPr>
            <a:spLocks noGrp="1" noRot="1" noChangeArrowheads="1"/>
          </p:cNvSpPr>
          <p:nvPr>
            <p:ph type="title"/>
          </p:nvPr>
        </p:nvSpPr>
        <p:spPr bwMode="auto">
          <a:xfrm>
            <a:off x="301627"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id="{89C9C871-F04E-4572-A3D4-F994A0FA7837}"/>
              </a:ext>
            </a:extLst>
          </p:cNvPr>
          <p:cNvSpPr>
            <a:spLocks noGrp="1" noChangeArrowheads="1"/>
          </p:cNvSpPr>
          <p:nvPr>
            <p:ph type="dt" sz="half" idx="2"/>
          </p:nvPr>
        </p:nvSpPr>
        <p:spPr bwMode="auto">
          <a:xfrm>
            <a:off x="301627"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563">
                <a:latin typeface="Arial" charset="0"/>
              </a:defRPr>
            </a:lvl1pPr>
          </a:lstStyle>
          <a:p>
            <a:pPr>
              <a:defRPr/>
            </a:pPr>
            <a:endParaRPr lang="en-US"/>
          </a:p>
        </p:txBody>
      </p:sp>
      <p:sp>
        <p:nvSpPr>
          <p:cNvPr id="45211" name="Rectangle 155">
            <a:extLst>
              <a:ext uri="{FF2B5EF4-FFF2-40B4-BE49-F238E27FC236}">
                <a16:creationId xmlns:a16="http://schemas.microsoft.com/office/drawing/2014/main" id="{93756005-059F-43CB-9E84-A3992B6B486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563">
                <a:latin typeface="Arial" charset="0"/>
              </a:defRPr>
            </a:lvl1pPr>
          </a:lstStyle>
          <a:p>
            <a:pPr>
              <a:defRPr/>
            </a:pPr>
            <a:endParaRPr lang="en-US"/>
          </a:p>
        </p:txBody>
      </p:sp>
      <p:sp>
        <p:nvSpPr>
          <p:cNvPr id="45212" name="Rectangle 156">
            <a:extLst>
              <a:ext uri="{FF2B5EF4-FFF2-40B4-BE49-F238E27FC236}">
                <a16:creationId xmlns:a16="http://schemas.microsoft.com/office/drawing/2014/main" id="{E73BEAB5-79C3-4A44-BF89-0A2F142D5F2F}"/>
              </a:ext>
            </a:extLst>
          </p:cNvPr>
          <p:cNvSpPr>
            <a:spLocks noGrp="1" noChangeArrowheads="1"/>
          </p:cNvSpPr>
          <p:nvPr>
            <p:ph type="sldNum" sz="quarter" idx="4"/>
          </p:nvPr>
        </p:nvSpPr>
        <p:spPr bwMode="auto">
          <a:xfrm>
            <a:off x="6553202"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563"/>
            </a:lvl1pPr>
          </a:lstStyle>
          <a:p>
            <a:pPr>
              <a:defRPr/>
            </a:pPr>
            <a:fld id="{090B3E2F-856A-4BF7-971C-C2959695121A}" type="slidenum">
              <a:rPr lang="en-US" altLang="en-US"/>
              <a:pPr>
                <a:defRPr/>
              </a:pPr>
              <a:t>‹#›</a:t>
            </a:fld>
            <a:endParaRPr lang="en-US" altLang="en-US"/>
          </a:p>
        </p:txBody>
      </p:sp>
      <p:sp>
        <p:nvSpPr>
          <p:cNvPr id="45213" name="Rectangle 157">
            <a:extLst>
              <a:ext uri="{FF2B5EF4-FFF2-40B4-BE49-F238E27FC236}">
                <a16:creationId xmlns:a16="http://schemas.microsoft.com/office/drawing/2014/main" id="{E85838A4-05BE-43EF-8B0B-4DCF61741EC1}"/>
              </a:ext>
            </a:extLst>
          </p:cNvPr>
          <p:cNvSpPr>
            <a:spLocks noGrp="1" noRot="1" noChangeArrowheads="1"/>
          </p:cNvSpPr>
          <p:nvPr>
            <p:ph type="body" idx="1"/>
          </p:nvPr>
        </p:nvSpPr>
        <p:spPr bwMode="auto">
          <a:xfrm>
            <a:off x="301627"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5915544"/>
      </p:ext>
    </p:extLst>
  </p:cSld>
  <p:clrMap bg1="dk2" tx1="lt1" bg2="dk1" tx2="lt2" accent1="accent1" accent2="accent2" accent3="accent3" accent4="accent4" accent5="accent5" accent6="accent6" hlink="hlink" folHlink="folHlink"/>
  <p:sldLayoutIdLst>
    <p:sldLayoutId id="2147483711" r:id="rId1"/>
  </p:sldLayoutIdLst>
  <p:transition>
    <p:random/>
  </p:transition>
  <p:txStyles>
    <p:titleStyle>
      <a:lvl1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Alba Super" pitchFamily="2" charset="0"/>
        </a:defRPr>
      </a:lvl5pPr>
      <a:lvl6pPr marL="257175"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6pPr>
      <a:lvl7pPr marL="514350"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7pPr>
      <a:lvl8pPr marL="771525"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8pPr>
      <a:lvl9pPr marL="1028700"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9pPr>
    </p:titleStyle>
    <p:bodyStyle>
      <a:lvl1pPr marL="192881" indent="-192881" algn="l" rtl="0" eaLnBrk="0" fontAlgn="base" hangingPunct="0">
        <a:spcBef>
          <a:spcPct val="20000"/>
        </a:spcBef>
        <a:spcAft>
          <a:spcPct val="0"/>
        </a:spcAft>
        <a:buClr>
          <a:schemeClr val="hlink"/>
        </a:buClr>
        <a:buSzPct val="80000"/>
        <a:buFont typeface="Arial" panose="020B0604020202020204" pitchFamily="34" charset="0"/>
        <a:buChar char="►"/>
        <a:defRPr sz="1800">
          <a:solidFill>
            <a:schemeClr val="tx1"/>
          </a:solidFill>
          <a:effectLst>
            <a:outerShdw blurRad="38100" dist="38100" dir="2700000" algn="tl">
              <a:srgbClr val="000000"/>
            </a:outerShdw>
          </a:effectLst>
          <a:latin typeface="+mn-lt"/>
          <a:ea typeface="+mn-ea"/>
          <a:cs typeface="+mn-cs"/>
        </a:defRPr>
      </a:lvl1pPr>
      <a:lvl2pPr marL="417910" indent="-160735" algn="l" rtl="0" eaLnBrk="0" fontAlgn="base" hangingPunct="0">
        <a:spcBef>
          <a:spcPct val="20000"/>
        </a:spcBef>
        <a:spcAft>
          <a:spcPct val="0"/>
        </a:spcAft>
        <a:buClr>
          <a:schemeClr val="folHlink"/>
        </a:buClr>
        <a:buFont typeface="Wingdings" panose="05000000000000000000" pitchFamily="2" charset="2"/>
        <a:buChar char="§"/>
        <a:defRPr sz="1575">
          <a:solidFill>
            <a:schemeClr val="tx1"/>
          </a:solidFill>
          <a:effectLst>
            <a:outerShdw blurRad="38100" dist="38100" dir="2700000" algn="tl">
              <a:srgbClr val="000000"/>
            </a:outerShdw>
          </a:effectLst>
          <a:latin typeface="+mn-lt"/>
        </a:defRPr>
      </a:lvl2pPr>
      <a:lvl3pPr marL="642938" indent="-128588" algn="l" rtl="0" eaLnBrk="0" fontAlgn="base" hangingPunct="0">
        <a:spcBef>
          <a:spcPct val="20000"/>
        </a:spcBef>
        <a:spcAft>
          <a:spcPct val="0"/>
        </a:spcAft>
        <a:buClr>
          <a:schemeClr val="hlink"/>
        </a:buClr>
        <a:buSzPct val="80000"/>
        <a:buFont typeface="Arial" panose="020B0604020202020204" pitchFamily="34" charset="0"/>
        <a:buChar char="►"/>
        <a:defRPr sz="1350">
          <a:solidFill>
            <a:schemeClr val="tx1"/>
          </a:solidFill>
          <a:effectLst>
            <a:outerShdw blurRad="38100" dist="38100" dir="2700000" algn="tl">
              <a:srgbClr val="000000"/>
            </a:outerShdw>
          </a:effectLst>
          <a:latin typeface="+mn-lt"/>
        </a:defRPr>
      </a:lvl3pPr>
      <a:lvl4pPr marL="900113" indent="-128588" algn="l" rtl="0" eaLnBrk="0" fontAlgn="base" hangingPunct="0">
        <a:spcBef>
          <a:spcPct val="20000"/>
        </a:spcBef>
        <a:spcAft>
          <a:spcPct val="0"/>
        </a:spcAft>
        <a:buClr>
          <a:schemeClr val="folHlink"/>
        </a:buClr>
        <a:buFont typeface="Wingdings" panose="05000000000000000000" pitchFamily="2" charset="2"/>
        <a:buChar char="§"/>
        <a:defRPr sz="1125">
          <a:solidFill>
            <a:schemeClr val="tx1"/>
          </a:solidFill>
          <a:effectLst>
            <a:outerShdw blurRad="38100" dist="38100" dir="2700000" algn="tl">
              <a:srgbClr val="000000"/>
            </a:outerShdw>
          </a:effectLst>
          <a:latin typeface="+mn-lt"/>
        </a:defRPr>
      </a:lvl4pPr>
      <a:lvl5pPr marL="1157288" indent="-128588" algn="l" rtl="0" eaLnBrk="0" fontAlgn="base" hangingPunct="0">
        <a:spcBef>
          <a:spcPct val="20000"/>
        </a:spcBef>
        <a:spcAft>
          <a:spcPct val="0"/>
        </a:spcAft>
        <a:buClr>
          <a:schemeClr val="hlink"/>
        </a:buClr>
        <a:buSzPct val="80000"/>
        <a:buFont typeface="Arial" panose="020B0604020202020204" pitchFamily="34" charset="0"/>
        <a:buChar char="►"/>
        <a:defRPr sz="1125">
          <a:solidFill>
            <a:schemeClr val="tx1"/>
          </a:solidFill>
          <a:effectLst>
            <a:outerShdw blurRad="38100" dist="38100" dir="2700000" algn="tl">
              <a:srgbClr val="000000"/>
            </a:outerShdw>
          </a:effectLst>
          <a:latin typeface="+mn-lt"/>
        </a:defRPr>
      </a:lvl5pPr>
      <a:lvl6pPr marL="1414463"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6pPr>
      <a:lvl7pPr marL="1671638"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7pPr>
      <a:lvl8pPr marL="1928813"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8pPr>
      <a:lvl9pPr marL="2185988"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900">
                <a:solidFill>
                  <a:schemeClr val="tx2"/>
                </a:solidFill>
              </a:defRPr>
            </a:lvl1pPr>
          </a:lstStyle>
          <a:p>
            <a:fld id="{B1794562-1016-44D3-849C-970E6359FBD0}" type="datetimeFigureOut">
              <a:rPr lang="en-US" smtClean="0"/>
              <a:pPr/>
              <a:t>9/7/2023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9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050" b="1">
                <a:solidFill>
                  <a:srgbClr val="FFFFFF"/>
                </a:solidFill>
              </a:defRPr>
            </a:lvl1pPr>
          </a:lstStyle>
          <a:p>
            <a:fld id="{A45B551C-81D0-4E99-A03E-E0A2DE7EC014}" type="slidenum">
              <a:rPr lang="en-US" smtClean="0"/>
              <a:pPr/>
              <a:t>‹#›</a:t>
            </a:fld>
            <a:endParaRPr lang="en-US"/>
          </a:p>
        </p:txBody>
      </p:sp>
    </p:spTree>
    <p:extLst>
      <p:ext uri="{BB962C8B-B14F-4D97-AF65-F5344CB8AC3E}">
        <p14:creationId xmlns:p14="http://schemas.microsoft.com/office/powerpoint/2010/main" val="3711580268"/>
      </p:ext>
    </p:extLst>
  </p:cSld>
  <p:clrMap bg1="dk1" tx1="lt1" bg2="dk2" tx2="lt2" accent1="accent1" accent2="accent2" accent3="accent3" accent4="accent4" accent5="accent5" accent6="accent6" hlink="hlink" folHlink="folHlink"/>
  <p:sldLayoutIdLst>
    <p:sldLayoutId id="2147483713" r:id="rId1"/>
  </p:sldLayoutIdLst>
  <p:txStyles>
    <p:titleStyle>
      <a:lvl1pPr algn="l" rtl="0" eaLnBrk="1" latinLnBrk="0" hangingPunct="1">
        <a:spcBef>
          <a:spcPct val="0"/>
        </a:spcBef>
        <a:buNone/>
        <a:defRPr kumimoji="0" sz="2250" b="0" kern="1200" cap="small" baseline="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0000"/>
        <a:buFont typeface="Wingdings"/>
        <a:buChar char=""/>
        <a:defRPr kumimoji="0" sz="1800" kern="1200">
          <a:solidFill>
            <a:schemeClr val="tx1"/>
          </a:solidFill>
          <a:latin typeface="+mn-lt"/>
          <a:ea typeface="+mn-ea"/>
          <a:cs typeface="+mn-cs"/>
        </a:defRPr>
      </a:lvl1pPr>
      <a:lvl2pPr marL="480060" indent="-205740" algn="l" rtl="0" eaLnBrk="1" latinLnBrk="0" hangingPunct="1">
        <a:spcBef>
          <a:spcPct val="20000"/>
        </a:spcBef>
        <a:buClr>
          <a:schemeClr val="accent1"/>
        </a:buClr>
        <a:buSzPct val="80000"/>
        <a:buFont typeface="Wingdings 2"/>
        <a:buChar char=""/>
        <a:defRPr kumimoji="0" sz="1575" kern="1200">
          <a:solidFill>
            <a:schemeClr val="tx1"/>
          </a:solidFill>
          <a:latin typeface="+mn-lt"/>
          <a:ea typeface="+mn-ea"/>
          <a:cs typeface="+mn-cs"/>
        </a:defRPr>
      </a:lvl2pPr>
      <a:lvl3pPr marL="685800" indent="-137160" algn="l" rtl="0" eaLnBrk="1" latinLnBrk="0" hangingPunct="1">
        <a:spcBef>
          <a:spcPct val="20000"/>
        </a:spcBef>
        <a:buClr>
          <a:schemeClr val="accent1">
            <a:shade val="75000"/>
          </a:schemeClr>
        </a:buClr>
        <a:buSzPct val="60000"/>
        <a:buFont typeface="Wingdings"/>
        <a:buChar char=""/>
        <a:defRPr kumimoji="0" sz="1350" kern="1200">
          <a:solidFill>
            <a:schemeClr val="tx1"/>
          </a:solidFill>
          <a:latin typeface="+mn-lt"/>
          <a:ea typeface="+mn-ea"/>
          <a:cs typeface="+mn-cs"/>
        </a:defRPr>
      </a:lvl3pPr>
      <a:lvl4pPr marL="891540" indent="-137160" algn="l" rtl="0" eaLnBrk="1" latinLnBrk="0" hangingPunct="1">
        <a:spcBef>
          <a:spcPct val="20000"/>
        </a:spcBef>
        <a:buClr>
          <a:schemeClr val="accent1">
            <a:tint val="60000"/>
          </a:schemeClr>
        </a:buClr>
        <a:buSzPct val="60000"/>
        <a:buFont typeface="Wingdings"/>
        <a:buChar char=""/>
        <a:defRPr kumimoji="0" sz="1350" kern="1200">
          <a:solidFill>
            <a:schemeClr val="tx1"/>
          </a:solidFill>
          <a:latin typeface="+mn-lt"/>
          <a:ea typeface="+mn-ea"/>
          <a:cs typeface="+mn-cs"/>
        </a:defRPr>
      </a:lvl4pPr>
      <a:lvl5pPr marL="1097280" indent="-137160" algn="l" rtl="0" eaLnBrk="1" latinLnBrk="0" hangingPunct="1">
        <a:spcBef>
          <a:spcPct val="20000"/>
        </a:spcBef>
        <a:buClr>
          <a:schemeClr val="accent2">
            <a:tint val="60000"/>
          </a:schemeClr>
        </a:buClr>
        <a:buSzPct val="68000"/>
        <a:buFont typeface="Wingdings 2"/>
        <a:buChar char=""/>
        <a:defRPr kumimoji="0"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death of jesus"/>
          <p:cNvPicPr>
            <a:picLocks noChangeAspect="1" noChangeArrowheads="1"/>
          </p:cNvPicPr>
          <p:nvPr/>
        </p:nvPicPr>
        <p:blipFill>
          <a:blip r:embed="rId2" cstate="print"/>
          <a:srcRect/>
          <a:stretch>
            <a:fillRect/>
          </a:stretch>
        </p:blipFill>
        <p:spPr bwMode="auto">
          <a:xfrm>
            <a:off x="38100" y="809776"/>
            <a:ext cx="9144000" cy="5210024"/>
          </a:xfrm>
          <a:prstGeom prst="rect">
            <a:avLst/>
          </a:prstGeom>
          <a:noFill/>
        </p:spPr>
      </p:pic>
      <p:sp>
        <p:nvSpPr>
          <p:cNvPr id="2" name="Title 1"/>
          <p:cNvSpPr>
            <a:spLocks noGrp="1"/>
          </p:cNvSpPr>
          <p:nvPr>
            <p:ph type="ctrTitle"/>
          </p:nvPr>
        </p:nvSpPr>
        <p:spPr>
          <a:xfrm>
            <a:off x="457200" y="0"/>
            <a:ext cx="8305800" cy="838200"/>
          </a:xfrm>
        </p:spPr>
        <p:txBody>
          <a:bodyPr>
            <a:noAutofit/>
          </a:bodyPr>
          <a:lstStyle/>
          <a:p>
            <a:r>
              <a:rPr lang="en-US" sz="6000" dirty="0">
                <a:solidFill>
                  <a:schemeClr val="accent5">
                    <a:lumMod val="60000"/>
                    <a:lumOff val="40000"/>
                  </a:schemeClr>
                </a:solidFill>
              </a:rPr>
              <a:t>Dig Site 19</a:t>
            </a:r>
            <a:endParaRPr lang="en-US" sz="6000" dirty="0">
              <a:solidFill>
                <a:schemeClr val="accent6">
                  <a:lumMod val="60000"/>
                  <a:lumOff val="40000"/>
                </a:schemeClr>
              </a:solidFill>
            </a:endParaRPr>
          </a:p>
        </p:txBody>
      </p:sp>
      <p:sp>
        <p:nvSpPr>
          <p:cNvPr id="3" name="Subtitle 2"/>
          <p:cNvSpPr>
            <a:spLocks noGrp="1"/>
          </p:cNvSpPr>
          <p:nvPr>
            <p:ph type="subTitle" idx="1"/>
          </p:nvPr>
        </p:nvSpPr>
        <p:spPr>
          <a:xfrm>
            <a:off x="1295400" y="6096000"/>
            <a:ext cx="6400800" cy="533400"/>
          </a:xfrm>
        </p:spPr>
        <p:txBody>
          <a:bodyPr>
            <a:normAutofit lnSpcReduction="10000"/>
          </a:bodyPr>
          <a:lstStyle/>
          <a:p>
            <a: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Matthew 27:32-56</a:t>
            </a:r>
            <a:endParaRPr lang="en-US" dirty="0">
              <a:solidFill>
                <a:srgbClr val="FF0000"/>
              </a:solidFill>
            </a:endParaRPr>
          </a:p>
        </p:txBody>
      </p:sp>
      <p:sp>
        <p:nvSpPr>
          <p:cNvPr id="5" name="Title 1"/>
          <p:cNvSpPr txBox="1">
            <a:spLocks/>
          </p:cNvSpPr>
          <p:nvPr/>
        </p:nvSpPr>
        <p:spPr>
          <a:xfrm>
            <a:off x="228600" y="5257800"/>
            <a:ext cx="86106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 </a:t>
            </a:r>
            <a:r>
              <a:rPr kumimoji="0" lang="en-US" sz="40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The Crucifixion &amp; Death of Jesus</a:t>
            </a:r>
            <a:endParaRPr kumimoji="0" lang="en-US" sz="4000" b="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Above his head they placed the written charge against him:</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cap="small"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this is </a:t>
            </a:r>
            <a:r>
              <a:rPr lang="en-US" sz="3200" b="1" cap="small" dirty="0" err="1">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jesus</a:t>
            </a:r>
            <a:r>
              <a:rPr lang="en-US" sz="3200" b="1" cap="small"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the king of the jews</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p>
        </p:txBody>
      </p:sp>
      <p:pic>
        <p:nvPicPr>
          <p:cNvPr id="14338" name="Picture 2" descr="Image result for this is jesus the king of the jews"/>
          <p:cNvPicPr>
            <a:picLocks noChangeAspect="1" noChangeArrowheads="1"/>
          </p:cNvPicPr>
          <p:nvPr/>
        </p:nvPicPr>
        <p:blipFill>
          <a:blip r:embed="rId2" cstate="print"/>
          <a:srcRect/>
          <a:stretch>
            <a:fillRect/>
          </a:stretch>
        </p:blipFill>
        <p:spPr bwMode="auto">
          <a:xfrm>
            <a:off x="990600" y="1828800"/>
            <a:ext cx="7116791" cy="5029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Two rebels were crucified with him,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one on his right and one on his left.</a:t>
            </a:r>
          </a:p>
        </p:txBody>
      </p:sp>
      <p:pic>
        <p:nvPicPr>
          <p:cNvPr id="19458" name="Picture 2" descr="Image result for rebels crucified with jes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304800"/>
            <a:ext cx="8692232" cy="5791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143000"/>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Those who passed by hurled insults at him, shaking their heads</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and saying,</a:t>
            </a:r>
          </a:p>
        </p:txBody>
      </p:sp>
      <p:pic>
        <p:nvPicPr>
          <p:cNvPr id="11266" name="Picture 2" descr="Image result for insult jesus on cross"/>
          <p:cNvPicPr>
            <a:picLocks noChangeAspect="1" noChangeArrowheads="1"/>
          </p:cNvPicPr>
          <p:nvPr/>
        </p:nvPicPr>
        <p:blipFill>
          <a:blip r:embed="rId2" cstate="print"/>
          <a:srcRect/>
          <a:stretch>
            <a:fillRect/>
          </a:stretch>
        </p:blipFill>
        <p:spPr bwMode="auto">
          <a:xfrm>
            <a:off x="685800" y="1143000"/>
            <a:ext cx="7620000" cy="5715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insult jesus on cross"/>
          <p:cNvPicPr>
            <a:picLocks noChangeAspect="1" noChangeArrowheads="1"/>
          </p:cNvPicPr>
          <p:nvPr/>
        </p:nvPicPr>
        <p:blipFill>
          <a:blip r:embed="rId2" cstate="print"/>
          <a:srcRect/>
          <a:stretch>
            <a:fillRect/>
          </a:stretch>
        </p:blipFill>
        <p:spPr bwMode="auto">
          <a:xfrm>
            <a:off x="685800" y="1143000"/>
            <a:ext cx="7620000" cy="5715000"/>
          </a:xfrm>
          <a:prstGeom prst="rect">
            <a:avLst/>
          </a:prstGeom>
          <a:noFill/>
        </p:spPr>
      </p:pic>
      <p:sp>
        <p:nvSpPr>
          <p:cNvPr id="4" name="Title 1"/>
          <p:cNvSpPr txBox="1">
            <a:spLocks/>
          </p:cNvSpPr>
          <p:nvPr/>
        </p:nvSpPr>
        <p:spPr>
          <a:xfrm>
            <a:off x="0" y="0"/>
            <a:ext cx="91440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“You who are going to destroy the temple and build it in three days, save yourself!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insult jesus on cross"/>
          <p:cNvPicPr>
            <a:picLocks noChangeAspect="1" noChangeArrowheads="1"/>
          </p:cNvPicPr>
          <p:nvPr/>
        </p:nvPicPr>
        <p:blipFill>
          <a:blip r:embed="rId2" cstate="print"/>
          <a:srcRect/>
          <a:stretch>
            <a:fillRect/>
          </a:stretch>
        </p:blipFill>
        <p:spPr bwMode="auto">
          <a:xfrm>
            <a:off x="685800" y="1143000"/>
            <a:ext cx="7620000" cy="5715000"/>
          </a:xfrm>
          <a:prstGeom prst="rect">
            <a:avLst/>
          </a:prstGeom>
          <a:noFill/>
        </p:spPr>
      </p:pic>
      <p:sp>
        <p:nvSpPr>
          <p:cNvPr id="4" name="Title 1"/>
          <p:cNvSpPr txBox="1">
            <a:spLocks/>
          </p:cNvSpPr>
          <p:nvPr/>
        </p:nvSpPr>
        <p:spPr>
          <a:xfrm>
            <a:off x="304800" y="0"/>
            <a:ext cx="85344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Come down from the cross,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if you are the Son of God!”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In the same way the chief priests, the teachers of the law and the elders mocked him. “He saved others,” they said,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“but he can’t save himself! </a:t>
            </a:r>
          </a:p>
        </p:txBody>
      </p:sp>
      <p:sp>
        <p:nvSpPr>
          <p:cNvPr id="13314" name="AutoShape 2"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22" name="Picture 10" descr="Image result for chief priests and elde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7000" y="2362200"/>
            <a:ext cx="5994400" cy="4495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He’s the king of Israel!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Let him come down now from the cross, and we will believe in him.</a:t>
            </a:r>
          </a:p>
        </p:txBody>
      </p:sp>
      <p:sp>
        <p:nvSpPr>
          <p:cNvPr id="13314" name="AutoShape 2"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0"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1828800"/>
            <a:ext cx="6477000" cy="48577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He trusts in God.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Let God rescue him now if he wants him, for he said,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‘I am the Son of God.’”</a:t>
            </a:r>
          </a:p>
        </p:txBody>
      </p:sp>
      <p:sp>
        <p:nvSpPr>
          <p:cNvPr id="13314" name="AutoShape 2"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20" name="Picture 8" descr="Related image"/>
          <p:cNvPicPr>
            <a:picLocks noChangeAspect="1" noChangeArrowheads="1"/>
          </p:cNvPicPr>
          <p:nvPr/>
        </p:nvPicPr>
        <p:blipFill>
          <a:blip r:embed="rId2" cstate="print"/>
          <a:srcRect/>
          <a:stretch>
            <a:fillRect/>
          </a:stretch>
        </p:blipFill>
        <p:spPr bwMode="auto">
          <a:xfrm>
            <a:off x="1371600" y="1905000"/>
            <a:ext cx="6096000" cy="4572000"/>
          </a:xfrm>
          <a:prstGeom prst="rect">
            <a:avLst/>
          </a:prstGeom>
          <a:noFill/>
        </p:spPr>
      </p:pic>
      <p:sp>
        <p:nvSpPr>
          <p:cNvPr id="3686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400"/>
            <a:ext cx="9144000" cy="1143000"/>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In the same way the rebels who were crucified with him also heaped insults on him.</a:t>
            </a:r>
          </a:p>
        </p:txBody>
      </p:sp>
      <p:pic>
        <p:nvPicPr>
          <p:cNvPr id="4" name="Picture 2" descr="Image result for rebels crucified with jes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8600"/>
            <a:ext cx="8692232" cy="5791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From noon until three in the afternoon darkness came over all the land."/>
          <p:cNvPicPr>
            <a:picLocks noChangeAspect="1" noChangeArrowheads="1"/>
          </p:cNvPicPr>
          <p:nvPr/>
        </p:nvPicPr>
        <p:blipFill>
          <a:blip r:embed="rId2" cstate="print"/>
          <a:srcRect/>
          <a:stretch>
            <a:fillRect/>
          </a:stretch>
        </p:blipFill>
        <p:spPr bwMode="auto">
          <a:xfrm>
            <a:off x="-1" y="0"/>
            <a:ext cx="9198427" cy="6858000"/>
          </a:xfrm>
          <a:prstGeom prst="rect">
            <a:avLst/>
          </a:prstGeom>
          <a:noFill/>
        </p:spPr>
      </p:pic>
      <p:sp>
        <p:nvSpPr>
          <p:cNvPr id="2" name="Title 1"/>
          <p:cNvSpPr>
            <a:spLocks noGrp="1"/>
          </p:cNvSpPr>
          <p:nvPr>
            <p:ph type="title"/>
          </p:nvPr>
        </p:nvSpPr>
        <p:spPr>
          <a:xfrm>
            <a:off x="457200" y="762000"/>
            <a:ext cx="8229600" cy="152400"/>
          </a:xfrm>
        </p:spPr>
        <p:txBody>
          <a:bodyPr anchor="t">
            <a:noAutofit/>
          </a:bodyPr>
          <a:lstStyle/>
          <a:p>
            <a:r>
              <a:rPr lang="en-US" sz="9600" b="1" dirty="0">
                <a:solidFill>
                  <a:srgbClr val="C00000"/>
                </a:solidFill>
                <a:effectLst>
                  <a:outerShdw blurRad="38100" dist="38100" dir="2700000" algn="tl">
                    <a:srgbClr val="000000">
                      <a:alpha val="43137"/>
                    </a:srgbClr>
                  </a:outerShdw>
                </a:effectLst>
                <a:latin typeface="Arial" pitchFamily="34" charset="0"/>
                <a:cs typeface="Arial" pitchFamily="34" charset="0"/>
              </a:rPr>
              <a:t>The Death </a:t>
            </a:r>
            <a:br>
              <a:rPr lang="en-US" sz="9600" b="1" dirty="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9600" b="1" dirty="0">
                <a:solidFill>
                  <a:srgbClr val="C00000"/>
                </a:solidFill>
                <a:effectLst>
                  <a:outerShdw blurRad="38100" dist="38100" dir="2700000" algn="tl">
                    <a:srgbClr val="000000">
                      <a:alpha val="43137"/>
                    </a:srgbClr>
                  </a:outerShdw>
                </a:effectLst>
                <a:latin typeface="Arial" pitchFamily="34" charset="0"/>
                <a:cs typeface="Arial" pitchFamily="34" charset="0"/>
              </a:rPr>
              <a:t>of </a:t>
            </a:r>
            <a:br>
              <a:rPr lang="en-US" sz="9600" b="1" dirty="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9600" b="1" dirty="0">
                <a:solidFill>
                  <a:srgbClr val="C00000"/>
                </a:solidFill>
                <a:effectLst>
                  <a:outerShdw blurRad="38100" dist="38100" dir="2700000" algn="tl">
                    <a:srgbClr val="000000">
                      <a:alpha val="43137"/>
                    </a:srgbClr>
                  </a:outerShdw>
                </a:effectLst>
                <a:latin typeface="Arial" pitchFamily="34" charset="0"/>
                <a:cs typeface="Arial" pitchFamily="34" charset="0"/>
              </a:rPr>
              <a:t>Jesus</a:t>
            </a:r>
          </a:p>
        </p:txBody>
      </p:sp>
      <p:sp>
        <p:nvSpPr>
          <p:cNvPr id="3" name="Title 1"/>
          <p:cNvSpPr txBox="1">
            <a:spLocks/>
          </p:cNvSpPr>
          <p:nvPr/>
        </p:nvSpPr>
        <p:spPr>
          <a:xfrm>
            <a:off x="457200" y="5410200"/>
            <a:ext cx="82296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23021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2C7138-F140-2C4A-6C1D-278B4CEB0ECB}"/>
              </a:ext>
            </a:extLst>
          </p:cNvPr>
          <p:cNvSpPr>
            <a:spLocks noGrp="1"/>
          </p:cNvSpPr>
          <p:nvPr>
            <p:ph type="title"/>
          </p:nvPr>
        </p:nvSpPr>
        <p:spPr/>
        <p:txBody>
          <a:bodyPr/>
          <a:lstStyle/>
          <a:p>
            <a:endParaRPr lang="en-US" dirty="0"/>
          </a:p>
        </p:txBody>
      </p:sp>
      <p:sp>
        <p:nvSpPr>
          <p:cNvPr id="30723" name="TextBox 1">
            <a:extLst>
              <a:ext uri="{FF2B5EF4-FFF2-40B4-BE49-F238E27FC236}">
                <a16:creationId xmlns:a16="http://schemas.microsoft.com/office/drawing/2014/main" id="{C27E09F7-9ECB-4E46-9BBA-007E68300254}"/>
              </a:ext>
            </a:extLst>
          </p:cNvPr>
          <p:cNvSpPr txBox="1">
            <a:spLocks noChangeArrowheads="1"/>
          </p:cNvSpPr>
          <p:nvPr/>
        </p:nvSpPr>
        <p:spPr bwMode="auto">
          <a:xfrm>
            <a:off x="3586162" y="1928812"/>
            <a:ext cx="2871788"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375" b="0" i="0" u="none" strike="noStrike" kern="1200" cap="none" spc="0" normalizeH="0" baseline="0" noProof="0">
                <a:ln>
                  <a:noFill/>
                </a:ln>
                <a:solidFill>
                  <a:srgbClr val="C00000"/>
                </a:solidFill>
                <a:effectLst/>
                <a:uLnTx/>
                <a:uFillTx/>
                <a:latin typeface="Arial" panose="020B0604020202020204" pitchFamily="34" charset="0"/>
                <a:ea typeface="MS PGothic" panose="020B0600070205080204" pitchFamily="34" charset="-128"/>
                <a:cs typeface="+mn-cs"/>
              </a:rPr>
              <a:t>Hide it in your</a:t>
            </a:r>
          </a:p>
        </p:txBody>
      </p:sp>
      <p:pic>
        <p:nvPicPr>
          <p:cNvPr id="30724" name="Picture 8" descr="Shape, arrow&#10;&#10;Description automatically generated">
            <a:extLst>
              <a:ext uri="{FF2B5EF4-FFF2-40B4-BE49-F238E27FC236}">
                <a16:creationId xmlns:a16="http://schemas.microsoft.com/office/drawing/2014/main" id="{6220B414-9FCD-434F-8E00-A7E733043B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0557" y="2525769"/>
            <a:ext cx="2169914"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3">
            <a:extLst>
              <a:ext uri="{FF2B5EF4-FFF2-40B4-BE49-F238E27FC236}">
                <a16:creationId xmlns:a16="http://schemas.microsoft.com/office/drawing/2014/main" id="{DECE7DF8-8376-4E54-B273-AFB663797674}"/>
              </a:ext>
            </a:extLst>
          </p:cNvPr>
          <p:cNvSpPr txBox="1">
            <a:spLocks noChangeArrowheads="1"/>
          </p:cNvSpPr>
          <p:nvPr/>
        </p:nvSpPr>
        <p:spPr bwMode="auto">
          <a:xfrm>
            <a:off x="7662422" y="6019800"/>
            <a:ext cx="1060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DS</a:t>
            </a: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#19</a:t>
            </a:r>
          </a:p>
        </p:txBody>
      </p:sp>
      <p:sp>
        <p:nvSpPr>
          <p:cNvPr id="5" name="Rectangle 4">
            <a:extLst>
              <a:ext uri="{FF2B5EF4-FFF2-40B4-BE49-F238E27FC236}">
                <a16:creationId xmlns:a16="http://schemas.microsoft.com/office/drawing/2014/main" id="{344606F7-00B3-2269-63FB-5D9246315889}"/>
              </a:ext>
            </a:extLst>
          </p:cNvPr>
          <p:cNvSpPr/>
          <p:nvPr/>
        </p:nvSpPr>
        <p:spPr>
          <a:xfrm rot="16200000">
            <a:off x="-2619844" y="2759750"/>
            <a:ext cx="6781800" cy="1546577"/>
          </a:xfrm>
          <a:prstGeom prst="rect">
            <a:avLst/>
          </a:prstGeom>
          <a:noFill/>
        </p:spPr>
        <p:txBody>
          <a:bodyPr wrap="square" lIns="68580" tIns="34290" rIns="68580" bIns="3429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FFFFFF">
                      <a:lumMod val="95000"/>
                    </a:srgbClr>
                  </a:solidFill>
                  <a:prstDash val="solid"/>
                </a:ln>
                <a:solidFill>
                  <a:srgbClr val="FFFFFF">
                    <a:lumMod val="50000"/>
                  </a:srgbClr>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John 3:16</a:t>
            </a:r>
          </a:p>
        </p:txBody>
      </p:sp>
    </p:spTree>
    <p:extLst>
      <p:ext uri="{BB962C8B-B14F-4D97-AF65-F5344CB8AC3E}">
        <p14:creationId xmlns:p14="http://schemas.microsoft.com/office/powerpoint/2010/main" val="254193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From noon until three in the afternoon darkness came over all the land."/>
          <p:cNvPicPr>
            <a:picLocks noChangeAspect="1" noChangeArrowheads="1"/>
          </p:cNvPicPr>
          <p:nvPr/>
        </p:nvPicPr>
        <p:blipFill>
          <a:blip r:embed="rId2" cstate="print"/>
          <a:srcRect/>
          <a:stretch>
            <a:fillRect/>
          </a:stretch>
        </p:blipFill>
        <p:spPr bwMode="auto">
          <a:xfrm>
            <a:off x="-1" y="0"/>
            <a:ext cx="9198427" cy="6858000"/>
          </a:xfrm>
          <a:prstGeom prst="rect">
            <a:avLst/>
          </a:prstGeom>
          <a:noFill/>
        </p:spPr>
      </p:pic>
      <p:sp>
        <p:nvSpPr>
          <p:cNvPr id="2" name="Title 1"/>
          <p:cNvSpPr>
            <a:spLocks noGrp="1"/>
          </p:cNvSpPr>
          <p:nvPr>
            <p:ph type="title"/>
          </p:nvPr>
        </p:nvSpPr>
        <p:spPr>
          <a:xfrm>
            <a:off x="457200" y="274638"/>
            <a:ext cx="8229600" cy="639762"/>
          </a:xfrm>
        </p:spPr>
        <p:txBody>
          <a:bodyPr anchor="t">
            <a:noAutofit/>
          </a:bodyPr>
          <a:lstStyle/>
          <a:p>
            <a:endParaRPr lang="en-US" sz="3200" b="1" dirty="0">
              <a:solidFill>
                <a:schemeClr val="accent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itle 1"/>
          <p:cNvSpPr txBox="1">
            <a:spLocks/>
          </p:cNvSpPr>
          <p:nvPr/>
        </p:nvSpPr>
        <p:spPr>
          <a:xfrm>
            <a:off x="457200" y="5410200"/>
            <a:ext cx="82296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From noon until three in the afternoon darkness came over all the land.</a:t>
            </a:r>
          </a:p>
        </p:txBody>
      </p:sp>
    </p:spTree>
    <p:extLst>
      <p:ext uri="{BB962C8B-B14F-4D97-AF65-F5344CB8AC3E}">
        <p14:creationId xmlns:p14="http://schemas.microsoft.com/office/powerpoint/2010/main" val="469814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jesus cries out"/>
          <p:cNvPicPr>
            <a:picLocks noChangeAspect="1" noChangeArrowheads="1"/>
          </p:cNvPicPr>
          <p:nvPr/>
        </p:nvPicPr>
        <p:blipFill>
          <a:blip r:embed="rId2" cstate="print"/>
          <a:srcRect/>
          <a:stretch>
            <a:fillRect/>
          </a:stretch>
        </p:blipFill>
        <p:spPr bwMode="auto">
          <a:xfrm>
            <a:off x="-533400" y="18143"/>
            <a:ext cx="9677400" cy="5143502"/>
          </a:xfrm>
          <a:prstGeom prst="rect">
            <a:avLst/>
          </a:prstGeom>
          <a:noFill/>
        </p:spPr>
      </p:pic>
      <p:sp>
        <p:nvSpPr>
          <p:cNvPr id="2" name="Title 1"/>
          <p:cNvSpPr>
            <a:spLocks noGrp="1"/>
          </p:cNvSpPr>
          <p:nvPr>
            <p:ph type="title"/>
          </p:nvPr>
        </p:nvSpPr>
        <p:spPr>
          <a:xfrm>
            <a:off x="3657600" y="457200"/>
            <a:ext cx="5334000" cy="2239962"/>
          </a:xfrm>
        </p:spPr>
        <p:txBody>
          <a:bodyPr anchor="t">
            <a:noAutofit/>
          </a:bodyPr>
          <a:lstStyle/>
          <a:p>
            <a:r>
              <a:rPr lang="en-US" sz="3200" b="1"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About three in the afternoon Jesus cried out in a loud voice, </a:t>
            </a:r>
            <a:br>
              <a:rPr lang="en-US" sz="3200" b="1"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br>
            <a:r>
              <a:rPr lang="en-US" sz="3200" b="1" i="1"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“Eli, Eli,</a:t>
            </a:r>
            <a:br>
              <a:rPr lang="en-US" sz="3200" b="1" i="1"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i="1" dirty="0" err="1">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lema</a:t>
            </a:r>
            <a:r>
              <a:rPr lang="en-US" sz="3200" b="1"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i="1" dirty="0" err="1">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sabachthani</a:t>
            </a:r>
            <a:r>
              <a:rPr lang="en-US" sz="3200" b="1" i="1"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itle 1"/>
          <p:cNvSpPr txBox="1">
            <a:spLocks/>
          </p:cNvSpPr>
          <p:nvPr/>
        </p:nvSpPr>
        <p:spPr>
          <a:xfrm>
            <a:off x="152400" y="5410200"/>
            <a:ext cx="87630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(which means “My God, my God, why have you forsaken 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3200400" cy="4525962"/>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When some of those standing there heard this,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they said, “He’s calling Elijah.”</a:t>
            </a:r>
          </a:p>
        </p:txBody>
      </p:sp>
      <p:pic>
        <p:nvPicPr>
          <p:cNvPr id="10242" name="Picture 2" descr="Image result for jesus and elijah"/>
          <p:cNvPicPr>
            <a:picLocks noChangeAspect="1" noChangeArrowheads="1"/>
          </p:cNvPicPr>
          <p:nvPr/>
        </p:nvPicPr>
        <p:blipFill>
          <a:blip r:embed="rId2" cstate="print"/>
          <a:srcRect/>
          <a:stretch>
            <a:fillRect/>
          </a:stretch>
        </p:blipFill>
        <p:spPr bwMode="auto">
          <a:xfrm>
            <a:off x="3276600" y="434181"/>
            <a:ext cx="6326457" cy="5638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334000" cy="6858000"/>
          </a:xfrm>
          <a:prstGeom prst="rect">
            <a:avLst/>
          </a:prstGeom>
          <a:noFill/>
        </p:spPr>
      </p:pic>
      <p:sp>
        <p:nvSpPr>
          <p:cNvPr id="2" name="Title 1"/>
          <p:cNvSpPr>
            <a:spLocks noGrp="1"/>
          </p:cNvSpPr>
          <p:nvPr>
            <p:ph type="title"/>
          </p:nvPr>
        </p:nvSpPr>
        <p:spPr>
          <a:xfrm>
            <a:off x="5334000" y="0"/>
            <a:ext cx="3810000" cy="6738585"/>
          </a:xfrm>
        </p:spPr>
        <p:txBody>
          <a:bodyPr anchor="t">
            <a:noAutofit/>
          </a:bodyPr>
          <a:lstStyle/>
          <a:p>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b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b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b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Immediately one of them ran and got a sponge.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He filled it with wine vinegar,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put it on a staff, and offered it to Jesus to drink.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334000" cy="6858000"/>
          </a:xfrm>
          <a:prstGeom prst="rect">
            <a:avLst/>
          </a:prstGeom>
          <a:noFill/>
        </p:spPr>
      </p:pic>
      <p:sp>
        <p:nvSpPr>
          <p:cNvPr id="2" name="Title 1"/>
          <p:cNvSpPr>
            <a:spLocks noGrp="1"/>
          </p:cNvSpPr>
          <p:nvPr>
            <p:ph type="title"/>
          </p:nvPr>
        </p:nvSpPr>
        <p:spPr>
          <a:xfrm>
            <a:off x="5334000" y="0"/>
            <a:ext cx="3810000" cy="6738585"/>
          </a:xfrm>
        </p:spPr>
        <p:txBody>
          <a:bodyPr anchor="t">
            <a:noAutofit/>
          </a:bodyPr>
          <a:lstStyle/>
          <a:p>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 rest said, “Now leave him alone.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Let’s see if Elijah comes to save him.”</a:t>
            </a:r>
          </a:p>
        </p:txBody>
      </p:sp>
    </p:spTree>
    <p:extLst>
      <p:ext uri="{BB962C8B-B14F-4D97-AF65-F5344CB8AC3E}">
        <p14:creationId xmlns:p14="http://schemas.microsoft.com/office/powerpoint/2010/main" val="1052372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And when Jesus had cried out again in a loud voice, he gave up his spirit.</a:t>
            </a:r>
          </a:p>
        </p:txBody>
      </p:sp>
      <p:pic>
        <p:nvPicPr>
          <p:cNvPr id="8194" name="Picture 2" descr="Image result for jesus gave up his spirit"/>
          <p:cNvPicPr>
            <a:picLocks noChangeAspect="1" noChangeArrowheads="1"/>
          </p:cNvPicPr>
          <p:nvPr/>
        </p:nvPicPr>
        <p:blipFill>
          <a:blip r:embed="rId2" cstate="print"/>
          <a:srcRect/>
          <a:stretch>
            <a:fillRect/>
          </a:stretch>
        </p:blipFill>
        <p:spPr bwMode="auto">
          <a:xfrm>
            <a:off x="0" y="1828800"/>
            <a:ext cx="9144000" cy="4572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2819400" cy="3992562"/>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that moment the curtain of the temple was torn in two from top to bottom.</a:t>
            </a:r>
          </a:p>
        </p:txBody>
      </p:sp>
      <p:pic>
        <p:nvPicPr>
          <p:cNvPr id="5122" name="Picture 2" descr="Image result for curtain of temple torn in tw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407962"/>
            <a:ext cx="6553200" cy="591983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9067800" cy="970038"/>
          </a:xfrm>
        </p:spPr>
        <p:txBody>
          <a:bodyPr anchor="t">
            <a:noAutofit/>
          </a:bodyPr>
          <a:lstStyle/>
          <a:p>
            <a:r>
              <a:rPr lang="en-US" sz="60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 earth shook</a:t>
            </a:r>
          </a:p>
        </p:txBody>
      </p:sp>
      <p:pic>
        <p:nvPicPr>
          <p:cNvPr id="38914" name="Picture 2" descr="Image result for earth shook"/>
          <p:cNvPicPr>
            <a:picLocks noChangeAspect="1" noChangeArrowheads="1"/>
          </p:cNvPicPr>
          <p:nvPr/>
        </p:nvPicPr>
        <p:blipFill>
          <a:blip r:embed="rId2" cstate="print"/>
          <a:srcRect/>
          <a:stretch>
            <a:fillRect/>
          </a:stretch>
        </p:blipFill>
        <p:spPr bwMode="auto">
          <a:xfrm>
            <a:off x="237068" y="1828800"/>
            <a:ext cx="8669864" cy="4876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7400"/>
            <a:ext cx="3048000" cy="3001962"/>
          </a:xfrm>
        </p:spPr>
        <p:txBody>
          <a:bodyPr anchor="t">
            <a:noAutofit/>
          </a:bodyPr>
          <a:lstStyle/>
          <a:p>
            <a:r>
              <a:rPr lang="en-US" sz="66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 rocks split </a:t>
            </a:r>
            <a:r>
              <a:rPr lang="en-US" sz="66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endParaRPr lang="en-US" sz="66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38916" name="Picture 4" descr="Image result for rocks split"/>
          <p:cNvPicPr>
            <a:picLocks noChangeAspect="1" noChangeArrowheads="1"/>
          </p:cNvPicPr>
          <p:nvPr/>
        </p:nvPicPr>
        <p:blipFill>
          <a:blip r:embed="rId2" cstate="print"/>
          <a:srcRect/>
          <a:stretch>
            <a:fillRect/>
          </a:stretch>
        </p:blipFill>
        <p:spPr bwMode="auto">
          <a:xfrm>
            <a:off x="3057676" y="1400175"/>
            <a:ext cx="6096000" cy="4057650"/>
          </a:xfrm>
          <a:prstGeom prst="rect">
            <a:avLst/>
          </a:prstGeom>
          <a:noFill/>
        </p:spPr>
      </p:pic>
    </p:spTree>
    <p:extLst>
      <p:ext uri="{BB962C8B-B14F-4D97-AF65-F5344CB8AC3E}">
        <p14:creationId xmlns:p14="http://schemas.microsoft.com/office/powerpoint/2010/main" val="689211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7800"/>
            <a:ext cx="9144000" cy="1371600"/>
          </a:xfrm>
        </p:spPr>
        <p:txBody>
          <a:bodyPr anchor="t">
            <a:noAutofit/>
          </a:bodyPr>
          <a:lstStyle/>
          <a:p>
            <a:r>
              <a:rPr lang="en-US" sz="54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and the tombs broke open.</a:t>
            </a:r>
          </a:p>
        </p:txBody>
      </p:sp>
      <p:pic>
        <p:nvPicPr>
          <p:cNvPr id="38918" name="Picture 6" descr="Image result for tombs broke open"/>
          <p:cNvPicPr>
            <a:picLocks noChangeAspect="1" noChangeArrowheads="1"/>
          </p:cNvPicPr>
          <p:nvPr/>
        </p:nvPicPr>
        <p:blipFill>
          <a:blip r:embed="rId2" cstate="print"/>
          <a:srcRect/>
          <a:stretch>
            <a:fillRect/>
          </a:stretch>
        </p:blipFill>
        <p:spPr bwMode="auto">
          <a:xfrm>
            <a:off x="1181100" y="0"/>
            <a:ext cx="6781800" cy="5125782"/>
          </a:xfrm>
          <a:prstGeom prst="rect">
            <a:avLst/>
          </a:prstGeom>
          <a:noFill/>
        </p:spPr>
      </p:pic>
    </p:spTree>
    <p:extLst>
      <p:ext uri="{BB962C8B-B14F-4D97-AF65-F5344CB8AC3E}">
        <p14:creationId xmlns:p14="http://schemas.microsoft.com/office/powerpoint/2010/main" val="336811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0E5AE164-6544-4767-8108-E1BC7C6593DD}"/>
              </a:ext>
            </a:extLst>
          </p:cNvPr>
          <p:cNvSpPr>
            <a:spLocks noGrp="1" noChangeArrowheads="1"/>
          </p:cNvSpPr>
          <p:nvPr>
            <p:ph idx="1"/>
          </p:nvPr>
        </p:nvSpPr>
        <p:spPr>
          <a:xfrm>
            <a:off x="1676400" y="1428750"/>
            <a:ext cx="7239000" cy="2528888"/>
          </a:xfrm>
        </p:spPr>
        <p:txBody>
          <a:bodyPr/>
          <a:lstStyle/>
          <a:p>
            <a:pPr marL="0" indent="0">
              <a:buNone/>
            </a:pPr>
            <a:r>
              <a:rPr lang="en-US" sz="3400" b="1" dirty="0">
                <a:effectLst>
                  <a:outerShdw blurRad="38100" dist="38100" dir="2700000" algn="tl">
                    <a:srgbClr val="000000">
                      <a:alpha val="43137"/>
                    </a:srgbClr>
                  </a:outerShdw>
                </a:effectLst>
              </a:rPr>
              <a:t>For God so loved the world </a:t>
            </a:r>
          </a:p>
          <a:p>
            <a:pPr marL="0" indent="0">
              <a:buNone/>
            </a:pPr>
            <a:r>
              <a:rPr lang="en-US" sz="3400" b="1" dirty="0">
                <a:effectLst>
                  <a:outerShdw blurRad="38100" dist="38100" dir="2700000" algn="tl">
                    <a:srgbClr val="000000">
                      <a:alpha val="43137"/>
                    </a:srgbClr>
                  </a:outerShdw>
                </a:effectLst>
              </a:rPr>
              <a:t>that he gave his one and only Son, </a:t>
            </a:r>
          </a:p>
          <a:p>
            <a:pPr marL="0" indent="0">
              <a:buNone/>
            </a:pPr>
            <a:r>
              <a:rPr lang="en-US" sz="3400" b="1" dirty="0">
                <a:effectLst>
                  <a:outerShdw blurRad="38100" dist="38100" dir="2700000" algn="tl">
                    <a:srgbClr val="000000">
                      <a:alpha val="43137"/>
                    </a:srgbClr>
                  </a:outerShdw>
                </a:effectLst>
              </a:rPr>
              <a:t>that whoever believes in him </a:t>
            </a:r>
          </a:p>
          <a:p>
            <a:pPr marL="0" indent="0">
              <a:buNone/>
            </a:pPr>
            <a:r>
              <a:rPr lang="en-US" sz="3400" b="1" dirty="0">
                <a:effectLst>
                  <a:outerShdw blurRad="38100" dist="38100" dir="2700000" algn="tl">
                    <a:srgbClr val="000000">
                      <a:alpha val="43137"/>
                    </a:srgbClr>
                  </a:outerShdw>
                </a:effectLst>
              </a:rPr>
              <a:t>shall not perish but have eternal life.</a:t>
            </a:r>
          </a:p>
        </p:txBody>
      </p:sp>
      <p:sp>
        <p:nvSpPr>
          <p:cNvPr id="2" name="TextBox 3">
            <a:extLst>
              <a:ext uri="{FF2B5EF4-FFF2-40B4-BE49-F238E27FC236}">
                <a16:creationId xmlns:a16="http://schemas.microsoft.com/office/drawing/2014/main" id="{D969D2CF-3289-4056-85AA-CE29005FC1AC}"/>
              </a:ext>
            </a:extLst>
          </p:cNvPr>
          <p:cNvSpPr txBox="1">
            <a:spLocks noChangeArrowheads="1"/>
          </p:cNvSpPr>
          <p:nvPr/>
        </p:nvSpPr>
        <p:spPr bwMode="auto">
          <a:xfrm>
            <a:off x="7798971" y="6324600"/>
            <a:ext cx="1091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DS#19</a:t>
            </a:r>
          </a:p>
        </p:txBody>
      </p:sp>
      <p:sp>
        <p:nvSpPr>
          <p:cNvPr id="3" name="Rectangle 2">
            <a:extLst>
              <a:ext uri="{FF2B5EF4-FFF2-40B4-BE49-F238E27FC236}">
                <a16:creationId xmlns:a16="http://schemas.microsoft.com/office/drawing/2014/main" id="{D70C56F0-CD9B-B5B5-1E3F-3BF02B7F6D01}"/>
              </a:ext>
            </a:extLst>
          </p:cNvPr>
          <p:cNvSpPr/>
          <p:nvPr/>
        </p:nvSpPr>
        <p:spPr>
          <a:xfrm rot="16200000">
            <a:off x="-2556595" y="2739233"/>
            <a:ext cx="6781799" cy="1608133"/>
          </a:xfrm>
          <a:prstGeom prst="rect">
            <a:avLst/>
          </a:prstGeom>
          <a:noFill/>
          <a:ln>
            <a:solidFill>
              <a:schemeClr val="bg1"/>
            </a:solidFill>
          </a:ln>
        </p:spPr>
        <p:txBody>
          <a:bodyPr wrap="square" lIns="68580" tIns="34290" rIns="68580" bIns="3429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0" b="1" i="0" u="none" strike="noStrike" kern="1200" cap="none" spc="0" normalizeH="0" baseline="0" noProof="0" dirty="0">
                <a:ln w="9525">
                  <a:solidFill>
                    <a:srgbClr val="5A5C6C">
                      <a:lumMod val="50000"/>
                    </a:srgbClr>
                  </a:solidFill>
                  <a:prstDash val="solid"/>
                </a:ln>
                <a:solidFill>
                  <a:srgbClr val="E60000"/>
                </a:solidFill>
                <a:effectLst>
                  <a:outerShdw blurRad="12700" dist="38100" dir="2700000" algn="tl" rotWithShape="0">
                    <a:srgbClr val="5A5C6C">
                      <a:lumMod val="50000"/>
                    </a:srgbClr>
                  </a:outerShdw>
                </a:effectLst>
                <a:uLnTx/>
                <a:uFillTx/>
                <a:latin typeface="Arial" panose="020B0604020202020204" pitchFamily="34" charset="0"/>
                <a:ea typeface="+mn-ea"/>
                <a:cs typeface="+mn-cs"/>
              </a:rPr>
              <a:t>John 3:16</a:t>
            </a:r>
          </a:p>
        </p:txBody>
      </p:sp>
    </p:spTree>
    <p:extLst>
      <p:ext uri="{BB962C8B-B14F-4D97-AF65-F5344CB8AC3E}">
        <p14:creationId xmlns:p14="http://schemas.microsoft.com/office/powerpoint/2010/main" val="2205518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 bodies of many holy people who had died were raised to life. They came out of the tombs after Jesus’ resurrection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and went into the holy city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and appeared to many people.</a:t>
            </a:r>
          </a:p>
        </p:txBody>
      </p:sp>
      <p:pic>
        <p:nvPicPr>
          <p:cNvPr id="4098" name="Picture 2" descr="Image result for tombs broke open"/>
          <p:cNvPicPr>
            <a:picLocks noChangeAspect="1" noChangeArrowheads="1"/>
          </p:cNvPicPr>
          <p:nvPr/>
        </p:nvPicPr>
        <p:blipFill>
          <a:blip r:embed="rId2" cstate="print"/>
          <a:srcRect/>
          <a:stretch>
            <a:fillRect/>
          </a:stretch>
        </p:blipFill>
        <p:spPr bwMode="auto">
          <a:xfrm>
            <a:off x="685800" y="2743200"/>
            <a:ext cx="7804404" cy="4114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762000"/>
            <a:ext cx="4495800" cy="4983162"/>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When the centurion and those with him who were guarding Jesus saw the earthquake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and all that had happened,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they were terrified, and exclaimed,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“Surely he was the Son of God!”</a:t>
            </a:r>
          </a:p>
        </p:txBody>
      </p:sp>
      <p:pic>
        <p:nvPicPr>
          <p:cNvPr id="6146" name="Picture 2" descr="Image result for centurion guarding jesus"/>
          <p:cNvPicPr>
            <a:picLocks noChangeAspect="1" noChangeArrowheads="1"/>
          </p:cNvPicPr>
          <p:nvPr/>
        </p:nvPicPr>
        <p:blipFill>
          <a:blip r:embed="rId2" cstate="print"/>
          <a:srcRect/>
          <a:stretch>
            <a:fillRect/>
          </a:stretch>
        </p:blipFill>
        <p:spPr bwMode="auto">
          <a:xfrm>
            <a:off x="0" y="0"/>
            <a:ext cx="4220308"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Many women were there, watching from a distance. They had followed Jesus from Galilee to care for his needs.</a:t>
            </a:r>
          </a:p>
        </p:txBody>
      </p:sp>
      <p:pic>
        <p:nvPicPr>
          <p:cNvPr id="3074" name="Picture 2" descr="Image result for women watching crucifixion from distance"/>
          <p:cNvPicPr>
            <a:picLocks noChangeAspect="1" noChangeArrowheads="1"/>
          </p:cNvPicPr>
          <p:nvPr/>
        </p:nvPicPr>
        <p:blipFill>
          <a:blip r:embed="rId2" cstate="print"/>
          <a:srcRect/>
          <a:stretch>
            <a:fillRect/>
          </a:stretch>
        </p:blipFill>
        <p:spPr bwMode="auto">
          <a:xfrm>
            <a:off x="1143000" y="1752600"/>
            <a:ext cx="6807200" cy="5105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omen watching crucifixion from distance"/>
          <p:cNvPicPr>
            <a:picLocks noChangeAspect="1" noChangeArrowheads="1"/>
          </p:cNvPicPr>
          <p:nvPr/>
        </p:nvPicPr>
        <p:blipFill>
          <a:blip r:embed="rId2" cstate="print"/>
          <a:srcRect/>
          <a:stretch>
            <a:fillRect/>
          </a:stretch>
        </p:blipFill>
        <p:spPr bwMode="auto">
          <a:xfrm>
            <a:off x="1066800" y="0"/>
            <a:ext cx="6781800" cy="5086350"/>
          </a:xfrm>
          <a:prstGeom prst="rect">
            <a:avLst/>
          </a:prstGeom>
          <a:noFill/>
        </p:spPr>
      </p:pic>
      <p:sp>
        <p:nvSpPr>
          <p:cNvPr id="2" name="Title 1"/>
          <p:cNvSpPr>
            <a:spLocks noGrp="1"/>
          </p:cNvSpPr>
          <p:nvPr>
            <p:ph type="title"/>
          </p:nvPr>
        </p:nvSpPr>
        <p:spPr>
          <a:xfrm>
            <a:off x="381000" y="5181600"/>
            <a:ext cx="8229600" cy="1447800"/>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Among them were Mary Magdalene,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Mary the mother of James and Joseph, and the mother of Zebedee’s sons.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C:\Users\Tina\AppData\Local\Microsoft\Windows\Temporary Internet Files\Content.IE5\CZJWZ8XF\MP900438983[1].jpg">
            <a:extLst>
              <a:ext uri="{FF2B5EF4-FFF2-40B4-BE49-F238E27FC236}">
                <a16:creationId xmlns:a16="http://schemas.microsoft.com/office/drawing/2014/main" id="{B3C977B2-C643-105B-8CB4-A19C0E1E8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497682"/>
            <a:ext cx="8382000" cy="479822"/>
          </a:xfrm>
        </p:spPr>
        <p:txBody>
          <a:bodyPr anchor="t">
            <a:noAutofit/>
          </a:bodyPr>
          <a:lstStyle/>
          <a:p>
            <a:pPr algn="ctr"/>
            <a:r>
              <a:rPr lang="en-US" sz="88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Truth</a:t>
            </a:r>
            <a:b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b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Jesus willingly suffered and died </a:t>
            </a:r>
            <a:b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so that everyone, </a:t>
            </a:r>
            <a:b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even his enemies, </a:t>
            </a:r>
            <a:b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could be saved from sin.</a:t>
            </a:r>
          </a:p>
        </p:txBody>
      </p:sp>
      <p:sp>
        <p:nvSpPr>
          <p:cNvPr id="45058" name="AutoShape 2"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45060" name="AutoShape 4"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Title 1"/>
          <p:cNvSpPr txBox="1">
            <a:spLocks/>
          </p:cNvSpPr>
          <p:nvPr/>
        </p:nvSpPr>
        <p:spPr>
          <a:xfrm>
            <a:off x="1371600" y="4457700"/>
            <a:ext cx="6286500" cy="857250"/>
          </a:xfrm>
          <a:prstGeom prst="rect">
            <a:avLst/>
          </a:prstGeom>
        </p:spPr>
        <p:txBody>
          <a:bodyPr vert="horz" anchor="t">
            <a:no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3717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From noon until three in the afternoon darkness came over all the land."/>
          <p:cNvPicPr>
            <a:picLocks noChangeAspect="1" noChangeArrowheads="1"/>
          </p:cNvPicPr>
          <p:nvPr/>
        </p:nvPicPr>
        <p:blipFill>
          <a:blip r:embed="rId2" cstate="print"/>
          <a:srcRect/>
          <a:stretch>
            <a:fillRect/>
          </a:stretch>
        </p:blipFill>
        <p:spPr bwMode="auto">
          <a:xfrm>
            <a:off x="-1" y="0"/>
            <a:ext cx="9198427" cy="6858000"/>
          </a:xfrm>
          <a:prstGeom prst="rect">
            <a:avLst/>
          </a:prstGeom>
          <a:noFill/>
        </p:spPr>
      </p:pic>
      <p:sp>
        <p:nvSpPr>
          <p:cNvPr id="2" name="Title 1"/>
          <p:cNvSpPr>
            <a:spLocks noGrp="1"/>
          </p:cNvSpPr>
          <p:nvPr>
            <p:ph type="title"/>
          </p:nvPr>
        </p:nvSpPr>
        <p:spPr>
          <a:xfrm>
            <a:off x="457200" y="1367971"/>
            <a:ext cx="8229600" cy="3733800"/>
          </a:xfrm>
        </p:spPr>
        <p:txBody>
          <a:bodyPr anchor="t">
            <a:noAutofit/>
          </a:bodyPr>
          <a:lstStyle/>
          <a:p>
            <a:pPr algn="ctr"/>
            <a:r>
              <a:rPr lang="en-US" sz="9600" b="1" dirty="0">
                <a:solidFill>
                  <a:srgbClr val="7C1DB7"/>
                </a:solidFill>
                <a:effectLst>
                  <a:outerShdw blurRad="38100" dist="38100" dir="2700000" algn="tl">
                    <a:srgbClr val="000000">
                      <a:alpha val="43137"/>
                    </a:srgbClr>
                  </a:outerShdw>
                </a:effectLst>
                <a:latin typeface="Arial" pitchFamily="34" charset="0"/>
                <a:cs typeface="Arial" pitchFamily="34" charset="0"/>
              </a:rPr>
              <a:t>The</a:t>
            </a:r>
            <a:br>
              <a:rPr lang="en-US" sz="9600" b="1" dirty="0">
                <a:solidFill>
                  <a:srgbClr val="7C1DB7"/>
                </a:solidFill>
                <a:effectLst>
                  <a:outerShdw blurRad="38100" dist="38100" dir="2700000" algn="tl">
                    <a:srgbClr val="000000">
                      <a:alpha val="43137"/>
                    </a:srgbClr>
                  </a:outerShdw>
                </a:effectLst>
                <a:latin typeface="Arial" pitchFamily="34" charset="0"/>
                <a:cs typeface="Arial" pitchFamily="34" charset="0"/>
              </a:rPr>
            </a:br>
            <a:r>
              <a:rPr lang="en-US" sz="9600" b="1" dirty="0">
                <a:solidFill>
                  <a:srgbClr val="7C1DB7"/>
                </a:solidFill>
                <a:effectLst>
                  <a:outerShdw blurRad="38100" dist="38100" dir="2700000" algn="tl">
                    <a:srgbClr val="000000">
                      <a:alpha val="43137"/>
                    </a:srgbClr>
                  </a:outerShdw>
                </a:effectLst>
                <a:latin typeface="Arial" pitchFamily="34" charset="0"/>
                <a:cs typeface="Arial" pitchFamily="34" charset="0"/>
              </a:rPr>
              <a:t>Crucifixion</a:t>
            </a:r>
          </a:p>
        </p:txBody>
      </p:sp>
      <p:sp>
        <p:nvSpPr>
          <p:cNvPr id="3" name="Title 1"/>
          <p:cNvSpPr txBox="1">
            <a:spLocks/>
          </p:cNvSpPr>
          <p:nvPr/>
        </p:nvSpPr>
        <p:spPr>
          <a:xfrm>
            <a:off x="457200" y="5410200"/>
            <a:ext cx="82296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32616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371600"/>
            <a:ext cx="3657600" cy="3459162"/>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As they were going out, they met a man from Cyrene, named Simon,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and they forced him to carry the cross.</a:t>
            </a:r>
          </a:p>
        </p:txBody>
      </p:sp>
      <p:pic>
        <p:nvPicPr>
          <p:cNvPr id="32770" name="Picture 2" descr="Image result for simon from cyrene"/>
          <p:cNvPicPr>
            <a:picLocks noChangeAspect="1" noChangeArrowheads="1"/>
          </p:cNvPicPr>
          <p:nvPr/>
        </p:nvPicPr>
        <p:blipFill>
          <a:blip r:embed="rId2" cstate="print"/>
          <a:srcRect/>
          <a:stretch>
            <a:fillRect/>
          </a:stretch>
        </p:blipFill>
        <p:spPr bwMode="auto">
          <a:xfrm>
            <a:off x="-1" y="0"/>
            <a:ext cx="5486401"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They came to a place called Golgotha (which means “the place of the skull”).</a:t>
            </a:r>
          </a:p>
        </p:txBody>
      </p:sp>
      <p:pic>
        <p:nvPicPr>
          <p:cNvPr id="17412" name="Picture 4" descr="Related image"/>
          <p:cNvPicPr>
            <a:picLocks noChangeAspect="1" noChangeArrowheads="1"/>
          </p:cNvPicPr>
          <p:nvPr/>
        </p:nvPicPr>
        <p:blipFill>
          <a:blip r:embed="rId2" cstate="print"/>
          <a:srcRect/>
          <a:stretch>
            <a:fillRect/>
          </a:stretch>
        </p:blipFill>
        <p:spPr bwMode="auto">
          <a:xfrm>
            <a:off x="762000" y="1371600"/>
            <a:ext cx="7595177" cy="5181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686800" cy="1524000"/>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There they offered Jesus wine to drink, mixed with gall; but after tasting it,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he refused to drink it.</a:t>
            </a:r>
          </a:p>
        </p:txBody>
      </p:sp>
      <p:pic>
        <p:nvPicPr>
          <p:cNvPr id="16386" name="Picture 2" descr="Image result for wine mixed with g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95250"/>
            <a:ext cx="7162800" cy="53721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371600"/>
            <a:ext cx="4572000" cy="3535362"/>
          </a:xfrm>
        </p:spPr>
        <p:txBody>
          <a:bodyPr anchor="t">
            <a:noAutofit/>
          </a:bodyPr>
          <a:lstStyle/>
          <a:p>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When they had crucified him, they divided up his clothes by casting lots. </a:t>
            </a: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b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And sitting down, they kept watch over him there.</a:t>
            </a:r>
          </a:p>
        </p:txBody>
      </p:sp>
      <p:pic>
        <p:nvPicPr>
          <p:cNvPr id="15362" name="Picture 2" descr="Image result for divide clothes by casting lots"/>
          <p:cNvPicPr>
            <a:picLocks noChangeAspect="1" noChangeArrowheads="1"/>
          </p:cNvPicPr>
          <p:nvPr/>
        </p:nvPicPr>
        <p:blipFill>
          <a:blip r:embed="rId2" cstate="print"/>
          <a:srcRect/>
          <a:stretch>
            <a:fillRect/>
          </a:stretch>
        </p:blipFill>
        <p:spPr bwMode="auto">
          <a:xfrm>
            <a:off x="152400" y="914400"/>
            <a:ext cx="4357546" cy="5029200"/>
          </a:xfrm>
          <a:prstGeom prst="rect">
            <a:avLst/>
          </a:prstGeom>
          <a:noFill/>
        </p:spPr>
      </p:pic>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TotalTime>
  <Words>675</Words>
  <Application>Microsoft Office PowerPoint</Application>
  <PresentationFormat>On-screen Show (4:3)</PresentationFormat>
  <Paragraphs>44</Paragraphs>
  <Slides>33</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33</vt:i4>
      </vt:variant>
    </vt:vector>
  </HeadingPairs>
  <TitlesOfParts>
    <vt:vector size="44" baseType="lpstr">
      <vt:lpstr>Alba Super</vt:lpstr>
      <vt:lpstr>Arial</vt:lpstr>
      <vt:lpstr>Calibri</vt:lpstr>
      <vt:lpstr>Century Schoolbook</vt:lpstr>
      <vt:lpstr>Times New Roman</vt:lpstr>
      <vt:lpstr>Wingdings</vt:lpstr>
      <vt:lpstr>Wingdings 2</vt:lpstr>
      <vt:lpstr>Office Theme</vt:lpstr>
      <vt:lpstr>1_Default Design</vt:lpstr>
      <vt:lpstr>Compass</vt:lpstr>
      <vt:lpstr>Oriel</vt:lpstr>
      <vt:lpstr>Dig Site 19</vt:lpstr>
      <vt:lpstr>PowerPoint Presentation</vt:lpstr>
      <vt:lpstr>PowerPoint Presentation</vt:lpstr>
      <vt:lpstr>The Truth  Jesus willingly suffered and died  so that everyone,  even his enemies,  could be saved from sin.</vt:lpstr>
      <vt:lpstr>The Crucifixion</vt:lpstr>
      <vt:lpstr>As they were going out, they met a man from Cyrene, named Simon,  and they forced him to carry the cross.</vt:lpstr>
      <vt:lpstr>They came to a place called Golgotha (which means “the place of the skull”).</vt:lpstr>
      <vt:lpstr>There they offered Jesus wine to drink, mixed with gall; but after tasting it,  he refused to drink it.</vt:lpstr>
      <vt:lpstr>When they had crucified him, they divided up his clothes by casting lots.   And sitting down, they kept watch over him there.</vt:lpstr>
      <vt:lpstr>Above his head they placed the written charge against him: this is jesus, the king of the jews.</vt:lpstr>
      <vt:lpstr>Two rebels were crucified with him,  one on his right and one on his left.</vt:lpstr>
      <vt:lpstr>Those who passed by hurled insults at him, shaking their heads and saying,</vt:lpstr>
      <vt:lpstr>PowerPoint Presentation</vt:lpstr>
      <vt:lpstr>PowerPoint Presentation</vt:lpstr>
      <vt:lpstr>In the same way the chief priests, the teachers of the law and the elders mocked him. “He saved others,” they said,  “but he can’t save himself! </vt:lpstr>
      <vt:lpstr>He’s the king of Israel!  Let him come down now from the cross, and we will believe in him.</vt:lpstr>
      <vt:lpstr>He trusts in God.  Let God rescue him now if he wants him, for he said,  ‘I am the Son of God.’”</vt:lpstr>
      <vt:lpstr>In the same way the rebels who were crucified with him also heaped insults on him.</vt:lpstr>
      <vt:lpstr>The Death  of  Jesus</vt:lpstr>
      <vt:lpstr>PowerPoint Presentation</vt:lpstr>
      <vt:lpstr>About three in the afternoon Jesus cried out in a loud voice,  “Eli, Eli,  lema sabachthani?”</vt:lpstr>
      <vt:lpstr>When some of those standing there heard this,  they said, “He’s calling Elijah.”</vt:lpstr>
      <vt:lpstr>    Immediately one of them ran and got a sponge.  He filled it with wine vinegar,  put it on a staff, and offered it to Jesus to drink. </vt:lpstr>
      <vt:lpstr>  The rest said, “Now leave him alone.  Let’s see if Elijah comes to save him.”</vt:lpstr>
      <vt:lpstr>And when Jesus had cried out again in a loud voice, he gave up his spirit.</vt:lpstr>
      <vt:lpstr>At that moment the curtain of the temple was torn in two from top to bottom.</vt:lpstr>
      <vt:lpstr>The earth shook</vt:lpstr>
      <vt:lpstr>the rocks split  </vt:lpstr>
      <vt:lpstr>and the tombs broke open.</vt:lpstr>
      <vt:lpstr>The bodies of many holy people who had died were raised to life. They came out of the tombs after Jesus’ resurrection  and went into the holy city  and appeared to many people.</vt:lpstr>
      <vt:lpstr>When the centurion and those with him who were guarding Jesus saw the earthquake  and all that had happened,  they were terrified, and exclaimed,  “Surely he was the Son of God!”</vt:lpstr>
      <vt:lpstr>Many women were there, watching from a distance. They had followed Jesus from Galilee to care for his needs.</vt:lpstr>
      <vt:lpstr>Among them were Mary Magdalene,  Mary the mother of James and Joseph, and the mother of Zebedee’s 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19  The Crucifixion &amp; Death of Jesus</dc:title>
  <dc:creator>Robin</dc:creator>
  <cp:lastModifiedBy>Joyce Kramer</cp:lastModifiedBy>
  <cp:revision>10</cp:revision>
  <dcterms:created xsi:type="dcterms:W3CDTF">2017-12-11T18:17:10Z</dcterms:created>
  <dcterms:modified xsi:type="dcterms:W3CDTF">2023-09-08T01:17:03Z</dcterms:modified>
</cp:coreProperties>
</file>