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10" r:id="rId3"/>
    <p:sldMasterId id="2147483712" r:id="rId4"/>
  </p:sldMasterIdLst>
  <p:sldIdLst>
    <p:sldId id="256" r:id="rId5"/>
    <p:sldId id="977" r:id="rId6"/>
    <p:sldId id="978" r:id="rId7"/>
    <p:sldId id="982" r:id="rId8"/>
    <p:sldId id="985" r:id="rId9"/>
    <p:sldId id="983" r:id="rId10"/>
    <p:sldId id="258" r:id="rId11"/>
    <p:sldId id="261" r:id="rId12"/>
    <p:sldId id="276" r:id="rId13"/>
    <p:sldId id="262" r:id="rId14"/>
    <p:sldId id="259" r:id="rId15"/>
    <p:sldId id="263" r:id="rId16"/>
    <p:sldId id="260" r:id="rId17"/>
    <p:sldId id="264" r:id="rId18"/>
    <p:sldId id="275" r:id="rId19"/>
    <p:sldId id="265" r:id="rId20"/>
    <p:sldId id="274" r:id="rId21"/>
    <p:sldId id="984" r:id="rId22"/>
    <p:sldId id="266" r:id="rId23"/>
    <p:sldId id="267" r:id="rId24"/>
    <p:sldId id="273" r:id="rId25"/>
    <p:sldId id="257" r:id="rId26"/>
    <p:sldId id="268" r:id="rId27"/>
    <p:sldId id="269" r:id="rId28"/>
    <p:sldId id="272" r:id="rId29"/>
    <p:sldId id="270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17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EB214-7DE7-460A-84DB-C62DBAA27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135BD-524E-4C06-97A8-AD3A758CC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059CAA-D607-4923-A374-9056D9726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E6149-CAA5-44A2-9698-158429309DBB}" type="slidenum">
              <a:rPr kumimoji="0" lang="en-US" altLang="en-US" sz="788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1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C8A4D3F-2F1E-4271-A835-C76D5EE5B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968B2C44-34A3-42DA-8668-C88471247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C0EC9E02-133F-4BC2-BBD2-5C5D8628A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05A1B-7B1B-4FAC-BA3C-FD7CEA6B253A}" type="slidenum">
              <a:rPr kumimoji="0" lang="en-US" altLang="en-US" sz="56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82060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94562-1016-44D3-849C-970E6359FB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Century Schoolbook"/>
                <a:ea typeface="ＭＳ Ｐゴシック" panose="020B0600070205080204" pitchFamily="34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B551C-81D0-4E99-A03E-E0A2DE7EC014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ＭＳ Ｐゴシック" panose="020B0600070205080204" pitchFamily="34" charset="-128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entury Schoolbook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02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FC55E9-F3E1-4F5B-B962-4F3AF6DF671C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D9ADDE-E075-4CA4-A716-77E2C2642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6DC562-3E80-4FFA-8B8B-2409B0DEF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1DEEBF-02CA-466D-B340-D534C80D7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B16F42-2A07-4078-8D12-F460FE5C91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4AB1EF-8709-4989-A4F4-E38FC73EE4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E7C6BD-EED5-4C00-AC0B-80227F2880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fld id="{0CB95F26-E197-4A48-A28D-E8D0E6421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530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4D4185AA-B8DB-4672-862C-FFDED44E0C97}"/>
              </a:ext>
            </a:extLst>
          </p:cNvPr>
          <p:cNvGrpSpPr>
            <a:grpSpLocks/>
          </p:cNvGrpSpPr>
          <p:nvPr/>
        </p:nvGrpSpPr>
        <p:grpSpPr bwMode="auto">
          <a:xfrm>
            <a:off x="2" y="1422400"/>
            <a:ext cx="9147175" cy="5435600"/>
            <a:chOff x="0" y="896"/>
            <a:chExt cx="5762" cy="3424"/>
          </a:xfrm>
        </p:grpSpPr>
        <p:grpSp>
          <p:nvGrpSpPr>
            <p:cNvPr id="15368" name="Group 3">
              <a:extLst>
                <a:ext uri="{FF2B5EF4-FFF2-40B4-BE49-F238E27FC236}">
                  <a16:creationId xmlns:a16="http://schemas.microsoft.com/office/drawing/2014/main" id="{8AE59EEF-08D4-4F3E-A719-C6E9D505742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505" name="Freeform 4">
                <a:extLst>
                  <a:ext uri="{FF2B5EF4-FFF2-40B4-BE49-F238E27FC236}">
                    <a16:creationId xmlns:a16="http://schemas.microsoft.com/office/drawing/2014/main" id="{6FF00A29-DB02-480C-982B-E695DF7989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6" name="Freeform 5">
                <a:extLst>
                  <a:ext uri="{FF2B5EF4-FFF2-40B4-BE49-F238E27FC236}">
                    <a16:creationId xmlns:a16="http://schemas.microsoft.com/office/drawing/2014/main" id="{271BDDD0-54B4-4521-9016-9F0BBD3754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7" name="Freeform 6">
                <a:extLst>
                  <a:ext uri="{FF2B5EF4-FFF2-40B4-BE49-F238E27FC236}">
                    <a16:creationId xmlns:a16="http://schemas.microsoft.com/office/drawing/2014/main" id="{54CE70B2-E82E-497E-ADE1-0372BA942C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8" name="Freeform 7">
                <a:extLst>
                  <a:ext uri="{FF2B5EF4-FFF2-40B4-BE49-F238E27FC236}">
                    <a16:creationId xmlns:a16="http://schemas.microsoft.com/office/drawing/2014/main" id="{29238FFB-E6D8-41EF-9CD1-3D5BC42927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9" name="Freeform 8">
                <a:extLst>
                  <a:ext uri="{FF2B5EF4-FFF2-40B4-BE49-F238E27FC236}">
                    <a16:creationId xmlns:a16="http://schemas.microsoft.com/office/drawing/2014/main" id="{FCFF098E-F7E5-4192-8BF9-DEE74DC9DB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0" name="Freeform 9">
                <a:extLst>
                  <a:ext uri="{FF2B5EF4-FFF2-40B4-BE49-F238E27FC236}">
                    <a16:creationId xmlns:a16="http://schemas.microsoft.com/office/drawing/2014/main" id="{7FECE640-EFD1-4FA1-91DC-4B97D81A8E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1" name="Freeform 10">
                <a:extLst>
                  <a:ext uri="{FF2B5EF4-FFF2-40B4-BE49-F238E27FC236}">
                    <a16:creationId xmlns:a16="http://schemas.microsoft.com/office/drawing/2014/main" id="{30F82E34-3F9F-48CB-9D22-0B52C98336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2" name="Freeform 11">
                <a:extLst>
                  <a:ext uri="{FF2B5EF4-FFF2-40B4-BE49-F238E27FC236}">
                    <a16:creationId xmlns:a16="http://schemas.microsoft.com/office/drawing/2014/main" id="{D5D4B6F3-5F51-4581-A941-C3288A8179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3" name="Freeform 12">
                <a:extLst>
                  <a:ext uri="{FF2B5EF4-FFF2-40B4-BE49-F238E27FC236}">
                    <a16:creationId xmlns:a16="http://schemas.microsoft.com/office/drawing/2014/main" id="{8BFA2D8B-55C9-4567-B3B7-C8F540D744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4" name="Freeform 13">
                <a:extLst>
                  <a:ext uri="{FF2B5EF4-FFF2-40B4-BE49-F238E27FC236}">
                    <a16:creationId xmlns:a16="http://schemas.microsoft.com/office/drawing/2014/main" id="{50197EA2-5718-4679-9159-2921CF4E02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5" name="Freeform 14">
                <a:extLst>
                  <a:ext uri="{FF2B5EF4-FFF2-40B4-BE49-F238E27FC236}">
                    <a16:creationId xmlns:a16="http://schemas.microsoft.com/office/drawing/2014/main" id="{AC0A6DEF-CCF7-482D-9363-BA855FA978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6" name="Freeform 15">
                <a:extLst>
                  <a:ext uri="{FF2B5EF4-FFF2-40B4-BE49-F238E27FC236}">
                    <a16:creationId xmlns:a16="http://schemas.microsoft.com/office/drawing/2014/main" id="{07F2AFD0-6FF5-4E3F-8B52-06644BE399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17" name="Freeform 16">
                <a:extLst>
                  <a:ext uri="{FF2B5EF4-FFF2-40B4-BE49-F238E27FC236}">
                    <a16:creationId xmlns:a16="http://schemas.microsoft.com/office/drawing/2014/main" id="{C0A11BF3-EFB3-410E-9D20-0AD4F1F6FC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</p:grpSp>
        <p:grpSp>
          <p:nvGrpSpPr>
            <p:cNvPr id="15369" name="Group 17">
              <a:extLst>
                <a:ext uri="{FF2B5EF4-FFF2-40B4-BE49-F238E27FC236}">
                  <a16:creationId xmlns:a16="http://schemas.microsoft.com/office/drawing/2014/main" id="{EE5ABFF7-E858-4158-A9E9-3E0FAE4F4F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>
                <a:extLst>
                  <a:ext uri="{FF2B5EF4-FFF2-40B4-BE49-F238E27FC236}">
                    <a16:creationId xmlns:a16="http://schemas.microsoft.com/office/drawing/2014/main" id="{7E844DE8-7714-4816-86C3-CC15D611B1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1" name="Rectangle 19">
                <a:extLst>
                  <a:ext uri="{FF2B5EF4-FFF2-40B4-BE49-F238E27FC236}">
                    <a16:creationId xmlns:a16="http://schemas.microsoft.com/office/drawing/2014/main" id="{663879F7-6D04-4F8A-9B23-658BC9599C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2" name="Rectangle 20">
                <a:extLst>
                  <a:ext uri="{FF2B5EF4-FFF2-40B4-BE49-F238E27FC236}">
                    <a16:creationId xmlns:a16="http://schemas.microsoft.com/office/drawing/2014/main" id="{5F97D488-A3C0-4899-83DD-E2CDC7ADBE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3" name="Rectangle 21">
                <a:extLst>
                  <a:ext uri="{FF2B5EF4-FFF2-40B4-BE49-F238E27FC236}">
                    <a16:creationId xmlns:a16="http://schemas.microsoft.com/office/drawing/2014/main" id="{38959497-7234-4D0A-83D3-7220E0D489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4" name="Rectangle 22">
                <a:extLst>
                  <a:ext uri="{FF2B5EF4-FFF2-40B4-BE49-F238E27FC236}">
                    <a16:creationId xmlns:a16="http://schemas.microsoft.com/office/drawing/2014/main" id="{7BEEAECE-7D58-4359-B36B-9BD142AF2A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5" name="Rectangle 23">
                <a:extLst>
                  <a:ext uri="{FF2B5EF4-FFF2-40B4-BE49-F238E27FC236}">
                    <a16:creationId xmlns:a16="http://schemas.microsoft.com/office/drawing/2014/main" id="{F74A9770-6655-4CDC-B0C8-00D9D1279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6" name="Rectangle 24">
                <a:extLst>
                  <a:ext uri="{FF2B5EF4-FFF2-40B4-BE49-F238E27FC236}">
                    <a16:creationId xmlns:a16="http://schemas.microsoft.com/office/drawing/2014/main" id="{B209F9A4-602D-4E29-87D1-4B03B56CB5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7" name="Rectangle 25">
                <a:extLst>
                  <a:ext uri="{FF2B5EF4-FFF2-40B4-BE49-F238E27FC236}">
                    <a16:creationId xmlns:a16="http://schemas.microsoft.com/office/drawing/2014/main" id="{E704474B-C428-4E79-960E-B3E9B20390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8" name="Rectangle 26">
                <a:extLst>
                  <a:ext uri="{FF2B5EF4-FFF2-40B4-BE49-F238E27FC236}">
                    <a16:creationId xmlns:a16="http://schemas.microsoft.com/office/drawing/2014/main" id="{4B7A4776-E318-4F4F-B58A-AA8D80CB1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39" name="Rectangle 27">
                <a:extLst>
                  <a:ext uri="{FF2B5EF4-FFF2-40B4-BE49-F238E27FC236}">
                    <a16:creationId xmlns:a16="http://schemas.microsoft.com/office/drawing/2014/main" id="{27F5E6C0-F9DF-4EE6-8F5C-ED1AB9DE64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0" name="Rectangle 28">
                <a:extLst>
                  <a:ext uri="{FF2B5EF4-FFF2-40B4-BE49-F238E27FC236}">
                    <a16:creationId xmlns:a16="http://schemas.microsoft.com/office/drawing/2014/main" id="{1026B748-88A6-402C-9857-4DD41A4DC9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1" name="Rectangle 29">
                <a:extLst>
                  <a:ext uri="{FF2B5EF4-FFF2-40B4-BE49-F238E27FC236}">
                    <a16:creationId xmlns:a16="http://schemas.microsoft.com/office/drawing/2014/main" id="{ACB5CB76-1399-4311-8374-68FDF2741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2" name="Rectangle 30">
                <a:extLst>
                  <a:ext uri="{FF2B5EF4-FFF2-40B4-BE49-F238E27FC236}">
                    <a16:creationId xmlns:a16="http://schemas.microsoft.com/office/drawing/2014/main" id="{E86072D4-2F4E-44C2-A4FB-0232FFAFD2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3" name="Rectangle 31">
                <a:extLst>
                  <a:ext uri="{FF2B5EF4-FFF2-40B4-BE49-F238E27FC236}">
                    <a16:creationId xmlns:a16="http://schemas.microsoft.com/office/drawing/2014/main" id="{2A26DC62-9AA6-4926-8B1C-A6203DFE3C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4" name="Rectangle 32">
                <a:extLst>
                  <a:ext uri="{FF2B5EF4-FFF2-40B4-BE49-F238E27FC236}">
                    <a16:creationId xmlns:a16="http://schemas.microsoft.com/office/drawing/2014/main" id="{30659804-93D7-417C-8B2B-83B68CC372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5" name="Rectangle 33">
                <a:extLst>
                  <a:ext uri="{FF2B5EF4-FFF2-40B4-BE49-F238E27FC236}">
                    <a16:creationId xmlns:a16="http://schemas.microsoft.com/office/drawing/2014/main" id="{62239379-F866-4C98-BFE1-897F5AD946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6" name="Rectangle 34">
                <a:extLst>
                  <a:ext uri="{FF2B5EF4-FFF2-40B4-BE49-F238E27FC236}">
                    <a16:creationId xmlns:a16="http://schemas.microsoft.com/office/drawing/2014/main" id="{77F52032-3CD6-48F9-BBAE-DEA7C0AD93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7" name="Rectangle 35">
                <a:extLst>
                  <a:ext uri="{FF2B5EF4-FFF2-40B4-BE49-F238E27FC236}">
                    <a16:creationId xmlns:a16="http://schemas.microsoft.com/office/drawing/2014/main" id="{224E7A30-CB5C-4DCF-B3E4-FBD82D274D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8" name="Rectangle 36">
                <a:extLst>
                  <a:ext uri="{FF2B5EF4-FFF2-40B4-BE49-F238E27FC236}">
                    <a16:creationId xmlns:a16="http://schemas.microsoft.com/office/drawing/2014/main" id="{6ADE11BF-2594-4B6C-A47D-7CB41A8891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49" name="Rectangle 37">
                <a:extLst>
                  <a:ext uri="{FF2B5EF4-FFF2-40B4-BE49-F238E27FC236}">
                    <a16:creationId xmlns:a16="http://schemas.microsoft.com/office/drawing/2014/main" id="{CEE1E058-CA31-4848-92B1-7CC5D9A31F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0" name="Rectangle 38">
                <a:extLst>
                  <a:ext uri="{FF2B5EF4-FFF2-40B4-BE49-F238E27FC236}">
                    <a16:creationId xmlns:a16="http://schemas.microsoft.com/office/drawing/2014/main" id="{0A43502B-333E-4424-A872-E5517FEA65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1" name="Rectangle 39">
                <a:extLst>
                  <a:ext uri="{FF2B5EF4-FFF2-40B4-BE49-F238E27FC236}">
                    <a16:creationId xmlns:a16="http://schemas.microsoft.com/office/drawing/2014/main" id="{41D1C8A6-0950-4ECD-A79D-057B8D2C38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2" name="Rectangle 40">
                <a:extLst>
                  <a:ext uri="{FF2B5EF4-FFF2-40B4-BE49-F238E27FC236}">
                    <a16:creationId xmlns:a16="http://schemas.microsoft.com/office/drawing/2014/main" id="{D58B1150-2151-4A74-B287-B6AB9259AE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id="{6E60CBEC-8CDE-4C5F-860F-7281B36173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id="{54C358CC-3110-4E7D-8D84-64C92BAF3E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5" name="Rectangle 43">
                <a:extLst>
                  <a:ext uri="{FF2B5EF4-FFF2-40B4-BE49-F238E27FC236}">
                    <a16:creationId xmlns:a16="http://schemas.microsoft.com/office/drawing/2014/main" id="{4B0E602B-CF74-4E44-963D-EAE075D843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6" name="Rectangle 44">
                <a:extLst>
                  <a:ext uri="{FF2B5EF4-FFF2-40B4-BE49-F238E27FC236}">
                    <a16:creationId xmlns:a16="http://schemas.microsoft.com/office/drawing/2014/main" id="{045459EC-DDC9-43DA-ACA4-299C2C26F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7" name="Rectangle 45">
                <a:extLst>
                  <a:ext uri="{FF2B5EF4-FFF2-40B4-BE49-F238E27FC236}">
                    <a16:creationId xmlns:a16="http://schemas.microsoft.com/office/drawing/2014/main" id="{AB460BA8-D2D4-4CCE-AD69-4D373EE3EA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8" name="Rectangle 46">
                <a:extLst>
                  <a:ext uri="{FF2B5EF4-FFF2-40B4-BE49-F238E27FC236}">
                    <a16:creationId xmlns:a16="http://schemas.microsoft.com/office/drawing/2014/main" id="{D08DC0FF-6781-4AC5-A210-F1365837B6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59" name="Rectangle 47">
                <a:extLst>
                  <a:ext uri="{FF2B5EF4-FFF2-40B4-BE49-F238E27FC236}">
                    <a16:creationId xmlns:a16="http://schemas.microsoft.com/office/drawing/2014/main" id="{E7E52A7C-9E11-4C85-942A-3B36595F62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0" name="Rectangle 48">
                <a:extLst>
                  <a:ext uri="{FF2B5EF4-FFF2-40B4-BE49-F238E27FC236}">
                    <a16:creationId xmlns:a16="http://schemas.microsoft.com/office/drawing/2014/main" id="{2942029B-BD7F-45E7-806B-B280CEF1B2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1" name="Rectangle 49">
                <a:extLst>
                  <a:ext uri="{FF2B5EF4-FFF2-40B4-BE49-F238E27FC236}">
                    <a16:creationId xmlns:a16="http://schemas.microsoft.com/office/drawing/2014/main" id="{248E59E8-7036-417A-8E32-9CB3F70BB9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2" name="Rectangle 50">
                <a:extLst>
                  <a:ext uri="{FF2B5EF4-FFF2-40B4-BE49-F238E27FC236}">
                    <a16:creationId xmlns:a16="http://schemas.microsoft.com/office/drawing/2014/main" id="{FF3123AB-98C7-4B65-9B87-CE35C291ED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3" name="Rectangle 51">
                <a:extLst>
                  <a:ext uri="{FF2B5EF4-FFF2-40B4-BE49-F238E27FC236}">
                    <a16:creationId xmlns:a16="http://schemas.microsoft.com/office/drawing/2014/main" id="{1BE8180D-B0A6-4197-8229-9BECA90BC4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4" name="Rectangle 52">
                <a:extLst>
                  <a:ext uri="{FF2B5EF4-FFF2-40B4-BE49-F238E27FC236}">
                    <a16:creationId xmlns:a16="http://schemas.microsoft.com/office/drawing/2014/main" id="{35917348-960C-45E0-8571-597DD34E21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5" name="Rectangle 53">
                <a:extLst>
                  <a:ext uri="{FF2B5EF4-FFF2-40B4-BE49-F238E27FC236}">
                    <a16:creationId xmlns:a16="http://schemas.microsoft.com/office/drawing/2014/main" id="{036E0E9E-5196-42B9-87E1-3592A4BECB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6" name="Rectangle 54">
                <a:extLst>
                  <a:ext uri="{FF2B5EF4-FFF2-40B4-BE49-F238E27FC236}">
                    <a16:creationId xmlns:a16="http://schemas.microsoft.com/office/drawing/2014/main" id="{FC557AEF-2A54-4975-8E2F-25B159874D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7" name="Rectangle 55">
                <a:extLst>
                  <a:ext uri="{FF2B5EF4-FFF2-40B4-BE49-F238E27FC236}">
                    <a16:creationId xmlns:a16="http://schemas.microsoft.com/office/drawing/2014/main" id="{9C1BC179-3EA7-4EF8-89A3-C800C57255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8" name="Rectangle 56">
                <a:extLst>
                  <a:ext uri="{FF2B5EF4-FFF2-40B4-BE49-F238E27FC236}">
                    <a16:creationId xmlns:a16="http://schemas.microsoft.com/office/drawing/2014/main" id="{71F92621-2616-4458-B8A4-90A5413CA5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69" name="Rectangle 57">
                <a:extLst>
                  <a:ext uri="{FF2B5EF4-FFF2-40B4-BE49-F238E27FC236}">
                    <a16:creationId xmlns:a16="http://schemas.microsoft.com/office/drawing/2014/main" id="{4F07E379-1651-44D4-905A-96196BEB31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0" name="Rectangle 58">
                <a:extLst>
                  <a:ext uri="{FF2B5EF4-FFF2-40B4-BE49-F238E27FC236}">
                    <a16:creationId xmlns:a16="http://schemas.microsoft.com/office/drawing/2014/main" id="{8CE0FBEE-1291-4593-8B2D-5F7360F27C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1" name="Rectangle 59">
                <a:extLst>
                  <a:ext uri="{FF2B5EF4-FFF2-40B4-BE49-F238E27FC236}">
                    <a16:creationId xmlns:a16="http://schemas.microsoft.com/office/drawing/2014/main" id="{6FA4DB64-C5B5-467C-8771-CD6FCBFC14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2" name="Rectangle 60">
                <a:extLst>
                  <a:ext uri="{FF2B5EF4-FFF2-40B4-BE49-F238E27FC236}">
                    <a16:creationId xmlns:a16="http://schemas.microsoft.com/office/drawing/2014/main" id="{98FDE0AF-FF5A-4C87-8CB6-BE97F7BF38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3" name="Rectangle 61">
                <a:extLst>
                  <a:ext uri="{FF2B5EF4-FFF2-40B4-BE49-F238E27FC236}">
                    <a16:creationId xmlns:a16="http://schemas.microsoft.com/office/drawing/2014/main" id="{37CF8798-5A3F-4350-83EE-8D8B574E6C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4" name="Rectangle 62">
                <a:extLst>
                  <a:ext uri="{FF2B5EF4-FFF2-40B4-BE49-F238E27FC236}">
                    <a16:creationId xmlns:a16="http://schemas.microsoft.com/office/drawing/2014/main" id="{91063781-B08D-419A-82F5-F27BB3A3F6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5" name="Rectangle 63">
                <a:extLst>
                  <a:ext uri="{FF2B5EF4-FFF2-40B4-BE49-F238E27FC236}">
                    <a16:creationId xmlns:a16="http://schemas.microsoft.com/office/drawing/2014/main" id="{E759F0F0-11D8-4D9C-BD19-9409DA3527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6" name="Rectangle 64">
                <a:extLst>
                  <a:ext uri="{FF2B5EF4-FFF2-40B4-BE49-F238E27FC236}">
                    <a16:creationId xmlns:a16="http://schemas.microsoft.com/office/drawing/2014/main" id="{32953193-1777-4FA5-8E05-36D4555CDF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7" name="Rectangle 65">
                <a:extLst>
                  <a:ext uri="{FF2B5EF4-FFF2-40B4-BE49-F238E27FC236}">
                    <a16:creationId xmlns:a16="http://schemas.microsoft.com/office/drawing/2014/main" id="{A1176870-8556-4E68-9FBD-0408D15C2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8" name="Rectangle 66">
                <a:extLst>
                  <a:ext uri="{FF2B5EF4-FFF2-40B4-BE49-F238E27FC236}">
                    <a16:creationId xmlns:a16="http://schemas.microsoft.com/office/drawing/2014/main" id="{B037B2AA-DE8F-499D-8D4B-C8BA00568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79" name="Rectangle 67">
                <a:extLst>
                  <a:ext uri="{FF2B5EF4-FFF2-40B4-BE49-F238E27FC236}">
                    <a16:creationId xmlns:a16="http://schemas.microsoft.com/office/drawing/2014/main" id="{5BAD9DD3-2D47-4152-A28A-425FE06D99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0" name="Rectangle 68">
                <a:extLst>
                  <a:ext uri="{FF2B5EF4-FFF2-40B4-BE49-F238E27FC236}">
                    <a16:creationId xmlns:a16="http://schemas.microsoft.com/office/drawing/2014/main" id="{EFCFE13F-A8C1-41D8-9895-3D0570B8E0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1" name="Rectangle 69">
                <a:extLst>
                  <a:ext uri="{FF2B5EF4-FFF2-40B4-BE49-F238E27FC236}">
                    <a16:creationId xmlns:a16="http://schemas.microsoft.com/office/drawing/2014/main" id="{FD17BE72-222B-4235-9220-A7FEDC6DAA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2" name="Rectangle 70">
                <a:extLst>
                  <a:ext uri="{FF2B5EF4-FFF2-40B4-BE49-F238E27FC236}">
                    <a16:creationId xmlns:a16="http://schemas.microsoft.com/office/drawing/2014/main" id="{92FD9AA1-136C-4F49-B0FB-720275F937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3" name="Rectangle 71">
                <a:extLst>
                  <a:ext uri="{FF2B5EF4-FFF2-40B4-BE49-F238E27FC236}">
                    <a16:creationId xmlns:a16="http://schemas.microsoft.com/office/drawing/2014/main" id="{CD81F179-D7F7-4E29-892D-9897ECAC86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4" name="Rectangle 72">
                <a:extLst>
                  <a:ext uri="{FF2B5EF4-FFF2-40B4-BE49-F238E27FC236}">
                    <a16:creationId xmlns:a16="http://schemas.microsoft.com/office/drawing/2014/main" id="{221464B1-BDCF-452B-9C86-03664C3D06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5" name="Rectangle 73">
                <a:extLst>
                  <a:ext uri="{FF2B5EF4-FFF2-40B4-BE49-F238E27FC236}">
                    <a16:creationId xmlns:a16="http://schemas.microsoft.com/office/drawing/2014/main" id="{0E46BD6C-CB43-4D5F-B06D-C0D76A8CB5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6" name="Rectangle 74">
                <a:extLst>
                  <a:ext uri="{FF2B5EF4-FFF2-40B4-BE49-F238E27FC236}">
                    <a16:creationId xmlns:a16="http://schemas.microsoft.com/office/drawing/2014/main" id="{F21C2113-38E8-471B-80B3-041CCD4539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7" name="Rectangle 75">
                <a:extLst>
                  <a:ext uri="{FF2B5EF4-FFF2-40B4-BE49-F238E27FC236}">
                    <a16:creationId xmlns:a16="http://schemas.microsoft.com/office/drawing/2014/main" id="{93DE9977-158F-45F2-8240-1EDC6DC2F3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8" name="Rectangle 76">
                <a:extLst>
                  <a:ext uri="{FF2B5EF4-FFF2-40B4-BE49-F238E27FC236}">
                    <a16:creationId xmlns:a16="http://schemas.microsoft.com/office/drawing/2014/main" id="{30137A80-45CD-4A72-A2D3-E1B0147DE7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89" name="Rectangle 77">
                <a:extLst>
                  <a:ext uri="{FF2B5EF4-FFF2-40B4-BE49-F238E27FC236}">
                    <a16:creationId xmlns:a16="http://schemas.microsoft.com/office/drawing/2014/main" id="{502CBB3C-70BA-44F9-AC1C-CC69FE2EFB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0" name="Rectangle 78">
                <a:extLst>
                  <a:ext uri="{FF2B5EF4-FFF2-40B4-BE49-F238E27FC236}">
                    <a16:creationId xmlns:a16="http://schemas.microsoft.com/office/drawing/2014/main" id="{30693C8E-7796-40CD-A206-C3ACC97507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1" name="Rectangle 79">
                <a:extLst>
                  <a:ext uri="{FF2B5EF4-FFF2-40B4-BE49-F238E27FC236}">
                    <a16:creationId xmlns:a16="http://schemas.microsoft.com/office/drawing/2014/main" id="{6D6DB1A8-65E6-4A50-A1A0-50553B03F8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2" name="Rectangle 80">
                <a:extLst>
                  <a:ext uri="{FF2B5EF4-FFF2-40B4-BE49-F238E27FC236}">
                    <a16:creationId xmlns:a16="http://schemas.microsoft.com/office/drawing/2014/main" id="{1E95DDB8-D898-4AA7-902A-4A231754E3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433" name="Freeform 81">
                <a:extLst>
                  <a:ext uri="{FF2B5EF4-FFF2-40B4-BE49-F238E27FC236}">
                    <a16:creationId xmlns:a16="http://schemas.microsoft.com/office/drawing/2014/main" id="{78AD4280-8646-47E1-BF49-50CF6A5A7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5194" name="Rectangle 82">
                <a:extLst>
                  <a:ext uri="{FF2B5EF4-FFF2-40B4-BE49-F238E27FC236}">
                    <a16:creationId xmlns:a16="http://schemas.microsoft.com/office/drawing/2014/main" id="{930B5B8F-B598-4EF5-8DEC-EDC4B5ECD1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5" name="Rectangle 83">
                <a:extLst>
                  <a:ext uri="{FF2B5EF4-FFF2-40B4-BE49-F238E27FC236}">
                    <a16:creationId xmlns:a16="http://schemas.microsoft.com/office/drawing/2014/main" id="{C0C94BE1-0501-447C-83FE-70A1C0555F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6" name="Rectangle 84">
                <a:extLst>
                  <a:ext uri="{FF2B5EF4-FFF2-40B4-BE49-F238E27FC236}">
                    <a16:creationId xmlns:a16="http://schemas.microsoft.com/office/drawing/2014/main" id="{CECBFB3C-D386-4C10-A24E-907F59A436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7" name="Rectangle 85">
                <a:extLst>
                  <a:ext uri="{FF2B5EF4-FFF2-40B4-BE49-F238E27FC236}">
                    <a16:creationId xmlns:a16="http://schemas.microsoft.com/office/drawing/2014/main" id="{7EB09B1D-8FDC-4799-BB97-A07A76C92E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8" name="Rectangle 86">
                <a:extLst>
                  <a:ext uri="{FF2B5EF4-FFF2-40B4-BE49-F238E27FC236}">
                    <a16:creationId xmlns:a16="http://schemas.microsoft.com/office/drawing/2014/main" id="{2D2D9C7C-1D68-407A-8ECC-387FF0565C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199" name="Rectangle 87">
                <a:extLst>
                  <a:ext uri="{FF2B5EF4-FFF2-40B4-BE49-F238E27FC236}">
                    <a16:creationId xmlns:a16="http://schemas.microsoft.com/office/drawing/2014/main" id="{BE4117BD-EC61-4C59-95EE-B8B61E622A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0" name="Rectangle 88">
                <a:extLst>
                  <a:ext uri="{FF2B5EF4-FFF2-40B4-BE49-F238E27FC236}">
                    <a16:creationId xmlns:a16="http://schemas.microsoft.com/office/drawing/2014/main" id="{D325EF02-A50E-430C-A3B6-A742CBF737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1" name="Rectangle 89">
                <a:extLst>
                  <a:ext uri="{FF2B5EF4-FFF2-40B4-BE49-F238E27FC236}">
                    <a16:creationId xmlns:a16="http://schemas.microsoft.com/office/drawing/2014/main" id="{88B98932-4DE4-4D0C-8991-B7B6CBA0D3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2" name="Rectangle 90">
                <a:extLst>
                  <a:ext uri="{FF2B5EF4-FFF2-40B4-BE49-F238E27FC236}">
                    <a16:creationId xmlns:a16="http://schemas.microsoft.com/office/drawing/2014/main" id="{C691F523-2042-4984-B796-92E64F0098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3" name="Rectangle 91">
                <a:extLst>
                  <a:ext uri="{FF2B5EF4-FFF2-40B4-BE49-F238E27FC236}">
                    <a16:creationId xmlns:a16="http://schemas.microsoft.com/office/drawing/2014/main" id="{FD7BA683-E0B8-43DF-9CBD-AFD24758AA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4" name="Rectangle 92">
                <a:extLst>
                  <a:ext uri="{FF2B5EF4-FFF2-40B4-BE49-F238E27FC236}">
                    <a16:creationId xmlns:a16="http://schemas.microsoft.com/office/drawing/2014/main" id="{4989A0C8-AAE9-4F5F-B5AE-E71F0B83A2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5" name="Rectangle 93">
                <a:extLst>
                  <a:ext uri="{FF2B5EF4-FFF2-40B4-BE49-F238E27FC236}">
                    <a16:creationId xmlns:a16="http://schemas.microsoft.com/office/drawing/2014/main" id="{15C2787D-7B75-412F-9245-56B0AB03FA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6" name="Rectangle 94">
                <a:extLst>
                  <a:ext uri="{FF2B5EF4-FFF2-40B4-BE49-F238E27FC236}">
                    <a16:creationId xmlns:a16="http://schemas.microsoft.com/office/drawing/2014/main" id="{6C1AA1CF-7264-485F-9510-9E5BFB9B1F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7" name="Rectangle 95">
                <a:extLst>
                  <a:ext uri="{FF2B5EF4-FFF2-40B4-BE49-F238E27FC236}">
                    <a16:creationId xmlns:a16="http://schemas.microsoft.com/office/drawing/2014/main" id="{78CD94D2-264B-4290-A315-0C8DD99998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8" name="Rectangle 96">
                <a:extLst>
                  <a:ext uri="{FF2B5EF4-FFF2-40B4-BE49-F238E27FC236}">
                    <a16:creationId xmlns:a16="http://schemas.microsoft.com/office/drawing/2014/main" id="{E3EAEF58-1848-4739-908E-543416A2F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09" name="Rectangle 97">
                <a:extLst>
                  <a:ext uri="{FF2B5EF4-FFF2-40B4-BE49-F238E27FC236}">
                    <a16:creationId xmlns:a16="http://schemas.microsoft.com/office/drawing/2014/main" id="{E22A1B9F-6F31-45C5-B60E-A7C5D8E1F0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0" name="Rectangle 98">
                <a:extLst>
                  <a:ext uri="{FF2B5EF4-FFF2-40B4-BE49-F238E27FC236}">
                    <a16:creationId xmlns:a16="http://schemas.microsoft.com/office/drawing/2014/main" id="{BBFF1D2A-B7AB-4009-9F61-6C2C24E6BB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1" name="Rectangle 99">
                <a:extLst>
                  <a:ext uri="{FF2B5EF4-FFF2-40B4-BE49-F238E27FC236}">
                    <a16:creationId xmlns:a16="http://schemas.microsoft.com/office/drawing/2014/main" id="{C709D6A0-518C-4E60-8976-57BF4DFBED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2" name="Rectangle 100">
                <a:extLst>
                  <a:ext uri="{FF2B5EF4-FFF2-40B4-BE49-F238E27FC236}">
                    <a16:creationId xmlns:a16="http://schemas.microsoft.com/office/drawing/2014/main" id="{16949BCF-0E48-4C20-A86A-53529F9499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3" name="Rectangle 101">
                <a:extLst>
                  <a:ext uri="{FF2B5EF4-FFF2-40B4-BE49-F238E27FC236}">
                    <a16:creationId xmlns:a16="http://schemas.microsoft.com/office/drawing/2014/main" id="{8F7F09EC-EF5E-45EC-9CB2-63C878C183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4" name="Rectangle 102">
                <a:extLst>
                  <a:ext uri="{FF2B5EF4-FFF2-40B4-BE49-F238E27FC236}">
                    <a16:creationId xmlns:a16="http://schemas.microsoft.com/office/drawing/2014/main" id="{A2C25BBA-2FE3-4BDF-894A-B035AE083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5" name="Rectangle 103">
                <a:extLst>
                  <a:ext uri="{FF2B5EF4-FFF2-40B4-BE49-F238E27FC236}">
                    <a16:creationId xmlns:a16="http://schemas.microsoft.com/office/drawing/2014/main" id="{6AA4DE88-1D70-4D83-B68E-D93648D1DD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6" name="Rectangle 104">
                <a:extLst>
                  <a:ext uri="{FF2B5EF4-FFF2-40B4-BE49-F238E27FC236}">
                    <a16:creationId xmlns:a16="http://schemas.microsoft.com/office/drawing/2014/main" id="{6F7DF811-CCBD-4F0A-8857-164B817F1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7" name="Rectangle 105">
                <a:extLst>
                  <a:ext uri="{FF2B5EF4-FFF2-40B4-BE49-F238E27FC236}">
                    <a16:creationId xmlns:a16="http://schemas.microsoft.com/office/drawing/2014/main" id="{D92A658C-C648-4F22-A298-7943CE771E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8" name="Rectangle 106">
                <a:extLst>
                  <a:ext uri="{FF2B5EF4-FFF2-40B4-BE49-F238E27FC236}">
                    <a16:creationId xmlns:a16="http://schemas.microsoft.com/office/drawing/2014/main" id="{22C31BF1-368A-4762-83D1-8F12F6588B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19" name="Rectangle 107">
                <a:extLst>
                  <a:ext uri="{FF2B5EF4-FFF2-40B4-BE49-F238E27FC236}">
                    <a16:creationId xmlns:a16="http://schemas.microsoft.com/office/drawing/2014/main" id="{CB9E38B7-400D-4A3F-BC3B-12FE551A12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0" name="Rectangle 108">
                <a:extLst>
                  <a:ext uri="{FF2B5EF4-FFF2-40B4-BE49-F238E27FC236}">
                    <a16:creationId xmlns:a16="http://schemas.microsoft.com/office/drawing/2014/main" id="{5EDEA8D2-A05E-4B0E-B83F-2E3B7CD033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1" name="Rectangle 109">
                <a:extLst>
                  <a:ext uri="{FF2B5EF4-FFF2-40B4-BE49-F238E27FC236}">
                    <a16:creationId xmlns:a16="http://schemas.microsoft.com/office/drawing/2014/main" id="{E14E9098-FC59-4992-AAD2-73273F1BEF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2" name="Rectangle 110">
                <a:extLst>
                  <a:ext uri="{FF2B5EF4-FFF2-40B4-BE49-F238E27FC236}">
                    <a16:creationId xmlns:a16="http://schemas.microsoft.com/office/drawing/2014/main" id="{E44F0E88-319E-4E97-BC2B-3302A27E7A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3" name="Rectangle 111">
                <a:extLst>
                  <a:ext uri="{FF2B5EF4-FFF2-40B4-BE49-F238E27FC236}">
                    <a16:creationId xmlns:a16="http://schemas.microsoft.com/office/drawing/2014/main" id="{9510D63F-47CC-4976-8642-1A575BAE2A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4" name="Rectangle 112">
                <a:extLst>
                  <a:ext uri="{FF2B5EF4-FFF2-40B4-BE49-F238E27FC236}">
                    <a16:creationId xmlns:a16="http://schemas.microsoft.com/office/drawing/2014/main" id="{9B5D00BC-740E-4AA2-8DFA-08202ADAC3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5" name="Rectangle 113">
                <a:extLst>
                  <a:ext uri="{FF2B5EF4-FFF2-40B4-BE49-F238E27FC236}">
                    <a16:creationId xmlns:a16="http://schemas.microsoft.com/office/drawing/2014/main" id="{B1105106-9F5A-4327-BA95-C3AD42F43D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6" name="Rectangle 114">
                <a:extLst>
                  <a:ext uri="{FF2B5EF4-FFF2-40B4-BE49-F238E27FC236}">
                    <a16:creationId xmlns:a16="http://schemas.microsoft.com/office/drawing/2014/main" id="{DC30649A-9F55-4F0F-AA8C-E9370CD4AA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7" name="Rectangle 115">
                <a:extLst>
                  <a:ext uri="{FF2B5EF4-FFF2-40B4-BE49-F238E27FC236}">
                    <a16:creationId xmlns:a16="http://schemas.microsoft.com/office/drawing/2014/main" id="{D33163EB-4C87-48C0-9635-6EB4AF9A8B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8" name="Rectangle 116">
                <a:extLst>
                  <a:ext uri="{FF2B5EF4-FFF2-40B4-BE49-F238E27FC236}">
                    <a16:creationId xmlns:a16="http://schemas.microsoft.com/office/drawing/2014/main" id="{D052A6D1-209F-46FE-B722-01A910D2CE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29" name="Rectangle 117">
                <a:extLst>
                  <a:ext uri="{FF2B5EF4-FFF2-40B4-BE49-F238E27FC236}">
                    <a16:creationId xmlns:a16="http://schemas.microsoft.com/office/drawing/2014/main" id="{4D4465E1-2499-47A0-8DA6-FD2CBDFBDE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0" name="Rectangle 118">
                <a:extLst>
                  <a:ext uri="{FF2B5EF4-FFF2-40B4-BE49-F238E27FC236}">
                    <a16:creationId xmlns:a16="http://schemas.microsoft.com/office/drawing/2014/main" id="{F3326076-5699-4822-8D1C-04714F62CB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1" name="Rectangle 119">
                <a:extLst>
                  <a:ext uri="{FF2B5EF4-FFF2-40B4-BE49-F238E27FC236}">
                    <a16:creationId xmlns:a16="http://schemas.microsoft.com/office/drawing/2014/main" id="{E9991030-9ADA-4F30-9F80-EF4635213B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2" name="Rectangle 120">
                <a:extLst>
                  <a:ext uri="{FF2B5EF4-FFF2-40B4-BE49-F238E27FC236}">
                    <a16:creationId xmlns:a16="http://schemas.microsoft.com/office/drawing/2014/main" id="{CBFB2580-6D97-4A0F-9D67-9D23C20398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3" name="Rectangle 121">
                <a:extLst>
                  <a:ext uri="{FF2B5EF4-FFF2-40B4-BE49-F238E27FC236}">
                    <a16:creationId xmlns:a16="http://schemas.microsoft.com/office/drawing/2014/main" id="{3A7E9A3B-50EE-4D92-B828-CF99A00B3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4" name="Rectangle 122">
                <a:extLst>
                  <a:ext uri="{FF2B5EF4-FFF2-40B4-BE49-F238E27FC236}">
                    <a16:creationId xmlns:a16="http://schemas.microsoft.com/office/drawing/2014/main" id="{EDBB3313-446D-44F5-AE92-5B838075C2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5" name="Rectangle 123">
                <a:extLst>
                  <a:ext uri="{FF2B5EF4-FFF2-40B4-BE49-F238E27FC236}">
                    <a16:creationId xmlns:a16="http://schemas.microsoft.com/office/drawing/2014/main" id="{8F108FBA-FB48-4993-B658-654CB1E6EB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6" name="Rectangle 124">
                <a:extLst>
                  <a:ext uri="{FF2B5EF4-FFF2-40B4-BE49-F238E27FC236}">
                    <a16:creationId xmlns:a16="http://schemas.microsoft.com/office/drawing/2014/main" id="{0D6822CB-B227-406E-94C4-5B224A1292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7" name="Rectangle 125">
                <a:extLst>
                  <a:ext uri="{FF2B5EF4-FFF2-40B4-BE49-F238E27FC236}">
                    <a16:creationId xmlns:a16="http://schemas.microsoft.com/office/drawing/2014/main" id="{66371555-8CD9-4176-A3BC-17973AB4B3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8" name="Rectangle 126">
                <a:extLst>
                  <a:ext uri="{FF2B5EF4-FFF2-40B4-BE49-F238E27FC236}">
                    <a16:creationId xmlns:a16="http://schemas.microsoft.com/office/drawing/2014/main" id="{12D0956C-65AD-4CDF-91E9-E78C1DCECA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39" name="Rectangle 127">
                <a:extLst>
                  <a:ext uri="{FF2B5EF4-FFF2-40B4-BE49-F238E27FC236}">
                    <a16:creationId xmlns:a16="http://schemas.microsoft.com/office/drawing/2014/main" id="{ABA92D86-A3C2-45B2-8E72-834D09FCB9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0" name="Rectangle 128">
                <a:extLst>
                  <a:ext uri="{FF2B5EF4-FFF2-40B4-BE49-F238E27FC236}">
                    <a16:creationId xmlns:a16="http://schemas.microsoft.com/office/drawing/2014/main" id="{94F258E0-3CCC-492B-9CD2-4BECEFFF63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1" name="Rectangle 129">
                <a:extLst>
                  <a:ext uri="{FF2B5EF4-FFF2-40B4-BE49-F238E27FC236}">
                    <a16:creationId xmlns:a16="http://schemas.microsoft.com/office/drawing/2014/main" id="{B3A5AD38-A5D5-467F-8FC6-01296E3938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2" name="Rectangle 130">
                <a:extLst>
                  <a:ext uri="{FF2B5EF4-FFF2-40B4-BE49-F238E27FC236}">
                    <a16:creationId xmlns:a16="http://schemas.microsoft.com/office/drawing/2014/main" id="{79940AE6-BF97-4C23-A123-386E7DDC3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3" name="Rectangle 131">
                <a:extLst>
                  <a:ext uri="{FF2B5EF4-FFF2-40B4-BE49-F238E27FC236}">
                    <a16:creationId xmlns:a16="http://schemas.microsoft.com/office/drawing/2014/main" id="{7B3C23C7-E9E8-43D8-91B2-61BBD83DF6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4" name="Rectangle 132">
                <a:extLst>
                  <a:ext uri="{FF2B5EF4-FFF2-40B4-BE49-F238E27FC236}">
                    <a16:creationId xmlns:a16="http://schemas.microsoft.com/office/drawing/2014/main" id="{A8C48CF6-6195-4D05-8F02-F3CE2CDAEF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5" name="Rectangle 133">
                <a:extLst>
                  <a:ext uri="{FF2B5EF4-FFF2-40B4-BE49-F238E27FC236}">
                    <a16:creationId xmlns:a16="http://schemas.microsoft.com/office/drawing/2014/main" id="{27E6DEB2-9061-4650-BA49-5117D185D9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6" name="Rectangle 134">
                <a:extLst>
                  <a:ext uri="{FF2B5EF4-FFF2-40B4-BE49-F238E27FC236}">
                    <a16:creationId xmlns:a16="http://schemas.microsoft.com/office/drawing/2014/main" id="{C459ED43-6046-4740-9A3B-FDD6F85FF1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7" name="Rectangle 135">
                <a:extLst>
                  <a:ext uri="{FF2B5EF4-FFF2-40B4-BE49-F238E27FC236}">
                    <a16:creationId xmlns:a16="http://schemas.microsoft.com/office/drawing/2014/main" id="{410ADE22-C6F9-4A8D-8DE5-22B0F37DE0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8" name="Rectangle 136">
                <a:extLst>
                  <a:ext uri="{FF2B5EF4-FFF2-40B4-BE49-F238E27FC236}">
                    <a16:creationId xmlns:a16="http://schemas.microsoft.com/office/drawing/2014/main" id="{CE8978C0-C841-475C-B645-D61378596E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49" name="Rectangle 137">
                <a:extLst>
                  <a:ext uri="{FF2B5EF4-FFF2-40B4-BE49-F238E27FC236}">
                    <a16:creationId xmlns:a16="http://schemas.microsoft.com/office/drawing/2014/main" id="{D2420218-AE4F-45E9-A56B-C90BB343C0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490" name="Freeform 138">
                <a:extLst>
                  <a:ext uri="{FF2B5EF4-FFF2-40B4-BE49-F238E27FC236}">
                    <a16:creationId xmlns:a16="http://schemas.microsoft.com/office/drawing/2014/main" id="{F545CAA4-8F60-4C3A-B714-C63DC429AF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1" name="Freeform 139">
                <a:extLst>
                  <a:ext uri="{FF2B5EF4-FFF2-40B4-BE49-F238E27FC236}">
                    <a16:creationId xmlns:a16="http://schemas.microsoft.com/office/drawing/2014/main" id="{E11BF5EB-F34F-41C7-8997-B3FBA89D1C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2" name="Freeform 140">
                <a:extLst>
                  <a:ext uri="{FF2B5EF4-FFF2-40B4-BE49-F238E27FC236}">
                    <a16:creationId xmlns:a16="http://schemas.microsoft.com/office/drawing/2014/main" id="{6F857BF9-45A0-472C-B4B1-004964BA02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3" name="Freeform 141">
                <a:extLst>
                  <a:ext uri="{FF2B5EF4-FFF2-40B4-BE49-F238E27FC236}">
                    <a16:creationId xmlns:a16="http://schemas.microsoft.com/office/drawing/2014/main" id="{88C0D059-5C28-4D03-85E4-EF20B80785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4" name="Freeform 142">
                <a:extLst>
                  <a:ext uri="{FF2B5EF4-FFF2-40B4-BE49-F238E27FC236}">
                    <a16:creationId xmlns:a16="http://schemas.microsoft.com/office/drawing/2014/main" id="{6DAC63E5-C46D-427E-BEDE-0C2607A25E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5" name="Freeform 143">
                <a:extLst>
                  <a:ext uri="{FF2B5EF4-FFF2-40B4-BE49-F238E27FC236}">
                    <a16:creationId xmlns:a16="http://schemas.microsoft.com/office/drawing/2014/main" id="{F79F6C10-D3CF-484A-BA67-4CBEB7FB9C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6" name="Freeform 144">
                <a:extLst>
                  <a:ext uri="{FF2B5EF4-FFF2-40B4-BE49-F238E27FC236}">
                    <a16:creationId xmlns:a16="http://schemas.microsoft.com/office/drawing/2014/main" id="{CC79B14F-A71F-4065-AB3B-E9DB84F502E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7" name="Freeform 145">
                <a:extLst>
                  <a:ext uri="{FF2B5EF4-FFF2-40B4-BE49-F238E27FC236}">
                    <a16:creationId xmlns:a16="http://schemas.microsoft.com/office/drawing/2014/main" id="{B6FF34E5-C6DF-4C53-A585-762D8542E2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498" name="Freeform 146">
                <a:extLst>
                  <a:ext uri="{FF2B5EF4-FFF2-40B4-BE49-F238E27FC236}">
                    <a16:creationId xmlns:a16="http://schemas.microsoft.com/office/drawing/2014/main" id="{58DC2AAD-AB0C-46AA-9D98-69B08A3136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5259" name="Rectangle 147">
                <a:extLst>
                  <a:ext uri="{FF2B5EF4-FFF2-40B4-BE49-F238E27FC236}">
                    <a16:creationId xmlns:a16="http://schemas.microsoft.com/office/drawing/2014/main" id="{58E8FF99-74B1-4A63-A276-3419B6C876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5260" name="Rectangle 148">
                <a:extLst>
                  <a:ext uri="{FF2B5EF4-FFF2-40B4-BE49-F238E27FC236}">
                    <a16:creationId xmlns:a16="http://schemas.microsoft.com/office/drawing/2014/main" id="{63B2712C-FB4A-4AB5-A8A8-B3C16265A2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501" name="Freeform 149">
                <a:extLst>
                  <a:ext uri="{FF2B5EF4-FFF2-40B4-BE49-F238E27FC236}">
                    <a16:creationId xmlns:a16="http://schemas.microsoft.com/office/drawing/2014/main" id="{EE035F2D-5528-43A7-82B1-38B2CAE91A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5502" name="Freeform 150">
                <a:extLst>
                  <a:ext uri="{FF2B5EF4-FFF2-40B4-BE49-F238E27FC236}">
                    <a16:creationId xmlns:a16="http://schemas.microsoft.com/office/drawing/2014/main" id="{B535737B-DC3C-4430-BE41-CC9DF2EF053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 h 154"/>
                  <a:gd name="T2" fmla="*/ 1 w 144"/>
                  <a:gd name="T3" fmla="*/ 3 h 154"/>
                  <a:gd name="T4" fmla="*/ 3 w 144"/>
                  <a:gd name="T5" fmla="*/ 2 h 154"/>
                  <a:gd name="T6" fmla="*/ 1 w 144"/>
                  <a:gd name="T7" fmla="*/ 1 h 154"/>
                  <a:gd name="T8" fmla="*/ 2 w 144"/>
                  <a:gd name="T9" fmla="*/ 0 h 154"/>
                  <a:gd name="T10" fmla="*/ 3 w 144"/>
                  <a:gd name="T11" fmla="*/ 1 h 154"/>
                  <a:gd name="T12" fmla="*/ 3 w 144"/>
                  <a:gd name="T13" fmla="*/ 1 h 154"/>
                  <a:gd name="T14" fmla="*/ 2 w 144"/>
                  <a:gd name="T15" fmla="*/ 0 h 154"/>
                  <a:gd name="T16" fmla="*/ 1 w 144"/>
                  <a:gd name="T17" fmla="*/ 0 h 154"/>
                  <a:gd name="T18" fmla="*/ 2 w 144"/>
                  <a:gd name="T19" fmla="*/ 2 h 154"/>
                  <a:gd name="T20" fmla="*/ 0 w 144"/>
                  <a:gd name="T21" fmla="*/ 2 h 154"/>
                  <a:gd name="T22" fmla="*/ 0 w 144"/>
                  <a:gd name="T23" fmla="*/ 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45207" name="Freeform 151">
                <a:extLst>
                  <a:ext uri="{FF2B5EF4-FFF2-40B4-BE49-F238E27FC236}">
                    <a16:creationId xmlns:a16="http://schemas.microsoft.com/office/drawing/2014/main" id="{1E398C5B-E214-4D40-95E1-BAF97C6204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1013">
                  <a:latin typeface="Arial" charset="0"/>
                </a:endParaRPr>
              </a:p>
            </p:txBody>
          </p:sp>
          <p:sp>
            <p:nvSpPr>
              <p:cNvPr id="45208" name="Oval 152">
                <a:extLst>
                  <a:ext uri="{FF2B5EF4-FFF2-40B4-BE49-F238E27FC236}">
                    <a16:creationId xmlns:a16="http://schemas.microsoft.com/office/drawing/2014/main" id="{C97FA7A6-7E25-4B01-8BE6-3B79BCF2E2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1013">
                  <a:latin typeface="Arial" charset="0"/>
                </a:endParaRPr>
              </a:p>
            </p:txBody>
          </p:sp>
        </p:grpSp>
      </p:grpSp>
      <p:sp>
        <p:nvSpPr>
          <p:cNvPr id="45209" name="Rectangle 153">
            <a:extLst>
              <a:ext uri="{FF2B5EF4-FFF2-40B4-BE49-F238E27FC236}">
                <a16:creationId xmlns:a16="http://schemas.microsoft.com/office/drawing/2014/main" id="{036F6ED5-B2A7-41E7-BEA3-96597DA8B4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7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210" name="Rectangle 154">
            <a:extLst>
              <a:ext uri="{FF2B5EF4-FFF2-40B4-BE49-F238E27FC236}">
                <a16:creationId xmlns:a16="http://schemas.microsoft.com/office/drawing/2014/main" id="{89C9C871-F04E-4572-A3D4-F994A0FA78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7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56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>
            <a:extLst>
              <a:ext uri="{FF2B5EF4-FFF2-40B4-BE49-F238E27FC236}">
                <a16:creationId xmlns:a16="http://schemas.microsoft.com/office/drawing/2014/main" id="{93756005-059F-43CB-9E84-A3992B6B48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56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>
            <a:extLst>
              <a:ext uri="{FF2B5EF4-FFF2-40B4-BE49-F238E27FC236}">
                <a16:creationId xmlns:a16="http://schemas.microsoft.com/office/drawing/2014/main" id="{E73BEAB5-79C3-4A44-BF89-0A2F142D5F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63"/>
            </a:lvl1pPr>
          </a:lstStyle>
          <a:p>
            <a:pPr>
              <a:defRPr/>
            </a:pPr>
            <a:fld id="{090B3E2F-856A-4BF7-971C-C2959695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213" name="Rectangle 157">
            <a:extLst>
              <a:ext uri="{FF2B5EF4-FFF2-40B4-BE49-F238E27FC236}">
                <a16:creationId xmlns:a16="http://schemas.microsoft.com/office/drawing/2014/main" id="{E85838A4-05BE-43EF-8B0B-4DCF61741EC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7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1012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57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3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11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B1794562-1016-44D3-849C-970E6359FBD0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fld id="{A45B551C-81D0-4E99-A03E-E0A2DE7EC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11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rtl="0" eaLnBrk="1" latinLnBrk="0" hangingPunct="1">
        <a:spcBef>
          <a:spcPct val="0"/>
        </a:spcBef>
        <a:buNone/>
        <a:defRPr kumimoji="0" sz="225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362200"/>
            <a:ext cx="8229600" cy="838200"/>
          </a:xfrm>
        </p:spPr>
        <p:txBody>
          <a:bodyPr/>
          <a:lstStyle/>
          <a:p>
            <a:r>
              <a:rPr lang="en-US" b="1" dirty="0"/>
              <a:t>Dig Site 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Matthew 27:11-31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D5351F-6B50-DA98-8A2F-0A3786D17815}"/>
              </a:ext>
            </a:extLst>
          </p:cNvPr>
          <p:cNvSpPr txBox="1">
            <a:spLocks/>
          </p:cNvSpPr>
          <p:nvPr/>
        </p:nvSpPr>
        <p:spPr>
          <a:xfrm>
            <a:off x="402678" y="1039251"/>
            <a:ext cx="8229600" cy="8382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/>
              <a:t>Pilate’s Plea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b="1" dirty="0"/>
              <a:t>But Jesus made no reply, not even to a single charge—to the great amazement of the governor.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8423" y="1792685"/>
            <a:ext cx="6753753" cy="5065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2087562"/>
          </a:xfrm>
        </p:spPr>
        <p:txBody>
          <a:bodyPr anchor="t">
            <a:noAutofit/>
          </a:bodyPr>
          <a:lstStyle/>
          <a:p>
            <a:r>
              <a:rPr lang="en-US" sz="3200" b="1" baseline="30000" dirty="0"/>
              <a:t> </a:t>
            </a:r>
            <a:r>
              <a:rPr lang="en-US" sz="3200" b="1" dirty="0"/>
              <a:t>Now it was the governor’s custom at the festival to release a prisoner chosen by the crowd. At that time they had a well-known prisoner whose name was Jesus Barabbas.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2316162"/>
            <a:ext cx="5986462" cy="4489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So when the crowd had gathered, Pilate asked them, “Which one do you want me to release to you: Jesus Barabbas, or Jesus who is called the Messiah?” For he knew it was out of self-interest that they had handed Jesus over to him.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600" y="3238500"/>
            <a:ext cx="4826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67200"/>
            <a:ext cx="8686800" cy="14478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While Pilate was sitting on the judge’s seat, his wife sent him this message: </a:t>
            </a:r>
            <a:br>
              <a:rPr lang="en-US" sz="3200" b="1" dirty="0"/>
            </a:br>
            <a:r>
              <a:rPr lang="en-US" sz="3200" b="1" dirty="0"/>
              <a:t>“Don’t have anything to do with that innocent man, for I have suffered a great deal today in a dream because of him.”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-762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5240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But the chief priests and the elders persuaded the crowd to ask for Barabbas and to have Jesus executed.</a:t>
            </a:r>
          </a:p>
        </p:txBody>
      </p:sp>
      <p:pic>
        <p:nvPicPr>
          <p:cNvPr id="3" name="Picture 4" descr="Image result for barabbas released">
            <a:extLst>
              <a:ext uri="{FF2B5EF4-FFF2-40B4-BE49-F238E27FC236}">
                <a16:creationId xmlns:a16="http://schemas.microsoft.com/office/drawing/2014/main" id="{BDFCFC99-A42D-3614-D6C8-83DCC199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5076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6002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“Which of the two do you want me to release to you?” asked the governor.</a:t>
            </a:r>
            <a:br>
              <a:rPr lang="en-US" sz="3200" b="1" dirty="0"/>
            </a:br>
            <a:r>
              <a:rPr lang="en-US" sz="3200" b="1" dirty="0"/>
              <a:t>“Barabbas,” they answered.</a:t>
            </a:r>
          </a:p>
        </p:txBody>
      </p:sp>
      <p:pic>
        <p:nvPicPr>
          <p:cNvPr id="3" name="Picture 4" descr="Image result for barabbas released">
            <a:extLst>
              <a:ext uri="{FF2B5EF4-FFF2-40B4-BE49-F238E27FC236}">
                <a16:creationId xmlns:a16="http://schemas.microsoft.com/office/drawing/2014/main" id="{DA0E30E1-ADF5-19B7-4DC3-4EE47BF5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b="1" dirty="0"/>
              <a:t>“What shall I do, then, with Jesus who is called the Messiah?” Pilate asked.</a:t>
            </a:r>
            <a:br>
              <a:rPr lang="en-US" sz="3200" b="1" dirty="0"/>
            </a:br>
            <a:r>
              <a:rPr lang="en-US" sz="3200" b="1" dirty="0"/>
              <a:t>They all answered, “Crucify him!”</a:t>
            </a:r>
          </a:p>
        </p:txBody>
      </p:sp>
      <p:pic>
        <p:nvPicPr>
          <p:cNvPr id="22532" name="Picture 4" descr="Image result for barabbas releas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00025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“Why? What crime has he committed?” asked Pilate.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4800" y="1219200"/>
            <a:ext cx="5994400" cy="44958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715000"/>
            <a:ext cx="9144000" cy="8382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But they shouted all the louder,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“Crucify him!”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1430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When Pilate saw that he was getting nowhere, but that instead an uproar was starting, he took water and washed his hands in front of the crowd.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A8309-CF73-E0AE-EB7D-0C172533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5725" y="2133600"/>
            <a:ext cx="6432550" cy="482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254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b="1" dirty="0"/>
              <a:t>“I am innocent of this man’s blood,” </a:t>
            </a:r>
            <a:br>
              <a:rPr lang="en-US" sz="3200" b="1" dirty="0"/>
            </a:br>
            <a:r>
              <a:rPr lang="en-US" sz="3200" b="1" dirty="0"/>
              <a:t>he said. </a:t>
            </a:r>
            <a:br>
              <a:rPr lang="en-US" sz="3200" b="1" dirty="0"/>
            </a:br>
            <a:r>
              <a:rPr lang="en-US" sz="3200" b="1" dirty="0"/>
              <a:t>“It is your responsibility!”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F582F-FD75-A87A-4B13-49CDED2C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5725" y="2133600"/>
            <a:ext cx="6432550" cy="482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C7138-F140-2C4A-6C1D-278B4CEB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C27E09F7-9ECB-4E46-9BBA-007E6830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2" y="1928812"/>
            <a:ext cx="2871788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37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Hide it in your</a:t>
            </a:r>
          </a:p>
        </p:txBody>
      </p:sp>
      <p:pic>
        <p:nvPicPr>
          <p:cNvPr id="30724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220B414-9FCD-434F-8E00-A7E73304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57" y="2525769"/>
            <a:ext cx="2169914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DECE7DF8-8376-4E54-B273-AFB66379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248400"/>
            <a:ext cx="1060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#18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4606F7-00B3-2269-63FB-5D9246315889}"/>
              </a:ext>
            </a:extLst>
          </p:cNvPr>
          <p:cNvSpPr/>
          <p:nvPr/>
        </p:nvSpPr>
        <p:spPr>
          <a:xfrm rot="16200000">
            <a:off x="-2666010" y="2924644"/>
            <a:ext cx="678180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FFFFFF">
                    <a:lumMod val="50000"/>
                  </a:srgbClr>
                </a:solidFill>
                <a:effectLst>
                  <a:outerShdw blurRad="12700" dist="38100" dir="2700000" algn="tl" rotWithShape="0">
                    <a:srgbClr val="000000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Matthew 27:22a</a:t>
            </a:r>
          </a:p>
        </p:txBody>
      </p:sp>
    </p:spTree>
    <p:extLst>
      <p:ext uri="{BB962C8B-B14F-4D97-AF65-F5344CB8AC3E}">
        <p14:creationId xmlns:p14="http://schemas.microsoft.com/office/powerpoint/2010/main" val="2686529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Image result for crowd mocks jes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1314450"/>
            <a:ext cx="9448800" cy="5543550"/>
          </a:xfrm>
          <a:prstGeom prst="rect">
            <a:avLst/>
          </a:prstGeom>
          <a:noFill/>
        </p:spPr>
      </p:pic>
      <p:pic>
        <p:nvPicPr>
          <p:cNvPr id="20488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296400" cy="5057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dirty="0"/>
              <a:t>All the people answered, </a:t>
            </a:r>
            <a:br>
              <a:rPr lang="en-US" sz="3200" dirty="0"/>
            </a:br>
            <a:r>
              <a:rPr lang="en-US" sz="3200" dirty="0"/>
              <a:t>“His blood is on us and on our children!”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b="1" dirty="0"/>
              <a:t>Then he released Barabbas to them. </a:t>
            </a:r>
            <a:br>
              <a:rPr lang="en-US" sz="3200" b="1" dirty="0"/>
            </a:br>
            <a:r>
              <a:rPr lang="en-US" sz="3200" b="1" dirty="0"/>
              <a:t>But he had Jesus flogged, </a:t>
            </a:r>
            <a:br>
              <a:rPr lang="en-US" sz="3200" b="1" dirty="0"/>
            </a:br>
            <a:r>
              <a:rPr lang="en-US" sz="3200" b="1" dirty="0"/>
              <a:t>and handed him over to be crucified.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0" y="2150269"/>
            <a:ext cx="6276974" cy="470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458200" cy="1143000"/>
          </a:xfrm>
        </p:spPr>
        <p:txBody>
          <a:bodyPr>
            <a:noAutofit/>
          </a:bodyPr>
          <a:lstStyle/>
          <a:p>
            <a:r>
              <a:rPr lang="en-US" sz="9600" b="1" dirty="0"/>
              <a:t>The </a:t>
            </a:r>
            <a:br>
              <a:rPr lang="en-US" sz="9600" b="1" dirty="0"/>
            </a:br>
            <a:r>
              <a:rPr lang="en-US" sz="9600" b="1" dirty="0"/>
              <a:t>Soldiers </a:t>
            </a:r>
            <a:br>
              <a:rPr lang="en-US" sz="9600" b="1" dirty="0"/>
            </a:br>
            <a:r>
              <a:rPr lang="en-US" sz="9600" b="1" dirty="0"/>
              <a:t>Mock Jesus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8458200" cy="1477962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Then the governor’s soldiers took Jesus into the Praetorium and gathered the whole company of soldiers around him.</a:t>
            </a:r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75640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81000"/>
            <a:ext cx="5181600" cy="3001962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They stripped him and put a scarlet robe on him, and then twisted together a crown of thorns and set it on his head.</a:t>
            </a:r>
          </a:p>
        </p:txBody>
      </p:sp>
      <p:pic>
        <p:nvPicPr>
          <p:cNvPr id="18438" name="Picture 6" descr="Image result for jesus scarlet r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429000" cy="6858001"/>
          </a:xfrm>
          <a:prstGeom prst="rect">
            <a:avLst/>
          </a:prstGeom>
          <a:noFill/>
        </p:spPr>
      </p:pic>
      <p:pic>
        <p:nvPicPr>
          <p:cNvPr id="18440" name="Picture 8" descr="Image result for jesus scarlet rob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846166"/>
            <a:ext cx="5715000" cy="301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b="1" dirty="0"/>
              <a:t>They put a staff in his right hand. Then they knelt in front of him and mocked him. “Hail, king of the Jews!” they said.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1905000"/>
            <a:ext cx="6719819" cy="5039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b="1" dirty="0"/>
              <a:t>They spit on him, and took the staff and struck him on the head again and again.</a:t>
            </a:r>
          </a:p>
        </p:txBody>
      </p:sp>
      <p:pic>
        <p:nvPicPr>
          <p:cNvPr id="17412" name="Picture 4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73"/>
          <a:stretch/>
        </p:blipFill>
        <p:spPr bwMode="auto">
          <a:xfrm flipH="1">
            <a:off x="-685800" y="1981200"/>
            <a:ext cx="4114800" cy="2780696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0" y="2635440"/>
            <a:ext cx="5467349" cy="410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05400"/>
            <a:ext cx="8610600" cy="1554162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After they had mocked him, they took off the robe and put his own clothes on him. Then they led him away to crucify him.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799" y="97629"/>
            <a:ext cx="6781801" cy="5086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0E5AE164-6544-4767-8108-E1BC7C6593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685800"/>
            <a:ext cx="8153400" cy="2438400"/>
          </a:xfrm>
        </p:spPr>
        <p:txBody>
          <a:bodyPr/>
          <a:lstStyle/>
          <a:p>
            <a:pPr marL="4763" indent="-4763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shall I do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4763" indent="-4763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Jesus </a:t>
            </a:r>
          </a:p>
          <a:p>
            <a:pPr marL="4763" indent="-4763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called the Messiah?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969D2CF-3289-4056-85AA-CE29005F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248400"/>
            <a:ext cx="1055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DS #18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0C56F0-CD9B-B5B5-1E3F-3BF02B7F6D01}"/>
              </a:ext>
            </a:extLst>
          </p:cNvPr>
          <p:cNvSpPr/>
          <p:nvPr/>
        </p:nvSpPr>
        <p:spPr>
          <a:xfrm rot="16200000">
            <a:off x="-2864905" y="2886543"/>
            <a:ext cx="6781799" cy="10849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srgbClr val="5A5C6C">
                      <a:lumMod val="50000"/>
                    </a:srgbClr>
                  </a:solidFill>
                  <a:prstDash val="solid"/>
                </a:ln>
                <a:solidFill>
                  <a:srgbClr val="E60000"/>
                </a:solidFill>
                <a:effectLst>
                  <a:outerShdw blurRad="12700" dist="38100" dir="2700000" algn="tl" rotWithShape="0">
                    <a:srgbClr val="5A5C6C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Matthew 27:22a</a:t>
            </a:r>
          </a:p>
        </p:txBody>
      </p:sp>
    </p:spTree>
    <p:extLst>
      <p:ext uri="{BB962C8B-B14F-4D97-AF65-F5344CB8AC3E}">
        <p14:creationId xmlns:p14="http://schemas.microsoft.com/office/powerpoint/2010/main" val="7302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ina\AppData\Local\Microsoft\Windows\Temporary Internet Files\Content.IE5\CZJWZ8XF\MP900438983[1].jpg">
            <a:extLst>
              <a:ext uri="{FF2B5EF4-FFF2-40B4-BE49-F238E27FC236}">
                <a16:creationId xmlns:a16="http://schemas.microsoft.com/office/drawing/2014/main" id="{B3C977B2-C643-105B-8CB4-A19C0E1E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486"/>
            <a:ext cx="9144000" cy="69974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515" y="497682"/>
            <a:ext cx="6112669" cy="479822"/>
          </a:xfrm>
        </p:spPr>
        <p:txBody>
          <a:bodyPr anchor="t">
            <a:noAutofit/>
          </a:bodyPr>
          <a:lstStyle/>
          <a:p>
            <a:pPr algn="ctr"/>
            <a:r>
              <a:rPr lang="en-US" sz="88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Truth</a:t>
            </a:r>
            <a:br>
              <a:rPr lang="en-US" sz="40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40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gives people a choice about how they will respond to Him.</a:t>
            </a:r>
          </a:p>
        </p:txBody>
      </p:sp>
      <p:sp>
        <p:nvSpPr>
          <p:cNvPr id="45058" name="AutoShape 2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0" name="AutoShape 4" descr="Image result for john the baptist prepares the way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457700"/>
            <a:ext cx="6286500" cy="85725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7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/>
              <a:t>Jesus Before Pilate</a:t>
            </a:r>
          </a:p>
        </p:txBody>
      </p:sp>
    </p:spTree>
    <p:extLst>
      <p:ext uri="{BB962C8B-B14F-4D97-AF65-F5344CB8AC3E}">
        <p14:creationId xmlns:p14="http://schemas.microsoft.com/office/powerpoint/2010/main" val="142232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1600200"/>
          </a:xfrm>
        </p:spPr>
        <p:txBody>
          <a:bodyPr anchor="t">
            <a:noAutofit/>
          </a:bodyPr>
          <a:lstStyle/>
          <a:p>
            <a:r>
              <a:rPr lang="en-US" sz="3200" dirty="0"/>
              <a:t>Meanwhile Jesus stood before the governor, and the governor asked him, “Are you the king of the Jews?”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66800" y="1771650"/>
            <a:ext cx="6781800" cy="50863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09800" y="228600"/>
            <a:ext cx="4724400" cy="6096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210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1905000"/>
          </a:xfrm>
        </p:spPr>
        <p:txBody>
          <a:bodyPr anchor="t">
            <a:noAutofit/>
          </a:bodyPr>
          <a:lstStyle/>
          <a:p>
            <a:br>
              <a:rPr lang="en-US" sz="3200" dirty="0"/>
            </a:br>
            <a:r>
              <a:rPr lang="en-US" sz="3200" dirty="0"/>
              <a:t>“You have said so,” Jesus replied.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228600"/>
            <a:ext cx="4724400" cy="6096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0905C0B-B1C3-AEE2-7B30-40A35AE0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66800" y="177165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When he was accused by the chief priests and the elders, he gave no answer.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1411817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1" y="5562600"/>
            <a:ext cx="8915400" cy="11430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Then Pilate asked him, “Don’t you hear the testimony they are bringing against you?”</a:t>
            </a:r>
          </a:p>
        </p:txBody>
      </p:sp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198</TotalTime>
  <Words>586</Words>
  <Application>Microsoft Office PowerPoint</Application>
  <PresentationFormat>On-screen Show (4:3)</PresentationFormat>
  <Paragraphs>37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Alba Super</vt:lpstr>
      <vt:lpstr>Arial</vt:lpstr>
      <vt:lpstr>Century Schoolbook</vt:lpstr>
      <vt:lpstr>Times New Roman</vt:lpstr>
      <vt:lpstr>Wingdings</vt:lpstr>
      <vt:lpstr>Wingdings 2</vt:lpstr>
      <vt:lpstr>Wingdings 3</vt:lpstr>
      <vt:lpstr>Apex</vt:lpstr>
      <vt:lpstr>1_Default Design</vt:lpstr>
      <vt:lpstr>Compass</vt:lpstr>
      <vt:lpstr>Oriel</vt:lpstr>
      <vt:lpstr>Dig Site 18</vt:lpstr>
      <vt:lpstr>PowerPoint Presentation</vt:lpstr>
      <vt:lpstr>PowerPoint Presentation</vt:lpstr>
      <vt:lpstr>The Truth  Jesus gives people a choice about how they will respond to Him.</vt:lpstr>
      <vt:lpstr>Jesus Before Pilate</vt:lpstr>
      <vt:lpstr>Meanwhile Jesus stood before the governor, and the governor asked him, “Are you the king of the Jews?” </vt:lpstr>
      <vt:lpstr> “You have said so,” Jesus replied.</vt:lpstr>
      <vt:lpstr>When he was accused by the chief priests and the elders, he gave no answer.</vt:lpstr>
      <vt:lpstr>Then Pilate asked him, “Don’t you hear the testimony they are bringing against you?”</vt:lpstr>
      <vt:lpstr>But Jesus made no reply, not even to a single charge—to the great amazement of the governor.</vt:lpstr>
      <vt:lpstr> Now it was the governor’s custom at the festival to release a prisoner chosen by the crowd. At that time they had a well-known prisoner whose name was Jesus Barabbas.</vt:lpstr>
      <vt:lpstr>So when the crowd had gathered, Pilate asked them, “Which one do you want me to release to you: Jesus Barabbas, or Jesus who is called the Messiah?” For he knew it was out of self-interest that they had handed Jesus over to him.</vt:lpstr>
      <vt:lpstr>While Pilate was sitting on the judge’s seat, his wife sent him this message:  “Don’t have anything to do with that innocent man, for I have suffered a great deal today in a dream because of him.”</vt:lpstr>
      <vt:lpstr>But the chief priests and the elders persuaded the crowd to ask for Barabbas and to have Jesus executed.</vt:lpstr>
      <vt:lpstr>“Which of the two do you want me to release to you?” asked the governor. “Barabbas,” they answered.</vt:lpstr>
      <vt:lpstr>“What shall I do, then, with Jesus who is called the Messiah?” Pilate asked. They all answered, “Crucify him!”</vt:lpstr>
      <vt:lpstr>“Why? What crime has he committed?” asked Pilate.</vt:lpstr>
      <vt:lpstr>When Pilate saw that he was getting nowhere, but that instead an uproar was starting, he took water and washed his hands in front of the crowd. </vt:lpstr>
      <vt:lpstr>“I am innocent of this man’s blood,”  he said.  “It is your responsibility!”</vt:lpstr>
      <vt:lpstr>All the people answered,  “His blood is on us and on our children!”</vt:lpstr>
      <vt:lpstr>Then he released Barabbas to them.  But he had Jesus flogged,  and handed him over to be crucified.</vt:lpstr>
      <vt:lpstr>The  Soldiers  Mock Jesus</vt:lpstr>
      <vt:lpstr>Then the governor’s soldiers took Jesus into the Praetorium and gathered the whole company of soldiers around him.</vt:lpstr>
      <vt:lpstr>They stripped him and put a scarlet robe on him, and then twisted together a crown of thorns and set it on his head.</vt:lpstr>
      <vt:lpstr>They put a staff in his right hand. Then they knelt in front of him and mocked him. “Hail, king of the Jews!” they said.</vt:lpstr>
      <vt:lpstr>They spit on him, and took the staff and struck him on the head again and again.</vt:lpstr>
      <vt:lpstr>After they had mocked him, they took off the robe and put his own clothes on him. Then they led him away to crucify him.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 Site 18</dc:title>
  <dc:creator>Joyce Kramer</dc:creator>
  <cp:lastModifiedBy>Joyce Kramer</cp:lastModifiedBy>
  <cp:revision>6</cp:revision>
  <dcterms:created xsi:type="dcterms:W3CDTF">2017-12-06T01:41:37Z</dcterms:created>
  <dcterms:modified xsi:type="dcterms:W3CDTF">2023-09-11T22:16:33Z</dcterms:modified>
</cp:coreProperties>
</file>