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0" r:id="rId12"/>
    <p:sldId id="269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 L" userId="c83b8c5f662f391c" providerId="LiveId" clId="{7E83B15B-C594-432D-93C9-69C06445A2EA}"/>
    <pc:docChg chg="modSld">
      <pc:chgData name="A L" userId="c83b8c5f662f391c" providerId="LiveId" clId="{7E83B15B-C594-432D-93C9-69C06445A2EA}" dt="2023-07-31T14:58:14.105" v="13" actId="20577"/>
      <pc:docMkLst>
        <pc:docMk/>
      </pc:docMkLst>
      <pc:sldChg chg="modSp mod">
        <pc:chgData name="A L" userId="c83b8c5f662f391c" providerId="LiveId" clId="{7E83B15B-C594-432D-93C9-69C06445A2EA}" dt="2023-07-31T14:56:36.668" v="1" actId="20577"/>
        <pc:sldMkLst>
          <pc:docMk/>
          <pc:sldMk cId="3071916894" sldId="260"/>
        </pc:sldMkLst>
        <pc:spChg chg="mod">
          <ac:chgData name="A L" userId="c83b8c5f662f391c" providerId="LiveId" clId="{7E83B15B-C594-432D-93C9-69C06445A2EA}" dt="2023-07-31T14:56:36.668" v="1" actId="20577"/>
          <ac:spMkLst>
            <pc:docMk/>
            <pc:sldMk cId="3071916894" sldId="260"/>
            <ac:spMk id="2" creationId="{00000000-0000-0000-0000-000000000000}"/>
          </ac:spMkLst>
        </pc:spChg>
      </pc:sldChg>
      <pc:sldChg chg="modSp mod">
        <pc:chgData name="A L" userId="c83b8c5f662f391c" providerId="LiveId" clId="{7E83B15B-C594-432D-93C9-69C06445A2EA}" dt="2023-07-31T14:56:45.749" v="3" actId="20577"/>
        <pc:sldMkLst>
          <pc:docMk/>
          <pc:sldMk cId="2399870186" sldId="261"/>
        </pc:sldMkLst>
        <pc:spChg chg="mod">
          <ac:chgData name="A L" userId="c83b8c5f662f391c" providerId="LiveId" clId="{7E83B15B-C594-432D-93C9-69C06445A2EA}" dt="2023-07-31T14:56:45.749" v="3" actId="20577"/>
          <ac:spMkLst>
            <pc:docMk/>
            <pc:sldMk cId="2399870186" sldId="261"/>
            <ac:spMk id="2" creationId="{00000000-0000-0000-0000-000000000000}"/>
          </ac:spMkLst>
        </pc:spChg>
      </pc:sldChg>
      <pc:sldChg chg="modSp mod">
        <pc:chgData name="A L" userId="c83b8c5f662f391c" providerId="LiveId" clId="{7E83B15B-C594-432D-93C9-69C06445A2EA}" dt="2023-07-31T14:58:09.436" v="8" actId="20577"/>
        <pc:sldMkLst>
          <pc:docMk/>
          <pc:sldMk cId="363980968" sldId="279"/>
        </pc:sldMkLst>
        <pc:spChg chg="mod">
          <ac:chgData name="A L" userId="c83b8c5f662f391c" providerId="LiveId" clId="{7E83B15B-C594-432D-93C9-69C06445A2EA}" dt="2023-07-31T14:58:09.436" v="8" actId="20577"/>
          <ac:spMkLst>
            <pc:docMk/>
            <pc:sldMk cId="363980968" sldId="279"/>
            <ac:spMk id="3" creationId="{00000000-0000-0000-0000-000000000000}"/>
          </ac:spMkLst>
        </pc:spChg>
      </pc:sldChg>
      <pc:sldChg chg="modSp mod">
        <pc:chgData name="A L" userId="c83b8c5f662f391c" providerId="LiveId" clId="{7E83B15B-C594-432D-93C9-69C06445A2EA}" dt="2023-07-31T14:58:14.105" v="13" actId="20577"/>
        <pc:sldMkLst>
          <pc:docMk/>
          <pc:sldMk cId="2334192042" sldId="280"/>
        </pc:sldMkLst>
        <pc:spChg chg="mod">
          <ac:chgData name="A L" userId="c83b8c5f662f391c" providerId="LiveId" clId="{7E83B15B-C594-432D-93C9-69C06445A2EA}" dt="2023-07-31T14:58:14.105" v="13" actId="20577"/>
          <ac:spMkLst>
            <pc:docMk/>
            <pc:sldMk cId="2334192042" sldId="28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the angel told him to take Mary home as his wife?  (1:20, 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Divorced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Set her home to live with her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Married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Ran away</a:t>
            </a:r>
          </a:p>
        </p:txBody>
      </p:sp>
    </p:spTree>
    <p:extLst>
      <p:ext uri="{BB962C8B-B14F-4D97-AF65-F5344CB8AC3E}">
        <p14:creationId xmlns:p14="http://schemas.microsoft.com/office/powerpoint/2010/main" val="401525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the angel told him to take Mary home as his wife?  (1:20, 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Divorced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Set her home to live with her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Married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Ran away</a:t>
            </a:r>
          </a:p>
        </p:txBody>
      </p:sp>
    </p:spTree>
    <p:extLst>
      <p:ext uri="{BB962C8B-B14F-4D97-AF65-F5344CB8AC3E}">
        <p14:creationId xmlns:p14="http://schemas.microsoft.com/office/powerpoint/2010/main" val="3420516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name the baby? (1:25)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938398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name the baby? (1:25)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1224358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Jesus was born, what happened “during the time of King Herod?” (2:1)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moved back home to Nazareth.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Magi came to Jerusalem from the east.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built a home in Bethlehem.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King Herod went to see the baby Jesus.</a:t>
            </a:r>
          </a:p>
        </p:txBody>
      </p:sp>
    </p:spTree>
    <p:extLst>
      <p:ext uri="{BB962C8B-B14F-4D97-AF65-F5344CB8AC3E}">
        <p14:creationId xmlns:p14="http://schemas.microsoft.com/office/powerpoint/2010/main" val="219414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Jesus was born, what happened “during the time of King Herod?” (2:1)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moved back home to Nazareth.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Magi came to Jerusalem from the east.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built a home in Bethlehem.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King Herod went to see the baby Jesus.</a:t>
            </a:r>
          </a:p>
        </p:txBody>
      </p:sp>
    </p:spTree>
    <p:extLst>
      <p:ext uri="{BB962C8B-B14F-4D97-AF65-F5344CB8AC3E}">
        <p14:creationId xmlns:p14="http://schemas.microsoft.com/office/powerpoint/2010/main" val="2100166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Magi ask when they came to Jerusalem  (2:2)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do we get to Bethlehem from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new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is the one who has been born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is the meaning of the bright star in the sky?”</a:t>
            </a:r>
          </a:p>
        </p:txBody>
      </p:sp>
    </p:spTree>
    <p:extLst>
      <p:ext uri="{BB962C8B-B14F-4D97-AF65-F5344CB8AC3E}">
        <p14:creationId xmlns:p14="http://schemas.microsoft.com/office/powerpoint/2010/main" val="367898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Magi ask when they came to Jerusalem  (2:2)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do we get to Bethlehem from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new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“Where is the one who has been born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is the meaning of the bright star in the sky?”</a:t>
            </a:r>
          </a:p>
        </p:txBody>
      </p:sp>
    </p:spTree>
    <p:extLst>
      <p:ext uri="{BB962C8B-B14F-4D97-AF65-F5344CB8AC3E}">
        <p14:creationId xmlns:p14="http://schemas.microsoft.com/office/powerpoint/2010/main" val="344286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Herod heard what the Magi said, what did he do?  (2:4,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Called together the chief priests and teachers of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Asked the priests and teachers where the Messiah would be born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Secretly called the Magi and found out when the star had appeared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36186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Herod heard what the Magi said, what did he do?  (2:4,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Called together the chief priests and teachers of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Asked the priests and teachers where the Messiah would be born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Secretly called the Magi and found out when the star had appeared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5339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was Mary pledged to be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Ehud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Zechariah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31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Magi finally find the child Jesus?  (2:4-5, 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angels told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Herod sent them to Bethlehem, and they followed the star until it stopped where Jesus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Shepherds came and told them.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363980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Magi finally find the child Jesus?  (2:4-5, 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angels told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King Herod sent them to Bethlehem, and they followed the star until it stopped where Jesus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Shepherds came and told them.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334192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Magi do when they saw the child Jesus and His mother, Mary?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bowed down and worshiped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opened their treasures.”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“presented him with gifts of gold, frankincense and myrrh.”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3135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Magi do when they saw the child Jesus and His mother, Mary?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bowed down and worshiped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opened their treasures.”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“presented him with gifts of gold, frankincense and myrrh.”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5299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Magi return home by another route, rather than reporting to Herod?  (2:12)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get home more quickly.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warned in a dream not to go to Herod.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decided to see other parts of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forgot to report to Herod.</a:t>
            </a:r>
          </a:p>
        </p:txBody>
      </p:sp>
    </p:spTree>
    <p:extLst>
      <p:ext uri="{BB962C8B-B14F-4D97-AF65-F5344CB8AC3E}">
        <p14:creationId xmlns:p14="http://schemas.microsoft.com/office/powerpoint/2010/main" val="3706358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Magi return home by another route, rather than reporting to Herod?  (2:12)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get home more quickly.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warned in a dream not to go to Herod.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decided to see other parts of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forgot to report to Herod.</a:t>
            </a:r>
          </a:p>
        </p:txBody>
      </p:sp>
    </p:spTree>
    <p:extLst>
      <p:ext uri="{BB962C8B-B14F-4D97-AF65-F5344CB8AC3E}">
        <p14:creationId xmlns:p14="http://schemas.microsoft.com/office/powerpoint/2010/main" val="2377002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Magi left, what did the angel of the Lord tell Joseph?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To take Jesus and Mary to 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To stay in Egypt until he was told otherwise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That Herod was going to search for Jesus to kill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74041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Magi left, what did the angel of the Lord tell Joseph?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To take Jesus and Mary to 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To stay in Egypt until he was told otherwise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That Herod was going to search for Jesus to kill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5711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Joseph, Mary, and Jesus stay in Egypt?  (2:13-15)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Jesus was 12 years 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Herod died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Joseph got a job in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they got tired of Egypt</a:t>
            </a:r>
          </a:p>
        </p:txBody>
      </p:sp>
    </p:spTree>
    <p:extLst>
      <p:ext uri="{BB962C8B-B14F-4D97-AF65-F5344CB8AC3E}">
        <p14:creationId xmlns:p14="http://schemas.microsoft.com/office/powerpoint/2010/main" val="3660485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Joseph, Mary, and Jesus stay in Egypt?  (2:13-15)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Jesus was 12 years 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Until Herod died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Joseph got a job in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they got tired of Egypt</a:t>
            </a:r>
          </a:p>
        </p:txBody>
      </p:sp>
    </p:spTree>
    <p:extLst>
      <p:ext uri="{BB962C8B-B14F-4D97-AF65-F5344CB8AC3E}">
        <p14:creationId xmlns:p14="http://schemas.microsoft.com/office/powerpoint/2010/main" val="416428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was Mary pledged to be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Ehud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Zechariah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506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3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Herod learned that the Magi had tricked him, what did he do?  (2:16)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Bethlehem by himself.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sent soldiers to capture the Magi.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gave orders to kill all boys in and near Bethlehem who were two years old or under.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Egypt to find Jesus.</a:t>
            </a:r>
          </a:p>
        </p:txBody>
      </p:sp>
    </p:spTree>
    <p:extLst>
      <p:ext uri="{BB962C8B-B14F-4D97-AF65-F5344CB8AC3E}">
        <p14:creationId xmlns:p14="http://schemas.microsoft.com/office/powerpoint/2010/main" val="1722697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3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Herod learned that the Magi had tricked him, what did he do?  (2:16)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Bethlehem by himself.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sent soldiers to capture the Magi.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gave orders to kill all boys in and near Bethlehem who were two years old or under.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Egypt to find Jesus.</a:t>
            </a:r>
          </a:p>
        </p:txBody>
      </p:sp>
    </p:spTree>
    <p:extLst>
      <p:ext uri="{BB962C8B-B14F-4D97-AF65-F5344CB8AC3E}">
        <p14:creationId xmlns:p14="http://schemas.microsoft.com/office/powerpoint/2010/main" val="1760236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Herod died?  (2:19-20)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told Joseph to take Mary and Jesus back to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even worse king tried to find and kill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Joseph decided to stay in Egypt permanently.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Prophets came to visit Jesus in Egypt.</a:t>
            </a:r>
          </a:p>
        </p:txBody>
      </p:sp>
    </p:spTree>
    <p:extLst>
      <p:ext uri="{BB962C8B-B14F-4D97-AF65-F5344CB8AC3E}">
        <p14:creationId xmlns:p14="http://schemas.microsoft.com/office/powerpoint/2010/main" val="1369155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Herod died?  (2:19-20)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angel told Joseph to take Mary and Jesus back to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even worse king tried to find and kill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Joseph decided to stay in Egypt permanently.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Prophets came to visit Jesus in Egypt.</a:t>
            </a:r>
          </a:p>
        </p:txBody>
      </p:sp>
    </p:spTree>
    <p:extLst>
      <p:ext uri="{BB962C8B-B14F-4D97-AF65-F5344CB8AC3E}">
        <p14:creationId xmlns:p14="http://schemas.microsoft.com/office/powerpoint/2010/main" val="198584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prophecy was fulfilled when Mary, Joseph, and Jesus went back to Nazareth?  (2:23)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all true prophets came from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he [Jesus] would be called a Nazarene”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Jesus would have a happy childhood in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676939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prophecy was fulfilled when Mary, Joseph, and Jesus went back to Nazareth?  (2:23)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all true prophets came from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“That he [Jesus] would be called a Nazarene”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Jesus would have a happy childhood in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5203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before Mary and Joseph got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 said, ‘I don’t want to marry Joseph.’”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“Joseph secretly married another girl.”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“Mary’s parents broke off the engagement.”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“was found to be pregnant through the Holy Spirit.”</a:t>
            </a:r>
          </a:p>
        </p:txBody>
      </p:sp>
    </p:spTree>
    <p:extLst>
      <p:ext uri="{BB962C8B-B14F-4D97-AF65-F5344CB8AC3E}">
        <p14:creationId xmlns:p14="http://schemas.microsoft.com/office/powerpoint/2010/main" val="307191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before Mary and Joseph got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 said, ‘I don’t want to marry Joseph.’”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“Joseph secretly married another girl.”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“Mary’s parents broke off the engagement.”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Mary “was found to be pregnant through the Holy Spirit.”</a:t>
            </a:r>
          </a:p>
        </p:txBody>
      </p:sp>
    </p:spTree>
    <p:extLst>
      <p:ext uri="{BB962C8B-B14F-4D97-AF65-F5344CB8AC3E}">
        <p14:creationId xmlns:p14="http://schemas.microsoft.com/office/powerpoint/2010/main" val="239987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man was Joseph?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Arrogant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important businessman in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Faithful to the law</a:t>
            </a:r>
          </a:p>
        </p:txBody>
      </p:sp>
    </p:spTree>
    <p:extLst>
      <p:ext uri="{BB962C8B-B14F-4D97-AF65-F5344CB8AC3E}">
        <p14:creationId xmlns:p14="http://schemas.microsoft.com/office/powerpoint/2010/main" val="53605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man was Joseph?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Arrogant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important businessman in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Faithful to the law</a:t>
            </a:r>
          </a:p>
        </p:txBody>
      </p:sp>
    </p:spTree>
    <p:extLst>
      <p:ext uri="{BB962C8B-B14F-4D97-AF65-F5344CB8AC3E}">
        <p14:creationId xmlns:p14="http://schemas.microsoft.com/office/powerpoint/2010/main" val="143261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Joseph learned that Mary was pregnant, what did he decide he would do to her? 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Expose her to public disgrace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Divorce her quietly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Make her move away from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Tell her parents</a:t>
            </a:r>
          </a:p>
        </p:txBody>
      </p:sp>
    </p:spTree>
    <p:extLst>
      <p:ext uri="{BB962C8B-B14F-4D97-AF65-F5344CB8AC3E}">
        <p14:creationId xmlns:p14="http://schemas.microsoft.com/office/powerpoint/2010/main" val="286001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Joseph learned that Mary was pregnant, what did he decide he would do to her? 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Expose her to public disgrace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Divorce her quietly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Make her move away from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Tell her parents</a:t>
            </a:r>
          </a:p>
        </p:txBody>
      </p:sp>
    </p:spTree>
    <p:extLst>
      <p:ext uri="{BB962C8B-B14F-4D97-AF65-F5344CB8AC3E}">
        <p14:creationId xmlns:p14="http://schemas.microsoft.com/office/powerpoint/2010/main" val="42558066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1518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</vt:lpstr>
      <vt:lpstr>To whom was Mary pledged to be married?  (1:18)</vt:lpstr>
      <vt:lpstr>To whom was Mary pledged to be married?  (1:18)</vt:lpstr>
      <vt:lpstr>What happened before Mary and Joseph got married?  (1:18)</vt:lpstr>
      <vt:lpstr>What happened before Mary and Joseph got married?  (1:18)</vt:lpstr>
      <vt:lpstr>What kind of man was Joseph? (1:19)</vt:lpstr>
      <vt:lpstr>What kind of man was Joseph? (1:19)</vt:lpstr>
      <vt:lpstr>When Joseph learned that Mary was pregnant, what did he decide he would do to her?  (1:19)</vt:lpstr>
      <vt:lpstr>When Joseph learned that Mary was pregnant, what did he decide he would do to her?  (1:19)</vt:lpstr>
      <vt:lpstr>What did Joseph do when the angel told him to take Mary home as his wife?  (1:20, 24)</vt:lpstr>
      <vt:lpstr>What did Joseph do when the angel told him to take Mary home as his wife?  (1:20, 24)</vt:lpstr>
      <vt:lpstr>What did Joseph name the baby? (1:25)</vt:lpstr>
      <vt:lpstr>What did Joseph name the baby? (1:25)</vt:lpstr>
      <vt:lpstr>After Jesus was born, what happened “during the time of King Herod?” (2:1)</vt:lpstr>
      <vt:lpstr>After Jesus was born, what happened “during the time of King Herod?” (2:1)</vt:lpstr>
      <vt:lpstr>What question did the Magi ask when they came to Jerusalem  (2:2)</vt:lpstr>
      <vt:lpstr>What question did the Magi ask when they came to Jerusalem  (2:2)</vt:lpstr>
      <vt:lpstr>When Herod heard what the Magi said, what did he do?  (2:4, 7)</vt:lpstr>
      <vt:lpstr>When Herod heard what the Magi said, what did he do?  (2:4, 7)</vt:lpstr>
      <vt:lpstr>How did the Magi finally find the child Jesus?  (2:4-5, 8-9)</vt:lpstr>
      <vt:lpstr>How did the Magi finally find the child Jesus?  (2:4-5, 8-9)</vt:lpstr>
      <vt:lpstr>What did the Magi do when they saw the child Jesus and His mother, Mary?  (2:11)</vt:lpstr>
      <vt:lpstr>What did the Magi do when they saw the child Jesus and His mother, Mary?  (2:11)</vt:lpstr>
      <vt:lpstr>Why did the Magi return home by another route, rather than reporting to Herod?  (2:12)</vt:lpstr>
      <vt:lpstr>Why did the Magi return home by another route, rather than reporting to Herod?  (2:12)</vt:lpstr>
      <vt:lpstr>After the Magi left, what did the angel of the Lord tell Joseph?  (2:13)</vt:lpstr>
      <vt:lpstr>After the Magi left, what did the angel of the Lord tell Joseph?  (2:13)</vt:lpstr>
      <vt:lpstr>How long did Joseph, Mary, and Jesus stay in Egypt?  (2:13-15)</vt:lpstr>
      <vt:lpstr>How long did Joseph, Mary, and Jesus stay in Egypt?  (2:13-15)</vt:lpstr>
      <vt:lpstr>When Herod learned that the Magi had tricked him, what did he do?  (2:16)</vt:lpstr>
      <vt:lpstr>When Herod learned that the Magi had tricked him, what did he do?  (2:16)</vt:lpstr>
      <vt:lpstr>What happened after Herod died?  (2:19-20)</vt:lpstr>
      <vt:lpstr>What happened after Herod died?  (2:19-20)</vt:lpstr>
      <vt:lpstr>What prophecy was fulfilled when Mary, Joseph, and Jesus went back to Nazareth?  (2:23)</vt:lpstr>
      <vt:lpstr>What prophecy was fulfilled when Mary, Joseph, and Jesus went back to Nazareth?  (2:23)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11</cp:revision>
  <dcterms:created xsi:type="dcterms:W3CDTF">2016-04-21T15:09:06Z</dcterms:created>
  <dcterms:modified xsi:type="dcterms:W3CDTF">2023-07-31T14:58:18Z</dcterms:modified>
</cp:coreProperties>
</file>