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924B-E79E-409D-9BC3-EA2838CC7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first question Jesus asked His disciples in Caesarea Philippi?  (16:13)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7E30-5F61-471E-9354-42BDC97F0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does John the Baptist think about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doesn’t Herod like me?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do people say the Son of Man is?”</a:t>
            </a:r>
          </a:p>
        </p:txBody>
      </p:sp>
    </p:spTree>
    <p:extLst>
      <p:ext uri="{BB962C8B-B14F-4D97-AF65-F5344CB8AC3E}">
        <p14:creationId xmlns:p14="http://schemas.microsoft.com/office/powerpoint/2010/main" val="115707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924B-E79E-409D-9BC3-EA2838CC7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the first question Jesus asked His disciples in Caesarea Philippi?  (16:13)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7E30-5F61-471E-9354-42BDC97F0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does John the Baptist think about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doesn’t Herod like me?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“Who do people say the Son of Man is?”</a:t>
            </a:r>
          </a:p>
        </p:txBody>
      </p:sp>
    </p:spTree>
    <p:extLst>
      <p:ext uri="{BB962C8B-B14F-4D97-AF65-F5344CB8AC3E}">
        <p14:creationId xmlns:p14="http://schemas.microsoft.com/office/powerpoint/2010/main" val="2740307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2623E-B4EF-409F-A554-9550B496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some people think Jesus was?  (16:14)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3F004-3A61-4D5A-AB74-234AE4E7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Elijah or Jeremiah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2570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2623E-B4EF-409F-A554-9550B496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some people think Jesus was?  (16:14)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3F004-3A61-4D5A-AB74-234AE4E7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Elijah or Jeremiah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2440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6ED3-E60D-4938-9756-8F120481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after His disciples told Him who others thought He was?  (16:15)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5318-E868-4576-852A-8EA4E945C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is the greatest commandment?”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do you say I am?”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does Peter think I am?”</a:t>
            </a:r>
          </a:p>
        </p:txBody>
      </p:sp>
    </p:spTree>
    <p:extLst>
      <p:ext uri="{BB962C8B-B14F-4D97-AF65-F5344CB8AC3E}">
        <p14:creationId xmlns:p14="http://schemas.microsoft.com/office/powerpoint/2010/main" val="2429229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6ED3-E60D-4938-9756-8F120481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after His disciples told Him who others thought He was?  (16:15)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5318-E868-4576-852A-8EA4E945C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is the greatest commandment?”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“Who do you say I am?”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does Peter think I am?”</a:t>
            </a:r>
          </a:p>
        </p:txBody>
      </p:sp>
    </p:spTree>
    <p:extLst>
      <p:ext uri="{BB962C8B-B14F-4D97-AF65-F5344CB8AC3E}">
        <p14:creationId xmlns:p14="http://schemas.microsoft.com/office/powerpoint/2010/main" val="185343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01D20-ED38-4F9C-8EEA-D6AA2748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Peter answer when Jesus asked, “Who do you say I am?” </a:t>
            </a:r>
            <a:br>
              <a:rPr lang="en-US" dirty="0"/>
            </a:br>
            <a:r>
              <a:rPr lang="en-US" dirty="0"/>
              <a:t>(16:15-16)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5FF87-28EE-431C-BBA3-6D842E1A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the Messiah, the Son of the living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a great teacher and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72096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01D20-ED38-4F9C-8EEA-D6AA2748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Peter answer when Jesus asked, “Who do you say I am?” </a:t>
            </a:r>
            <a:br>
              <a:rPr lang="en-US" dirty="0"/>
            </a:br>
            <a:r>
              <a:rPr lang="en-US" dirty="0"/>
              <a:t>(16:15-16)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5FF87-28EE-431C-BBA3-6D842E1A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are the Messiah, the Son of the living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a great teacher and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47648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4EC9-88C5-4F81-B145-FC288BD2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From where did Jesus say Peter got the answer to the question, “Who do you say I am?”  (16:15-17)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71CB8-E61F-4795-AE19-747A33A13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other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mother-in-law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 in heaven</a:t>
            </a:r>
          </a:p>
        </p:txBody>
      </p:sp>
    </p:spTree>
    <p:extLst>
      <p:ext uri="{BB962C8B-B14F-4D97-AF65-F5344CB8AC3E}">
        <p14:creationId xmlns:p14="http://schemas.microsoft.com/office/powerpoint/2010/main" val="153691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4EC9-88C5-4F81-B145-FC288BD2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From where did Jesus say Peter got the answer to the question, “Who do you say I am?”  (16:15-17)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71CB8-E61F-4795-AE19-747A33A13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other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mother-in-law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Father in heaven</a:t>
            </a:r>
          </a:p>
        </p:txBody>
      </p:sp>
    </p:spTree>
    <p:extLst>
      <p:ext uri="{BB962C8B-B14F-4D97-AF65-F5344CB8AC3E}">
        <p14:creationId xmlns:p14="http://schemas.microsoft.com/office/powerpoint/2010/main" val="92931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A672-63D8-4B70-8230-43628C80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crying out to Jesus in the region of </a:t>
            </a:r>
            <a:r>
              <a:rPr lang="en-US" dirty="0" err="1"/>
              <a:t>Tyre</a:t>
            </a:r>
            <a:r>
              <a:rPr lang="en-US" dirty="0"/>
              <a:t> and Sidon?  (15:21-22)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13905-015D-4E33-817F-EC9B1738C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Canaanite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little girl</a:t>
            </a:r>
          </a:p>
        </p:txBody>
      </p:sp>
    </p:spTree>
    <p:extLst>
      <p:ext uri="{BB962C8B-B14F-4D97-AF65-F5344CB8AC3E}">
        <p14:creationId xmlns:p14="http://schemas.microsoft.com/office/powerpoint/2010/main" val="3134341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99194-7351-4C3C-A451-F4324540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would not overcome His church?  (16:18)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E4868-7267-431F-822E-C67315F3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gates of Hades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powerful 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40820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99194-7351-4C3C-A451-F4324540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would not overcome His church?  (16:18)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E4868-7267-431F-822E-C67315F3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gates of Hades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powerful 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55422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1362D-88B7-453B-97BE-5E77DC7AA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his disciples a person who wants to come after Him must do?  (16:24)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B1D77-68D7-4E1A-9B7F-A3952FFFF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must go to another country.”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must become a teacher.”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must deny themselves and take up their cross.”</a:t>
            </a:r>
          </a:p>
        </p:txBody>
      </p:sp>
    </p:spTree>
    <p:extLst>
      <p:ext uri="{BB962C8B-B14F-4D97-AF65-F5344CB8AC3E}">
        <p14:creationId xmlns:p14="http://schemas.microsoft.com/office/powerpoint/2010/main" val="969237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1362D-88B7-453B-97BE-5E77DC7AA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his disciples a person who wants to come after Him must do?  (16:24)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B1D77-68D7-4E1A-9B7F-A3952FFFF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must go to another country.”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must become a teacher.”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must deny themselves and take up their cross.”</a:t>
            </a:r>
          </a:p>
        </p:txBody>
      </p:sp>
    </p:spTree>
    <p:extLst>
      <p:ext uri="{BB962C8B-B14F-4D97-AF65-F5344CB8AC3E}">
        <p14:creationId xmlns:p14="http://schemas.microsoft.com/office/powerpoint/2010/main" val="1247083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7DD1-68FF-47B6-994B-14CE4527D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take Peter, James, and John?  (17:1)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93371-3856-4347-A185-59DFCD44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Up a high mountain with the other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Up a high mountain by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Across the Sea of Galilee</a:t>
            </a:r>
          </a:p>
        </p:txBody>
      </p:sp>
    </p:spTree>
    <p:extLst>
      <p:ext uri="{BB962C8B-B14F-4D97-AF65-F5344CB8AC3E}">
        <p14:creationId xmlns:p14="http://schemas.microsoft.com/office/powerpoint/2010/main" val="3019473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7DD1-68FF-47B6-994B-14CE4527D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take Peter, James, and John?  (17:1)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93371-3856-4347-A185-59DFCD44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Up a high mountain with the other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Up a high mountain by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Across the Sea of Galilee</a:t>
            </a:r>
          </a:p>
        </p:txBody>
      </p:sp>
    </p:spTree>
    <p:extLst>
      <p:ext uri="{BB962C8B-B14F-4D97-AF65-F5344CB8AC3E}">
        <p14:creationId xmlns:p14="http://schemas.microsoft.com/office/powerpoint/2010/main" val="271912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11A2-E5D8-4E90-B8D9-723101A9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mountain when Jesus was transfigured?  (17:2-3)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FD5E6-BC89-49C1-B369-9E32F51ED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face shone like the sun.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 and Elijah 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24046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11A2-E5D8-4E90-B8D9-723101A9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mountain when Jesus was transfigured?  (17:2-3)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FD5E6-BC89-49C1-B369-9E32F51ED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face shone like the sun.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 and Elijah 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48823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F599-C20F-4A60-84BC-A9E54F79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want to do for Jesus, Elijah, and Moses?  (17:4)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40EA2-F535-414C-A99B-6CE333BC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Build three shelters for James, John, and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Build three shelters, one for each of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Build one shelter for everyone</a:t>
            </a:r>
          </a:p>
        </p:txBody>
      </p:sp>
    </p:spTree>
    <p:extLst>
      <p:ext uri="{BB962C8B-B14F-4D97-AF65-F5344CB8AC3E}">
        <p14:creationId xmlns:p14="http://schemas.microsoft.com/office/powerpoint/2010/main" val="610746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F599-C20F-4A60-84BC-A9E54F79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want to do for Jesus, Elijah, and Moses?  (17:4)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40EA2-F535-414C-A99B-6CE333BC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Build three shelters for James, John, and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Build three shelters, one for each of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Build one shelter for everyone</a:t>
            </a:r>
          </a:p>
        </p:txBody>
      </p:sp>
    </p:spTree>
    <p:extLst>
      <p:ext uri="{BB962C8B-B14F-4D97-AF65-F5344CB8AC3E}">
        <p14:creationId xmlns:p14="http://schemas.microsoft.com/office/powerpoint/2010/main" val="199569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A672-63D8-4B70-8230-43628C80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crying out to Jesus in the region of </a:t>
            </a:r>
            <a:r>
              <a:rPr lang="en-US" dirty="0" err="1"/>
              <a:t>Tyre</a:t>
            </a:r>
            <a:r>
              <a:rPr lang="en-US" dirty="0"/>
              <a:t> and Sidon?  (15:21-22)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13905-015D-4E33-817F-EC9B1738C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Canaanite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little girl</a:t>
            </a:r>
          </a:p>
        </p:txBody>
      </p:sp>
    </p:spTree>
    <p:extLst>
      <p:ext uri="{BB962C8B-B14F-4D97-AF65-F5344CB8AC3E}">
        <p14:creationId xmlns:p14="http://schemas.microsoft.com/office/powerpoint/2010/main" val="981591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F9A1-7293-4F01-B550-34192831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Peter was speaking on the mountain, what did a voice from heaven say to them?  (17:5)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52C7F-3E0D-412E-A4D4-4791E627F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my Son, whom I love.”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“Listen to Elijah and Moses.”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off this mountain.”</a:t>
            </a:r>
          </a:p>
        </p:txBody>
      </p:sp>
    </p:spTree>
    <p:extLst>
      <p:ext uri="{BB962C8B-B14F-4D97-AF65-F5344CB8AC3E}">
        <p14:creationId xmlns:p14="http://schemas.microsoft.com/office/powerpoint/2010/main" val="145008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F9A1-7293-4F01-B550-34192831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Peter was speaking on the mountain, what did a voice from heaven say to them?  (17:5)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52C7F-3E0D-412E-A4D4-4791E627F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is my Son, whom I love.”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“Listen to Elijah and Moses.”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off this mountain.”</a:t>
            </a:r>
          </a:p>
        </p:txBody>
      </p:sp>
    </p:spTree>
    <p:extLst>
      <p:ext uri="{BB962C8B-B14F-4D97-AF65-F5344CB8AC3E}">
        <p14:creationId xmlns:p14="http://schemas.microsoft.com/office/powerpoint/2010/main" val="2255115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3532-7E63-4DCD-B078-3AC2C461B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Peter, James, and John after the voice spoke to them?  (17:6-7,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7DF82-049B-4458-9371-ED342575F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up… 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tell anyone what you have seen.”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76271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3532-7E63-4DCD-B078-3AC2C461B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Peter, James, and John after the voice spoke to them?  (17:6-7,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7DF82-049B-4458-9371-ED342575F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up… 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tell anyone what you have seen.”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868073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EE80-B5FF-4169-9D17-F41F5797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“Simon Peter answered, ‘You are the Messiah, … ‘”  (Matthew 16:16)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072D2-C153-4FA9-908D-50C8FF60B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my Redeemer and friend.’”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the Son of the living God.’”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our teacher and prophet.’”</a:t>
            </a:r>
          </a:p>
        </p:txBody>
      </p:sp>
    </p:spTree>
    <p:extLst>
      <p:ext uri="{BB962C8B-B14F-4D97-AF65-F5344CB8AC3E}">
        <p14:creationId xmlns:p14="http://schemas.microsoft.com/office/powerpoint/2010/main" val="3826817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EE80-B5FF-4169-9D17-F41F5797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“Simon Peter answered, ‘You are the Messiah, … ‘”  (Matthew 16:16)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072D2-C153-4FA9-908D-50C8FF60B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my Redeemer and friend.’”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“’… the Son of the living God.’”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our teacher and prophet.’”</a:t>
            </a:r>
          </a:p>
        </p:txBody>
      </p:sp>
    </p:spTree>
    <p:extLst>
      <p:ext uri="{BB962C8B-B14F-4D97-AF65-F5344CB8AC3E}">
        <p14:creationId xmlns:p14="http://schemas.microsoft.com/office/powerpoint/2010/main" val="322168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16F7-D7F6-47B5-8259-3860F93A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region of </a:t>
            </a:r>
            <a:r>
              <a:rPr lang="en-US" dirty="0" err="1"/>
              <a:t>Tyre</a:t>
            </a:r>
            <a:r>
              <a:rPr lang="en-US" dirty="0"/>
              <a:t> and Sidon, what did the Canaanite woman want?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E5C0B-7DE4-43A9-9BDB-8C78EEA8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wanted Jesus to show her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wanted Jesus to help her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0027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16F7-D7F6-47B5-8259-3860F93A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region of </a:t>
            </a:r>
            <a:r>
              <a:rPr lang="en-US" dirty="0" err="1"/>
              <a:t>Tyre</a:t>
            </a:r>
            <a:r>
              <a:rPr lang="en-US" dirty="0"/>
              <a:t> and Sidon, what did the Canaanite woman want?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E5C0B-7DE4-43A9-9BDB-8C78EEA8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wanted Jesus to show her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wanted Jesus to help her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3401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9B0E-449F-467D-9C2F-6C20A907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didn’t Jesus help the Canaanite woman at first?  (15:24)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7DA7C-1886-4E3E-B245-0519C8F0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wasn’t from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Healing her daughter was too difficult for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didn’t have enough faith.</a:t>
            </a:r>
          </a:p>
        </p:txBody>
      </p:sp>
    </p:spTree>
    <p:extLst>
      <p:ext uri="{BB962C8B-B14F-4D97-AF65-F5344CB8AC3E}">
        <p14:creationId xmlns:p14="http://schemas.microsoft.com/office/powerpoint/2010/main" val="274754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9B0E-449F-467D-9C2F-6C20A907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didn’t Jesus help the Canaanite woman at first?  (15:24)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7DA7C-1886-4E3E-B245-0519C8F0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wasn’t from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Healing her daughter was too difficult for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didn’t have enough faith.</a:t>
            </a:r>
          </a:p>
        </p:txBody>
      </p:sp>
    </p:spTree>
    <p:extLst>
      <p:ext uri="{BB962C8B-B14F-4D97-AF65-F5344CB8AC3E}">
        <p14:creationId xmlns:p14="http://schemas.microsoft.com/office/powerpoint/2010/main" val="266807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9063-FDE1-4A50-ADC0-0AC4F30E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Jesus heal the woman’s daughter?  (15:28)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E2F83-AAEC-4FD7-A66F-AE2C76FD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she kept begging Him to do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her great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she was a friend of one of the disciples</a:t>
            </a:r>
          </a:p>
        </p:txBody>
      </p:sp>
    </p:spTree>
    <p:extLst>
      <p:ext uri="{BB962C8B-B14F-4D97-AF65-F5344CB8AC3E}">
        <p14:creationId xmlns:p14="http://schemas.microsoft.com/office/powerpoint/2010/main" val="30060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9063-FDE1-4A50-ADC0-0AC4F30E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Jesus heal the woman’s daughter?  (15:28)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E2F83-AAEC-4FD7-A66F-AE2C76FD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she kept begging Him to do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of her great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she was a friend of one of the disciples</a:t>
            </a:r>
          </a:p>
        </p:txBody>
      </p:sp>
    </p:spTree>
    <p:extLst>
      <p:ext uri="{BB962C8B-B14F-4D97-AF65-F5344CB8AC3E}">
        <p14:creationId xmlns:p14="http://schemas.microsoft.com/office/powerpoint/2010/main" val="38958960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1244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11</vt:lpstr>
      <vt:lpstr>Who came crying out to Jesus in the region of Tyre and Sidon?  (15:21-22)</vt:lpstr>
      <vt:lpstr>Who came crying out to Jesus in the region of Tyre and Sidon?  (15:21-22)</vt:lpstr>
      <vt:lpstr>In the region of Tyre and Sidon, what did the Canaanite woman want?  (15:22)</vt:lpstr>
      <vt:lpstr>In the region of Tyre and Sidon, what did the Canaanite woman want?  (15:22)</vt:lpstr>
      <vt:lpstr>Why didn’t Jesus help the Canaanite woman at first?  (15:24)</vt:lpstr>
      <vt:lpstr>Why didn’t Jesus help the Canaanite woman at first?  (15:24)</vt:lpstr>
      <vt:lpstr>Why did Jesus heal the woman’s daughter?  (15:28)</vt:lpstr>
      <vt:lpstr>Why did Jesus heal the woman’s daughter?  (15:28)</vt:lpstr>
      <vt:lpstr>What was the first question Jesus asked His disciples in Caesarea Philippi?  (16:13)</vt:lpstr>
      <vt:lpstr>What was the first question Jesus asked His disciples in Caesarea Philippi?  (16:13)</vt:lpstr>
      <vt:lpstr>Who did some people think Jesus was?  (16:14)</vt:lpstr>
      <vt:lpstr>Who did some people think Jesus was?  (16:14)</vt:lpstr>
      <vt:lpstr>What did Jesus ask after His disciples told Him who others thought He was?  (16:15)</vt:lpstr>
      <vt:lpstr>What did Jesus ask after His disciples told Him who others thought He was?  (16:15)</vt:lpstr>
      <vt:lpstr>How did Peter answer when Jesus asked, “Who do you say I am?”  (16:15-16)</vt:lpstr>
      <vt:lpstr>How did Peter answer when Jesus asked, “Who do you say I am?”  (16:15-16)</vt:lpstr>
      <vt:lpstr>From where did Jesus say Peter got the answer to the question, “Who do you say I am?”  (16:15-17)</vt:lpstr>
      <vt:lpstr>From where did Jesus say Peter got the answer to the question, “Who do you say I am?”  (16:15-17)</vt:lpstr>
      <vt:lpstr>What did Jesus say would not overcome His church?  (16:18)</vt:lpstr>
      <vt:lpstr>What did Jesus say would not overcome His church?  (16:18)</vt:lpstr>
      <vt:lpstr>What did Jesus tell his disciples a person who wants to come after Him must do?  (16:24)</vt:lpstr>
      <vt:lpstr>What did Jesus tell his disciples a person who wants to come after Him must do?  (16:24)</vt:lpstr>
      <vt:lpstr>Where did Jesus take Peter, James, and John?  (17:1)</vt:lpstr>
      <vt:lpstr>Where did Jesus take Peter, James, and John?  (17:1)</vt:lpstr>
      <vt:lpstr>What happened on the mountain when Jesus was transfigured?  (17:2-3)</vt:lpstr>
      <vt:lpstr>What happened on the mountain when Jesus was transfigured?  (17:2-3)</vt:lpstr>
      <vt:lpstr>What did Peter want to do for Jesus, Elijah, and Moses?  (17:4)</vt:lpstr>
      <vt:lpstr>What did Peter want to do for Jesus, Elijah, and Moses?  (17:4)</vt:lpstr>
      <vt:lpstr>While Peter was speaking on the mountain, what did a voice from heaven say to them?  (17:5)</vt:lpstr>
      <vt:lpstr>While Peter was speaking on the mountain, what did a voice from heaven say to them?  (17:5)</vt:lpstr>
      <vt:lpstr>What did Jesus say to Peter, James, and John after the voice spoke to them?  (17:6-7, 9)</vt:lpstr>
      <vt:lpstr>What did Jesus say to Peter, James, and John after the voice spoke to them?  (17:6-7, 9)</vt:lpstr>
      <vt:lpstr>Finish this verse:  “Simon Peter answered, ‘You are the Messiah, … ‘”  (Matthew 16:16)</vt:lpstr>
      <vt:lpstr>Finish this verse:  “Simon Peter answered, ‘You are the Messiah, … ‘”  (Matthew 16:16)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2017-06-24T19:42:49Z</dcterms:modified>
</cp:coreProperties>
</file>