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84A9-7CF3-40C9-B792-A240E7A8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heard about John the Baptist’s death?  (14:13)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6A32-1C2C-4123-99CA-C2144C701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Wept for his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to the place John was buried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by boat to a place where He could be alone</a:t>
            </a:r>
          </a:p>
        </p:txBody>
      </p:sp>
    </p:spTree>
    <p:extLst>
      <p:ext uri="{BB962C8B-B14F-4D97-AF65-F5344CB8AC3E}">
        <p14:creationId xmlns:p14="http://schemas.microsoft.com/office/powerpoint/2010/main" val="347509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84A9-7CF3-40C9-B792-A240E7A8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heard about John the Baptist’s death?  (14:13)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6A32-1C2C-4123-99CA-C2144C701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Wept for his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to the place John was buried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Went by boat to a place where He could be alone</a:t>
            </a:r>
          </a:p>
        </p:txBody>
      </p:sp>
    </p:spTree>
    <p:extLst>
      <p:ext uri="{BB962C8B-B14F-4D97-AF65-F5344CB8AC3E}">
        <p14:creationId xmlns:p14="http://schemas.microsoft.com/office/powerpoint/2010/main" val="44922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0724-820F-44C0-9559-4B7E40A1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saw the large crowd that followed Him?  (14:14)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41B9-613D-4A45-B6D0-8DE3265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had compassion on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“healed their sick.”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4785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0724-820F-44C0-9559-4B7E40A1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saw the large crowd that followed Him?  (14:14)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41B9-613D-4A45-B6D0-8DE3265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had compassion on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“healed their sick.”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3066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356E-D275-431C-BA77-475E41D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evening came, what did Jesus’ disciples want Him to do about the crowd?  (14:15)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9865-0E44-4F6C-B3B5-E15BB6B0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the crowd away to buy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Feed the crowd with five loaves and two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2267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356E-D275-431C-BA77-475E41D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evening came, what did Jesus’ disciples want Him to do about the crowd?  (14:15)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9865-0E44-4F6C-B3B5-E15BB6B0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Send the crowd away to buy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Feed the crowd with five loaves and two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06249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D6C8-DA0C-4E34-95F3-0B1B6B05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His disciples told Him to send the crowd away?  (14:16)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DA29-71C7-45DD-9A12-41835BC36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“Feed them with this boy’s lunch.”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them where the nearest town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give them something to eat.”</a:t>
            </a:r>
          </a:p>
        </p:txBody>
      </p:sp>
    </p:spTree>
    <p:extLst>
      <p:ext uri="{BB962C8B-B14F-4D97-AF65-F5344CB8AC3E}">
        <p14:creationId xmlns:p14="http://schemas.microsoft.com/office/powerpoint/2010/main" val="2443278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D6C8-DA0C-4E34-95F3-0B1B6B05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His disciples told Him to send the crowd away?  (14:16)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DA29-71C7-45DD-9A12-41835BC36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“Feed them with this boy’s lunch.”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them where the nearest town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give them something to eat.”</a:t>
            </a:r>
          </a:p>
        </p:txBody>
      </p:sp>
    </p:spTree>
    <p:extLst>
      <p:ext uri="{BB962C8B-B14F-4D97-AF65-F5344CB8AC3E}">
        <p14:creationId xmlns:p14="http://schemas.microsoft.com/office/powerpoint/2010/main" val="3607210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4E8A-7608-44DD-9E22-18803421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before He broke the five loaves?  (14:19)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1E10-191D-4EB9-ACF8-61B778CF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Showed them to the crowd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Looked up to heaven and gave thanks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0580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4E8A-7608-44DD-9E22-18803421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before He broke the five loaves?  (14:19)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1E10-191D-4EB9-ACF8-61B778CF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Showed them to the crowd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Looked up to heaven and gave thanks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5027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DD6E-3554-42C0-B7AE-7D993F41A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 do to John the Baptist?  (14:1,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ED942-40A8-408F-83B3-50C51C0C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Arrested him and had him beaten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Argued with him about Herodias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Arrested him and put him in prison</a:t>
            </a:r>
          </a:p>
        </p:txBody>
      </p:sp>
    </p:spTree>
    <p:extLst>
      <p:ext uri="{BB962C8B-B14F-4D97-AF65-F5344CB8AC3E}">
        <p14:creationId xmlns:p14="http://schemas.microsoft.com/office/powerpoint/2010/main" val="1722496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B1DF-E55C-4B2F-B19A-5B49B3F2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well did the loaves and fish feed the people?  (14:20)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89FB-4443-4980-AD5C-F82A545F7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 and were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had too much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were still hungry.”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5563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B1DF-E55C-4B2F-B19A-5B49B3F2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well did the loaves and fish feed the people?  (14:20)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89FB-4443-4980-AD5C-F82A545F7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all ate and were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had too much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were still hungry.”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5684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13A0-DAA1-4BD0-A567-D7EFAF7B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ate the five loaves and two fish?  (14:21)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69DB-8930-4337-B31C-BB6FD4CF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3,000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plus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744664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13A0-DAA1-4BD0-A567-D7EFAF7B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ate the five loaves and two fish?  (14:21)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69DB-8930-4337-B31C-BB6FD4CF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3,000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5,000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plus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942948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254A-6157-4612-8AEF-DEC0CB34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lake, what did Jesus’ disciples see that frightened them?  (14:26)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05043-1727-4422-AF93-662316D59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ghost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Giant waves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walking on the water</a:t>
            </a:r>
          </a:p>
        </p:txBody>
      </p:sp>
    </p:spTree>
    <p:extLst>
      <p:ext uri="{BB962C8B-B14F-4D97-AF65-F5344CB8AC3E}">
        <p14:creationId xmlns:p14="http://schemas.microsoft.com/office/powerpoint/2010/main" val="3006369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254A-6157-4612-8AEF-DEC0CB34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lake, what did Jesus’ disciples see that frightened them?  (14:26)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05043-1727-4422-AF93-662316D59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ghost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Giant waves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walking on the water</a:t>
            </a:r>
          </a:p>
        </p:txBody>
      </p:sp>
    </p:spTree>
    <p:extLst>
      <p:ext uri="{BB962C8B-B14F-4D97-AF65-F5344CB8AC3E}">
        <p14:creationId xmlns:p14="http://schemas.microsoft.com/office/powerpoint/2010/main" val="2438345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F581-7A4E-4A8B-B54C-0CC8CD18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walked on water, what did Peter ask Jesus to do?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1C31-1EE5-4765-9539-8AD504FE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“Show me how to walk on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me to come to you on the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into the boat and save us.”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9700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F581-7A4E-4A8B-B54C-0CC8CD18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walked on water, what did Peter ask Jesus to do?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1C31-1EE5-4765-9539-8AD504FE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“Show me how to walk on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“Tell me to come to you on the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into the boat and save us.”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8249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1CAC-6B69-4E79-973C-2962955D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Peter saw the wind, what happened?  (14:30)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418-2DEB-4A66-B6D8-2E9124B9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afraid and began to sink.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fly through the wind.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cried out, “Lord, I’m drowning!”</a:t>
            </a:r>
          </a:p>
        </p:txBody>
      </p:sp>
    </p:spTree>
    <p:extLst>
      <p:ext uri="{BB962C8B-B14F-4D97-AF65-F5344CB8AC3E}">
        <p14:creationId xmlns:p14="http://schemas.microsoft.com/office/powerpoint/2010/main" val="2075913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1CAC-6B69-4E79-973C-2962955D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Peter saw the wind, what happened?  (14:30)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418-2DEB-4A66-B6D8-2E9124B9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afraid and began to sink.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fly through the wind.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cried out, “Lord, I’m drowning!”</a:t>
            </a:r>
          </a:p>
        </p:txBody>
      </p:sp>
    </p:spTree>
    <p:extLst>
      <p:ext uri="{BB962C8B-B14F-4D97-AF65-F5344CB8AC3E}">
        <p14:creationId xmlns:p14="http://schemas.microsoft.com/office/powerpoint/2010/main" val="352759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DD6E-3554-42C0-B7AE-7D993F41A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 do to John the Baptist?  (14:1,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ED942-40A8-408F-83B3-50C51C0C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Arrested him and had him beaten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Argued with him about Herodias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Arrested him and put him in prison</a:t>
            </a:r>
          </a:p>
        </p:txBody>
      </p:sp>
    </p:spTree>
    <p:extLst>
      <p:ext uri="{BB962C8B-B14F-4D97-AF65-F5344CB8AC3E}">
        <p14:creationId xmlns:p14="http://schemas.microsoft.com/office/powerpoint/2010/main" val="2902163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1162-B082-4ACE-838B-FFE413EB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pulled Peter out of the water?  (14:31)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DFAED-F3AC-421D-B2B4-24986DD3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didn’t you reach for my hand?”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 you doubt?”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 you want to walk on water?”</a:t>
            </a:r>
          </a:p>
        </p:txBody>
      </p:sp>
    </p:spTree>
    <p:extLst>
      <p:ext uri="{BB962C8B-B14F-4D97-AF65-F5344CB8AC3E}">
        <p14:creationId xmlns:p14="http://schemas.microsoft.com/office/powerpoint/2010/main" val="2255382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1162-B082-4ACE-838B-FFE413EB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pulled Peter out of the water?  (14:31)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DFAED-F3AC-421D-B2B4-24986DD3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didn’t you reach for my hand?”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did you doubt?”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 you want to walk on water?”</a:t>
            </a:r>
          </a:p>
        </p:txBody>
      </p:sp>
    </p:spTree>
    <p:extLst>
      <p:ext uri="{BB962C8B-B14F-4D97-AF65-F5344CB8AC3E}">
        <p14:creationId xmlns:p14="http://schemas.microsoft.com/office/powerpoint/2010/main" val="3304123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53C1-34F2-4947-B755-E2F4F233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say as they worshiped Jesus on the boat?  (14:33)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9C3AD-3FE2-40AC-9C89-CCA7EC60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have power that we don’t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saved Peter’s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are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2622475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53C1-34F2-4947-B755-E2F4F233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say as they worshiped Jesus on the boat?  (14:33)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9C3AD-3FE2-40AC-9C89-CCA7EC60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have power that we don’t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saved Peter’s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“Truly you are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2468416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86B0-0435-4ACF-8227-1D5E4FCB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Gennesaret, what did people do?  (14:35-36)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3ACA-4BFA-45BF-8A4F-B32D48E2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Begged Jesus to let their sick touch the edge of His cloak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Brought their sick and left them with 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26897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86B0-0435-4ACF-8227-1D5E4FCB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Gennesaret, what did people do?  (14:35-36)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3ACA-4BFA-45BF-8A4F-B32D48E2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Begged Jesus to let their sick touch the edge of His cloak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Brought their sick and left them with 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7861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65A5-D72A-41EB-BB5F-FAEDE06E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Herodias’s daughter do for Herod on his birthday?  (14:6)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1D75-EA10-4805-8090-642B76EB5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sang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danced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cooked for him.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26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65A5-D72A-41EB-BB5F-FAEDE06E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Herodias’s daughter do for Herod on his birthday?  (14:6)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1D75-EA10-4805-8090-642B76EB5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sang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danced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cooked for him.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774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F803-0421-4B82-BC80-95B3CBDE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 tell her daughter to ask for from Herod?  (14:8)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FBB2-AB5B-4076-9E0E-EFB29010C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his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 for her slave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Baptist’s head on a platter</a:t>
            </a:r>
          </a:p>
        </p:txBody>
      </p:sp>
    </p:spTree>
    <p:extLst>
      <p:ext uri="{BB962C8B-B14F-4D97-AF65-F5344CB8AC3E}">
        <p14:creationId xmlns:p14="http://schemas.microsoft.com/office/powerpoint/2010/main" val="338640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F803-0421-4B82-BC80-95B3CBDE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 tell her daughter to ask for from Herod?  (14:8)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FBB2-AB5B-4076-9E0E-EFB29010C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his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 for her slave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 the Baptist’s head on a platter</a:t>
            </a:r>
          </a:p>
        </p:txBody>
      </p:sp>
    </p:spTree>
    <p:extLst>
      <p:ext uri="{BB962C8B-B14F-4D97-AF65-F5344CB8AC3E}">
        <p14:creationId xmlns:p14="http://schemas.microsoft.com/office/powerpoint/2010/main" val="425891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6355-4598-4B0D-BEAA-F6D9C55A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Herod agree to give Herodias’s daughter the head of John the Baptist on a platter?  (14:9)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E6C0-9803-4351-85CA-0C1C9F20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his oaths and his dinner guests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glad to get rid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loved Herodias’s daughter</a:t>
            </a:r>
          </a:p>
        </p:txBody>
      </p:sp>
    </p:spTree>
    <p:extLst>
      <p:ext uri="{BB962C8B-B14F-4D97-AF65-F5344CB8AC3E}">
        <p14:creationId xmlns:p14="http://schemas.microsoft.com/office/powerpoint/2010/main" val="243942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6355-4598-4B0D-BEAA-F6D9C55A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Herod agree to give Herodias’s daughter the head of John the Baptist on a platter?  (14:9)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E6C0-9803-4351-85CA-0C1C9F20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of his oaths and his dinner guests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glad to get rid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loved Herodias’s daughter</a:t>
            </a:r>
          </a:p>
        </p:txBody>
      </p:sp>
    </p:spTree>
    <p:extLst>
      <p:ext uri="{BB962C8B-B14F-4D97-AF65-F5344CB8AC3E}">
        <p14:creationId xmlns:p14="http://schemas.microsoft.com/office/powerpoint/2010/main" val="22992618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1248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10</vt:lpstr>
      <vt:lpstr>What did Herod do to John the Baptist?  (14:1, 3)</vt:lpstr>
      <vt:lpstr>What did Herod do to John the Baptist?  (14:1, 3)</vt:lpstr>
      <vt:lpstr>What did Herodias’s daughter do for Herod on his birthday?  (14:6)</vt:lpstr>
      <vt:lpstr>What did Herodias’s daughter do for Herod on his birthday?  (14:6)</vt:lpstr>
      <vt:lpstr>What did Herodias tell her daughter to ask for from Herod?  (14:8)</vt:lpstr>
      <vt:lpstr>What did Herodias tell her daughter to ask for from Herod?  (14:8)</vt:lpstr>
      <vt:lpstr>Why did Herod agree to give Herodias’s daughter the head of John the Baptist on a platter?  (14:9)</vt:lpstr>
      <vt:lpstr>Why did Herod agree to give Herodias’s daughter the head of John the Baptist on a platter?  (14:9)</vt:lpstr>
      <vt:lpstr>What did Jesus do when He heard about John the Baptist’s death?  (14:13)</vt:lpstr>
      <vt:lpstr>What did Jesus do when He heard about John the Baptist’s death?  (14:13)</vt:lpstr>
      <vt:lpstr>What happened when Jesus saw the large crowd that followed Him?  (14:14)</vt:lpstr>
      <vt:lpstr>What happened when Jesus saw the large crowd that followed Him?  (14:14)</vt:lpstr>
      <vt:lpstr>When evening came, what did Jesus’ disciples want Him to do about the crowd?  (14:15)</vt:lpstr>
      <vt:lpstr>When evening came, what did Jesus’ disciples want Him to do about the crowd?  (14:15)</vt:lpstr>
      <vt:lpstr>What did Jesus say when His disciples told Him to send the crowd away?  (14:16)</vt:lpstr>
      <vt:lpstr>What did Jesus say when His disciples told Him to send the crowd away?  (14:16)</vt:lpstr>
      <vt:lpstr>What did Jesus do before He broke the five loaves?  (14:19)</vt:lpstr>
      <vt:lpstr>What did Jesus do before He broke the five loaves?  (14:19)</vt:lpstr>
      <vt:lpstr>How well did the loaves and fish feed the people?  (14:20)</vt:lpstr>
      <vt:lpstr>How well did the loaves and fish feed the people?  (14:20)</vt:lpstr>
      <vt:lpstr>How many people ate the five loaves and two fish?  (14:21)</vt:lpstr>
      <vt:lpstr>How many people ate the five loaves and two fish?  (14:21)</vt:lpstr>
      <vt:lpstr>On the lake, what did Jesus’ disciples see that frightened them?  (14:26)</vt:lpstr>
      <vt:lpstr>On the lake, what did Jesus’ disciples see that frightened them?  (14:26)</vt:lpstr>
      <vt:lpstr>When Jesus walked on water, what did Peter ask Jesus to do?  (14:28)</vt:lpstr>
      <vt:lpstr>When Jesus walked on water, what did Peter ask Jesus to do?  (14:28)</vt:lpstr>
      <vt:lpstr>When Peter saw the wind, what happened?  (14:30)</vt:lpstr>
      <vt:lpstr>When Peter saw the wind, what happened?  (14:30)</vt:lpstr>
      <vt:lpstr>What did Jesus say when He pulled Peter out of the water?  (14:31)</vt:lpstr>
      <vt:lpstr>What did Jesus say when He pulled Peter out of the water?  (14:31)</vt:lpstr>
      <vt:lpstr>What did the disciples say as they worshiped Jesus on the boat?  (14:33)</vt:lpstr>
      <vt:lpstr>What did the disciples say as they worshiped Jesus on the boat?  (14:33)</vt:lpstr>
      <vt:lpstr>In Gennesaret, what did people do?  (14:35-36)</vt:lpstr>
      <vt:lpstr>In Gennesaret, what did people do?  (14:35-36)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13</cp:revision>
  <dcterms:created xsi:type="dcterms:W3CDTF">2016-04-16T17:22:52Z</dcterms:created>
  <dcterms:modified xsi:type="dcterms:W3CDTF">2023-08-13T19:28:42Z</dcterms:modified>
</cp:coreProperties>
</file>