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Why did Jesus say He taught the people in parables?  (13:15)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They didn’t understand real stories.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They liked parables.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Their hearts were calloused.</a:t>
            </a:r>
          </a:p>
        </p:txBody>
      </p:sp>
    </p:spTree>
    <p:extLst>
      <p:ext uri="{BB962C8B-B14F-4D97-AF65-F5344CB8AC3E}">
        <p14:creationId xmlns:p14="http://schemas.microsoft.com/office/powerpoint/2010/main" val="3554079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Why did Jesus say He taught the people in parables?  (13:15)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They didn’t understand real stories.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They liked parables.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Their hearts were calloused.</a:t>
            </a:r>
          </a:p>
        </p:txBody>
      </p:sp>
    </p:spTree>
    <p:extLst>
      <p:ext uri="{BB962C8B-B14F-4D97-AF65-F5344CB8AC3E}">
        <p14:creationId xmlns:p14="http://schemas.microsoft.com/office/powerpoint/2010/main" val="612868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D3A01-CDD7-40C9-985A-042965182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The seed that fell on rocky places sprang up quickly, but then withered.  Who does this describe?  (13:5-6, 20-21)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D662B-1527-49A3-A3AB-60454CA49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The person who hears and receives the Word with joy.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When trouble comes, the person quickly falls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090716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D3A01-CDD7-40C9-985A-042965182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The seed that fell on rocky places sprang up quickly, but then withered.  Who does this describe?  (13:5-6, 20-21)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D662B-1527-49A3-A3AB-60454CA49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The person who hears and receives the Word with joy.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When trouble comes, the person quickly falls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969564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C7B42-400C-4A23-AD6E-4FA8EAC12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The seed that fell on good soil produced more seed.  Who does this describe?  (13:8, 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939EE-449E-4772-9485-CC4F73A88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865" y="24384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person “who hears the word and understands it.”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“person who uses magical powers.”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802714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C7B42-400C-4A23-AD6E-4FA8EAC12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The seed that fell on good soil produced more seed.  Who does this describe?  (13:8, 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939EE-449E-4772-9485-CC4F73A88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865" y="24384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person “who hears the word and understands it.”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“person who uses magical powers.”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710818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D51EB-77C8-4620-99A0-FB736A53F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kind of seed is the kingdom of heaven like?  (13:31)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E7D28-DBF7-4819-9960-8EE52C713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large peach seed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tiny mustard seed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brown apple seed</a:t>
            </a:r>
          </a:p>
        </p:txBody>
      </p:sp>
    </p:spTree>
    <p:extLst>
      <p:ext uri="{BB962C8B-B14F-4D97-AF65-F5344CB8AC3E}">
        <p14:creationId xmlns:p14="http://schemas.microsoft.com/office/powerpoint/2010/main" val="2005468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D51EB-77C8-4620-99A0-FB736A53F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kind of seed is the kingdom of heaven like?  (13:31)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E7D28-DBF7-4819-9960-8EE52C713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large peach seed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tiny mustard seed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brown apple seed</a:t>
            </a:r>
          </a:p>
        </p:txBody>
      </p:sp>
    </p:spTree>
    <p:extLst>
      <p:ext uri="{BB962C8B-B14F-4D97-AF65-F5344CB8AC3E}">
        <p14:creationId xmlns:p14="http://schemas.microsoft.com/office/powerpoint/2010/main" val="28409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F8719-00F2-43AF-8D32-5BD979A8D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happens to a mustard seed when it is planted?  (13:32)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D459B-3049-48D9-824C-E6D3D1EE7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It withers and dies because it has no root.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It grows into a small plant.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It grows into a big tree where birds can sit in the branches.</a:t>
            </a:r>
          </a:p>
        </p:txBody>
      </p:sp>
    </p:spTree>
    <p:extLst>
      <p:ext uri="{BB962C8B-B14F-4D97-AF65-F5344CB8AC3E}">
        <p14:creationId xmlns:p14="http://schemas.microsoft.com/office/powerpoint/2010/main" val="540652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F8719-00F2-43AF-8D32-5BD979A8D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happens to a mustard seed when it is planted?  (13:32)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D459B-3049-48D9-824C-E6D3D1EE7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It withers and dies because it has no root.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It grows into a small plant.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It grows into a big tree where birds can sit in the branches.</a:t>
            </a:r>
          </a:p>
        </p:txBody>
      </p:sp>
    </p:spTree>
    <p:extLst>
      <p:ext uri="{BB962C8B-B14F-4D97-AF65-F5344CB8AC3E}">
        <p14:creationId xmlns:p14="http://schemas.microsoft.com/office/powerpoint/2010/main" val="3812053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/>
              <a:t>Who went out to sow his seed?  (13:3)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A farmer’s wife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A farmer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A farmer and his son</a:t>
            </a:r>
          </a:p>
        </p:txBody>
      </p:sp>
    </p:spTree>
    <p:extLst>
      <p:ext uri="{BB962C8B-B14F-4D97-AF65-F5344CB8AC3E}">
        <p14:creationId xmlns:p14="http://schemas.microsoft.com/office/powerpoint/2010/main" val="1406468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6BF43-5573-431E-ABCD-6944B4B38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is the kingdom of heaven like?  (13:33)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90B01-1DB4-4732-83CE-AEDD9C901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Yeast that is “worked all through the dough”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“Flour that is mixed to make bread”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“Sugar that sweetens the dough”</a:t>
            </a:r>
          </a:p>
        </p:txBody>
      </p:sp>
    </p:spTree>
    <p:extLst>
      <p:ext uri="{BB962C8B-B14F-4D97-AF65-F5344CB8AC3E}">
        <p14:creationId xmlns:p14="http://schemas.microsoft.com/office/powerpoint/2010/main" val="40936440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6BF43-5573-431E-ABCD-6944B4B38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is the kingdom of heaven like?  (13:33)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90B01-1DB4-4732-83CE-AEDD9C901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Yeast that is “worked all through the dough”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“Flour that is mixed to make bread”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“Sugar that sweetens the dough”</a:t>
            </a:r>
          </a:p>
        </p:txBody>
      </p:sp>
    </p:spTree>
    <p:extLst>
      <p:ext uri="{BB962C8B-B14F-4D97-AF65-F5344CB8AC3E}">
        <p14:creationId xmlns:p14="http://schemas.microsoft.com/office/powerpoint/2010/main" val="3398983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18FF-C8C1-4697-A107-8D42F92D5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a man found treasure hidden in a field, what did he do?  (13:44)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E2220-48DE-4A95-9D8A-B754C51ED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hid the treasure again.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sold everything he had and bought the field where the treasure was hidden.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747990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18FF-C8C1-4697-A107-8D42F92D5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a man found treasure hidden in a field, what did he do?  (13:44)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E2220-48DE-4A95-9D8A-B754C51ED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hid the treasure again.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sold everything he had and bought the field where the treasure was hidden.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383261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41306-6893-4568-8EFC-056DE2D4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these did Jesus say the kingdom of heaven is like?  (13:45)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7C865-DCDE-4506-97A3-4B5D99A89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Beautiful jewels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Fine pearls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Lovely clothes</a:t>
            </a:r>
          </a:p>
        </p:txBody>
      </p:sp>
    </p:spTree>
    <p:extLst>
      <p:ext uri="{BB962C8B-B14F-4D97-AF65-F5344CB8AC3E}">
        <p14:creationId xmlns:p14="http://schemas.microsoft.com/office/powerpoint/2010/main" val="1937074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41306-6893-4568-8EFC-056DE2D4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these did Jesus say the kingdom of heaven is like?  (13:45)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7C865-DCDE-4506-97A3-4B5D99A89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Beautiful jewels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Fine pearls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Lovely clothes</a:t>
            </a:r>
          </a:p>
        </p:txBody>
      </p:sp>
    </p:spTree>
    <p:extLst>
      <p:ext uri="{BB962C8B-B14F-4D97-AF65-F5344CB8AC3E}">
        <p14:creationId xmlns:p14="http://schemas.microsoft.com/office/powerpoint/2010/main" val="10207057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9C172-1085-40A7-B33B-26BE0BA3A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a merchant found a pearl of great value, what did he do?  (13:46)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EB462-A6EA-4FDB-A4FF-5A5F44C60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“Sold everything he had and bought it”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“Buried it where no one could find it”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“Borrowed all he could and bought it”</a:t>
            </a:r>
          </a:p>
        </p:txBody>
      </p:sp>
    </p:spTree>
    <p:extLst>
      <p:ext uri="{BB962C8B-B14F-4D97-AF65-F5344CB8AC3E}">
        <p14:creationId xmlns:p14="http://schemas.microsoft.com/office/powerpoint/2010/main" val="28112290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9C172-1085-40A7-B33B-26BE0BA3A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a merchant found a pearl of great value, what did he do?  (13:46)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EB462-A6EA-4FDB-A4FF-5A5F44C60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“Sold everything he had and bought it”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“Buried it where no one could find it”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“Borrowed all he could and bought it”</a:t>
            </a:r>
          </a:p>
        </p:txBody>
      </p:sp>
    </p:spTree>
    <p:extLst>
      <p:ext uri="{BB962C8B-B14F-4D97-AF65-F5344CB8AC3E}">
        <p14:creationId xmlns:p14="http://schemas.microsoft.com/office/powerpoint/2010/main" val="8170422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8C6F2-5BD2-4DDB-92F3-C4427CBD1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Jesus went to His hometown, what did He do?  (13:54)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2673F-6191-41DD-8CA3-2D1F72BE7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Taught the people in their synagogue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Visited His family and friends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Talked to the priest in the synagogue</a:t>
            </a:r>
          </a:p>
        </p:txBody>
      </p:sp>
    </p:spTree>
    <p:extLst>
      <p:ext uri="{BB962C8B-B14F-4D97-AF65-F5344CB8AC3E}">
        <p14:creationId xmlns:p14="http://schemas.microsoft.com/office/powerpoint/2010/main" val="32091163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8C6F2-5BD2-4DDB-92F3-C4427CBD1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Jesus went to His hometown, what did He do?  (13:54)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2673F-6191-41DD-8CA3-2D1F72BE7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Taught the people in their synagogue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Visited His family and friends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Talked to the priest in the synagogue</a:t>
            </a:r>
          </a:p>
        </p:txBody>
      </p:sp>
    </p:spTree>
    <p:extLst>
      <p:ext uri="{BB962C8B-B14F-4D97-AF65-F5344CB8AC3E}">
        <p14:creationId xmlns:p14="http://schemas.microsoft.com/office/powerpoint/2010/main" val="1588398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/>
              <a:t>Who went out to sow his seed?  (13:3)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A farmer’s wife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A farmer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A farmer and his son</a:t>
            </a:r>
          </a:p>
        </p:txBody>
      </p:sp>
    </p:spTree>
    <p:extLst>
      <p:ext uri="{BB962C8B-B14F-4D97-AF65-F5344CB8AC3E}">
        <p14:creationId xmlns:p14="http://schemas.microsoft.com/office/powerpoint/2010/main" val="869619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4C93A-EB99-40E0-BDD5-CA747D612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people in Jesus’ hometown feel about His teaching?  (13:54, 57)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4667F-999A-4460-8B59-6DF9A3F85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were amazed.”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took offense at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2214947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4C93A-EB99-40E0-BDD5-CA747D612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people in Jesus’ hometown feel about His teaching?  (13:54, 57)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4667F-999A-4460-8B59-6DF9A3F85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were amazed.”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took offense at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5880638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6EB31-22C6-45EF-901A-25BADB400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to the people in His hometown?  (13:57)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AACB4-47CD-4DE5-BAF9-7825EAFCD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“In a man’s hometown, people love him best.”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prophet has honor except in his own town and home.”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can’t believe you are not honoring me.”</a:t>
            </a:r>
          </a:p>
        </p:txBody>
      </p:sp>
    </p:spTree>
    <p:extLst>
      <p:ext uri="{BB962C8B-B14F-4D97-AF65-F5344CB8AC3E}">
        <p14:creationId xmlns:p14="http://schemas.microsoft.com/office/powerpoint/2010/main" val="23697051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6EB31-22C6-45EF-901A-25BADB400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to the people in His hometown?  (13:57)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AACB4-47CD-4DE5-BAF9-7825EAFCD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“In a man’s hometown, people love him best.”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“A prophet has honor except in his own town and home.”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can’t believe you are not honoring me.”</a:t>
            </a:r>
          </a:p>
        </p:txBody>
      </p:sp>
    </p:spTree>
    <p:extLst>
      <p:ext uri="{BB962C8B-B14F-4D97-AF65-F5344CB8AC3E}">
        <p14:creationId xmlns:p14="http://schemas.microsoft.com/office/powerpoint/2010/main" val="32639147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83D7-7296-41B4-B39D-A601E42BB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“But seek first his kingdom and his righteousness, …”  (Matthew 6:33)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52AB3-B110-4102-87F7-573AF1B6E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God will answer all of your prayers.”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you will become a very righteous person.”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all these things will be given to you as well.”</a:t>
            </a:r>
          </a:p>
        </p:txBody>
      </p:sp>
    </p:spTree>
    <p:extLst>
      <p:ext uri="{BB962C8B-B14F-4D97-AF65-F5344CB8AC3E}">
        <p14:creationId xmlns:p14="http://schemas.microsoft.com/office/powerpoint/2010/main" val="32547839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83D7-7296-41B4-B39D-A601E42BB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“But seek first his kingdom and his righteousness, …”  (Matthew 6:33)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52AB3-B110-4102-87F7-573AF1B6E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God will answer all of your prayers.”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you will become a very righteous person.”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and all these things will be given to you as well.”</a:t>
            </a:r>
          </a:p>
        </p:txBody>
      </p:sp>
    </p:spTree>
    <p:extLst>
      <p:ext uri="{BB962C8B-B14F-4D97-AF65-F5344CB8AC3E}">
        <p14:creationId xmlns:p14="http://schemas.microsoft.com/office/powerpoint/2010/main" val="247452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happened to the seed that fell along the path?  (13:4)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People walked on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Birds ate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477109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happened to the seed that fell along the path?  (13:4)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People walked on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Birds ate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658950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What happened to the seed that fell into the thorns?  (13:7)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The thorns ate the plants.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The thorns and seeds grew well together.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The thorns choked the plants.</a:t>
            </a:r>
          </a:p>
        </p:txBody>
      </p:sp>
    </p:spTree>
    <p:extLst>
      <p:ext uri="{BB962C8B-B14F-4D97-AF65-F5344CB8AC3E}">
        <p14:creationId xmlns:p14="http://schemas.microsoft.com/office/powerpoint/2010/main" val="2651147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What happened to the seed that fell into the thorns?  (13:7)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The thorns ate the plants.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The thorns and seeds grew well together.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The thorns choked the plants.</a:t>
            </a:r>
          </a:p>
        </p:txBody>
      </p:sp>
    </p:spTree>
    <p:extLst>
      <p:ext uri="{BB962C8B-B14F-4D97-AF65-F5344CB8AC3E}">
        <p14:creationId xmlns:p14="http://schemas.microsoft.com/office/powerpoint/2010/main" val="732977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What happened to the seed that fell on the good soil?  (13:8)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“It produced a crop – two times what was sown.”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“It produced a crop – a hundred, sixty, or thirty times what was sown.”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“It produced a crop – 300 times what was sown.”</a:t>
            </a:r>
          </a:p>
        </p:txBody>
      </p:sp>
    </p:spTree>
    <p:extLst>
      <p:ext uri="{BB962C8B-B14F-4D97-AF65-F5344CB8AC3E}">
        <p14:creationId xmlns:p14="http://schemas.microsoft.com/office/powerpoint/2010/main" val="1826161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What happened to the seed that fell on the good soil?  (13:8)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“It produced a crop – two times what was sown.”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“It produced a crop – a hundred, sixty, or thirty times what was sown.”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“It produced a crop – 300 times what was sown.”</a:t>
            </a:r>
          </a:p>
        </p:txBody>
      </p:sp>
    </p:spTree>
    <p:extLst>
      <p:ext uri="{BB962C8B-B14F-4D97-AF65-F5344CB8AC3E}">
        <p14:creationId xmlns:p14="http://schemas.microsoft.com/office/powerpoint/2010/main" val="12287369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1308</Words>
  <Application>Microsoft Office PowerPoint</Application>
  <PresentationFormat>On-screen Show (4:3)</PresentationFormat>
  <Paragraphs>138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1_Office Theme</vt:lpstr>
      <vt:lpstr>Matthew Dig Site 9</vt:lpstr>
      <vt:lpstr>Who went out to sow his seed?  (13:3)</vt:lpstr>
      <vt:lpstr>Who went out to sow his seed?  (13:3)</vt:lpstr>
      <vt:lpstr>What happened to the seed that fell along the path?  (13:4)</vt:lpstr>
      <vt:lpstr>What happened to the seed that fell along the path?  (13:4)</vt:lpstr>
      <vt:lpstr>What happened to the seed that fell into the thorns?  (13:7)</vt:lpstr>
      <vt:lpstr>What happened to the seed that fell into the thorns?  (13:7)</vt:lpstr>
      <vt:lpstr>What happened to the seed that fell on the good soil?  (13:8)</vt:lpstr>
      <vt:lpstr>What happened to the seed that fell on the good soil?  (13:8)</vt:lpstr>
      <vt:lpstr>Why did Jesus say He taught the people in parables?  (13:15)</vt:lpstr>
      <vt:lpstr>Why did Jesus say He taught the people in parables?  (13:15)</vt:lpstr>
      <vt:lpstr>The seed that fell on rocky places sprang up quickly, but then withered.  Who does this describe?  (13:5-6, 20-21)</vt:lpstr>
      <vt:lpstr>The seed that fell on rocky places sprang up quickly, but then withered.  Who does this describe?  (13:5-6, 20-21)</vt:lpstr>
      <vt:lpstr>The seed that fell on good soil produced more seed.  Who does this describe?  (13:8, 23)</vt:lpstr>
      <vt:lpstr>The seed that fell on good soil produced more seed.  Who does this describe?  (13:8, 23)</vt:lpstr>
      <vt:lpstr>What kind of seed is the kingdom of heaven like?  (13:31)</vt:lpstr>
      <vt:lpstr>What kind of seed is the kingdom of heaven like?  (13:31)</vt:lpstr>
      <vt:lpstr>What happens to a mustard seed when it is planted?  (13:32)</vt:lpstr>
      <vt:lpstr>What happens to a mustard seed when it is planted?  (13:32)</vt:lpstr>
      <vt:lpstr>What is the kingdom of heaven like?  (13:33)</vt:lpstr>
      <vt:lpstr>What is the kingdom of heaven like?  (13:33)</vt:lpstr>
      <vt:lpstr>When a man found treasure hidden in a field, what did he do?  (13:44)</vt:lpstr>
      <vt:lpstr>When a man found treasure hidden in a field, what did he do?  (13:44)</vt:lpstr>
      <vt:lpstr>Which of these did Jesus say the kingdom of heaven is like?  (13:45)</vt:lpstr>
      <vt:lpstr>Which of these did Jesus say the kingdom of heaven is like?  (13:45)</vt:lpstr>
      <vt:lpstr>When a merchant found a pearl of great value, what did he do?  (13:46)</vt:lpstr>
      <vt:lpstr>When a merchant found a pearl of great value, what did he do?  (13:46)</vt:lpstr>
      <vt:lpstr>When Jesus went to His hometown, what did He do?  (13:54)</vt:lpstr>
      <vt:lpstr>When Jesus went to His hometown, what did He do?  (13:54)</vt:lpstr>
      <vt:lpstr>How did people in Jesus’ hometown feel about His teaching?  (13:54, 57)</vt:lpstr>
      <vt:lpstr>How did people in Jesus’ hometown feel about His teaching?  (13:54, 57)</vt:lpstr>
      <vt:lpstr>What did Jesus say to the people in His hometown?  (13:57)</vt:lpstr>
      <vt:lpstr>What did Jesus say to the people in His hometown?  (13:57)</vt:lpstr>
      <vt:lpstr>Finish this verse:  “But seek first his kingdom and his righteousness, …”  (Matthew 6:33)</vt:lpstr>
      <vt:lpstr>Finish this verse:  “But seek first his kingdom and his righteousness, …”  (Matthew 6:33)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11</cp:revision>
  <dcterms:created xsi:type="dcterms:W3CDTF">2016-04-16T17:22:52Z</dcterms:created>
  <dcterms:modified xsi:type="dcterms:W3CDTF">2017-06-24T15:22:29Z</dcterms:modified>
</cp:coreProperties>
</file>