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8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677B-F4F5-4957-AD73-6B9417E1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crowds shout when Jesus rode into Jerusalem?  (21:9)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32D3A-72AB-4CCD-B1FA-2D6A198C9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“Hosanna to the Son of David!”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“Blessed is he who comes in the name of the Lord!”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“Hosanna in the highest heaven!”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8617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677B-F4F5-4957-AD73-6B9417E1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crowds shout when Jesus rode into Jerusalem?  (21:9)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32D3A-72AB-4CCD-B1FA-2D6A198C9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“Hosanna to the Son of David!”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“Blessed is he who comes in the name of the Lord!”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“Hosanna in the highest heaven!”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5683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EA1A-10EC-438C-9E2D-0390167D7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crowd answer the question:  “Who is this?” when Jesus entered Jerusalem?  (21:11)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810B1-40D3-4E1D-A4B9-25ACF7265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“Jesus, the Son of Mary and Joseph”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Messiah”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“Jesus, the prophet from Nazareth in Galilee”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new king of Jerusalem”</a:t>
            </a:r>
          </a:p>
        </p:txBody>
      </p:sp>
    </p:spTree>
    <p:extLst>
      <p:ext uri="{BB962C8B-B14F-4D97-AF65-F5344CB8AC3E}">
        <p14:creationId xmlns:p14="http://schemas.microsoft.com/office/powerpoint/2010/main" val="4162231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EA1A-10EC-438C-9E2D-0390167D7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crowd answer the question:  “Who is this?” when Jesus entered Jerusalem?  (21:11)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810B1-40D3-4E1D-A4B9-25ACF7265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“Jesus, the Son of Mary and Joseph”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Messiah”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“Jesus, the prophet from Nazareth in Galilee”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new king of Jerusalem”</a:t>
            </a:r>
          </a:p>
        </p:txBody>
      </p:sp>
    </p:spTree>
    <p:extLst>
      <p:ext uri="{BB962C8B-B14F-4D97-AF65-F5344CB8AC3E}">
        <p14:creationId xmlns:p14="http://schemas.microsoft.com/office/powerpoint/2010/main" val="227215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F046-FB4E-415D-861D-0895532C4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in the Temple?  (21:12)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DE989-E520-408D-B26C-118C2BD02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drove out all who were buying and selling.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overturned the tables of the money changers.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overturned the benches of those selling doves.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791723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F046-FB4E-415D-861D-0895532C4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in the Temple?  (21:12)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DE989-E520-408D-B26C-118C2BD02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drove out all who were buying and selling.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overturned the tables of the money changers.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overturned the benches of those selling doves.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4015467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CF06-AD4E-4CAD-B427-E8FE232D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Jesus say when He overturned the tables of the money changers and those selling doves?  (21:13)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C9D25-71AE-449B-ACD0-9EDFED64A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“My house will be called a house of prayer, but you are making it a ‘den of robbers.’”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“All who cheat the innocent will die!”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“The day of judgment has come.”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41496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CF06-AD4E-4CAD-B427-E8FE232D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Jesus say when He overturned the tables of the money changers and those selling doves?  (21:13)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C9D25-71AE-449B-ACD0-9EDFED64A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“My house will be called a house of prayer, but you are making it a ‘den of robbers.’”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“All who cheat the innocent will die!”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“The day of judgment has come.”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09835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D0714-A036-40B6-A4C4-4DB67D88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‘What did Jesus do when the lame and the blind came to Him in the Temple?  (21:14)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6521-9BDE-4D2C-8E98-3F10B4A9B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took them to the high priest.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them to bring a sacrifice.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healed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 to wash in the Jordan River.</a:t>
            </a:r>
          </a:p>
        </p:txBody>
      </p:sp>
    </p:spTree>
    <p:extLst>
      <p:ext uri="{BB962C8B-B14F-4D97-AF65-F5344CB8AC3E}">
        <p14:creationId xmlns:p14="http://schemas.microsoft.com/office/powerpoint/2010/main" val="2793001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D0714-A036-40B6-A4C4-4DB67D88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‘What did Jesus do when the lame and the blind came to Him in the Temple?  (21:14)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6521-9BDE-4D2C-8E98-3F10B4A9B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took them to the high priest.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them to bring a sacrifice.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healed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 to wash in the Jordan River.</a:t>
            </a:r>
          </a:p>
        </p:txBody>
      </p:sp>
    </p:spTree>
    <p:extLst>
      <p:ext uri="{BB962C8B-B14F-4D97-AF65-F5344CB8AC3E}">
        <p14:creationId xmlns:p14="http://schemas.microsoft.com/office/powerpoint/2010/main" val="13530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C4344-A39A-4562-AD41-A9474962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at </a:t>
            </a:r>
            <a:r>
              <a:rPr lang="en-US" dirty="0" err="1"/>
              <a:t>Bethphage</a:t>
            </a:r>
            <a:r>
              <a:rPr lang="en-US" dirty="0"/>
              <a:t>?  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CB708-87DA-4B05-9701-5B2114EA8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prayed and fasted.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sent two of His disciples to find a donkey and a colt.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healed the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 parable of the unmerciful servant.</a:t>
            </a:r>
          </a:p>
        </p:txBody>
      </p:sp>
    </p:spTree>
    <p:extLst>
      <p:ext uri="{BB962C8B-B14F-4D97-AF65-F5344CB8AC3E}">
        <p14:creationId xmlns:p14="http://schemas.microsoft.com/office/powerpoint/2010/main" val="3216930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248B2-501C-4C3E-9F9D-78566C66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How did the chief priests and the teachers of the law feel when they saw the wonderful things Jesus did and heard the children shouting?  (21:15)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8F6BD-7B1D-4F97-952D-B7893F882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“They rejoiced.”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“They were indignant.”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“They were happy.”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“They were scared.”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8405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248B2-501C-4C3E-9F9D-78566C66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How did the chief priests and the teachers of the law feel when they saw the wonderful things Jesus did and heard the children shouting?  (21:15)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8F6BD-7B1D-4F97-952D-B7893F882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“They rejoiced.”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“They were indignant.”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“They were happy.”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“They were scared.”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5182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AB5DF-395A-4929-A789-F4CD2DB7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children shout in the temple courts?  (21:15)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AE578-B481-4978-BEA2-26F9A7BE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“Hosanna to the Son of David.”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“Glory to God in the highest.”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Prince of Peace has come.”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Holy One is come.”</a:t>
            </a:r>
          </a:p>
        </p:txBody>
      </p:sp>
    </p:spTree>
    <p:extLst>
      <p:ext uri="{BB962C8B-B14F-4D97-AF65-F5344CB8AC3E}">
        <p14:creationId xmlns:p14="http://schemas.microsoft.com/office/powerpoint/2010/main" val="674428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AB5DF-395A-4929-A789-F4CD2DB7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children shout in the temple courts?  (21:15)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AE578-B481-4978-BEA2-26F9A7BE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“Hosanna to the Son of David.”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“Glory to God in the highest.”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Prince of Peace has come.”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Holy One is come.”</a:t>
            </a:r>
          </a:p>
        </p:txBody>
      </p:sp>
    </p:spTree>
    <p:extLst>
      <p:ext uri="{BB962C8B-B14F-4D97-AF65-F5344CB8AC3E}">
        <p14:creationId xmlns:p14="http://schemas.microsoft.com/office/powerpoint/2010/main" val="664271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DB44-8D49-49F5-BABA-ABCCBFA17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Jesus say when the chief priests and teachers of the Law asked Jesus about the children shouting?  (21:16)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CF855-0764-45E5-ABBE-627BFBFD6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children were only playing.”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“Have you never read: ‘From the lips of children and infants you, Lord, have called forth your praise.’?”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children are prophets of that which has come.”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“Children are the voice of God.”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4807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DB44-8D49-49F5-BABA-ABCCBFA17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Jesus say when the chief priests and teachers of the Law asked Jesus about the children shouting?  (21:16)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CF855-0764-45E5-ABBE-627BFBFD6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children were only playing.”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“Have you never read: ‘From the lips of children and infants you, Lord, have called forth your praise.’?”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children are prophets of that which has come.”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“Children are the voice of God.”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5600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4460-8FC5-454B-B7E9-D1B692E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expert in the law ask to test Jesus?  (22:35-36)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C2195-E919-4A6D-9DAE-F18ED427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“Teacher, why don’t you and your disciples keep the commandments?”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“Teacher, what are the Ten Commandments?”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“Teacher, who is the greatest in the kingdom of God?”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“Teacher, which is the greatest commandment in the Law?”</a:t>
            </a:r>
          </a:p>
        </p:txBody>
      </p:sp>
    </p:spTree>
    <p:extLst>
      <p:ext uri="{BB962C8B-B14F-4D97-AF65-F5344CB8AC3E}">
        <p14:creationId xmlns:p14="http://schemas.microsoft.com/office/powerpoint/2010/main" val="18586597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4460-8FC5-454B-B7E9-D1B692E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expert in the law ask to test Jesus?  (22:35-36)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C2195-E919-4A6D-9DAE-F18ED427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“Teacher, why don’t you and your disciples keep the commandments?”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“Teacher, what are the Ten Commandments?”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“Teacher, who is the greatest in the kingdom of God?”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“Teacher, which is the greatest commandment in the Law?”</a:t>
            </a:r>
          </a:p>
        </p:txBody>
      </p:sp>
    </p:spTree>
    <p:extLst>
      <p:ext uri="{BB962C8B-B14F-4D97-AF65-F5344CB8AC3E}">
        <p14:creationId xmlns:p14="http://schemas.microsoft.com/office/powerpoint/2010/main" val="2379588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3B705-9AB5-4D56-A4AF-B74E5F2A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is the greatest commandment in the Law?  (22:37-38)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81047-1394-4133-AB0C-C0D4B8E52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“Love the Lord your God with all your heart and with all your soul and with all your mind.”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“Remember the Sabbath day to keep it holy.”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shall have no other gods before the Lord your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misuse the name of the Lord your God.”</a:t>
            </a:r>
          </a:p>
        </p:txBody>
      </p:sp>
    </p:spTree>
    <p:extLst>
      <p:ext uri="{BB962C8B-B14F-4D97-AF65-F5344CB8AC3E}">
        <p14:creationId xmlns:p14="http://schemas.microsoft.com/office/powerpoint/2010/main" val="1445025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3B705-9AB5-4D56-A4AF-B74E5F2A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is the greatest commandment in the Law?  (22:37-38)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81047-1394-4133-AB0C-C0D4B8E52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“Love the Lord your God with all your heart and with all your soul and with all your mind.”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“Remember the Sabbath day to keep it holy.”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shall have no other gods before the Lord your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misuse the name of the Lord your God.”</a:t>
            </a:r>
          </a:p>
        </p:txBody>
      </p:sp>
    </p:spTree>
    <p:extLst>
      <p:ext uri="{BB962C8B-B14F-4D97-AF65-F5344CB8AC3E}">
        <p14:creationId xmlns:p14="http://schemas.microsoft.com/office/powerpoint/2010/main" val="160290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C4344-A39A-4562-AD41-A9474962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at </a:t>
            </a:r>
            <a:r>
              <a:rPr lang="en-US" dirty="0" err="1"/>
              <a:t>Bethphage</a:t>
            </a:r>
            <a:r>
              <a:rPr lang="en-US" dirty="0"/>
              <a:t>?  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CB708-87DA-4B05-9701-5B2114EA8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prayed and fasted.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sent two of His disciples to find a donkey and a colt.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healed the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 parable of the unmerciful servant.</a:t>
            </a:r>
          </a:p>
        </p:txBody>
      </p:sp>
    </p:spTree>
    <p:extLst>
      <p:ext uri="{BB962C8B-B14F-4D97-AF65-F5344CB8AC3E}">
        <p14:creationId xmlns:p14="http://schemas.microsoft.com/office/powerpoint/2010/main" val="3946458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4978A-7ABA-4E0D-A07E-3C1CB9C56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Jesus, what hangs on the two great commandments?  (22:40)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C4B51-542C-45B9-855B-D7734F0C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Sermon on the Mount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Golden Rule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Law and the Prophets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Beatitudes</a:t>
            </a:r>
          </a:p>
        </p:txBody>
      </p:sp>
    </p:spTree>
    <p:extLst>
      <p:ext uri="{BB962C8B-B14F-4D97-AF65-F5344CB8AC3E}">
        <p14:creationId xmlns:p14="http://schemas.microsoft.com/office/powerpoint/2010/main" val="4212311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4978A-7ABA-4E0D-A07E-3C1CB9C56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Jesus, what hangs on the two great commandments?  (22:40)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C4B51-542C-45B9-855B-D7734F0C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Sermon on the Mount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Golden Rule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Law and the Prophets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Beatitudes</a:t>
            </a:r>
          </a:p>
        </p:txBody>
      </p:sp>
    </p:spTree>
    <p:extLst>
      <p:ext uri="{BB962C8B-B14F-4D97-AF65-F5344CB8AC3E}">
        <p14:creationId xmlns:p14="http://schemas.microsoft.com/office/powerpoint/2010/main" val="268468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32865-BA73-412B-A76B-4BA9BA3B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prophecy was fulfilled by Jesus riding a donkey into Jerusalem?  </a:t>
            </a:r>
            <a:br>
              <a:rPr lang="en-US" dirty="0"/>
            </a:br>
            <a:r>
              <a:rPr lang="en-US" dirty="0"/>
              <a:t>(21:4-5)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B8A91-3429-4817-B4CB-5D6AE7B6A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“See, your king comes to you, gentle and riding on a donkey, and on a colt.”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was despised and rejected by men.”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lead them beside streams of water on a level path.”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“Look!  The Lord is coming from his dwelling place.”</a:t>
            </a:r>
          </a:p>
        </p:txBody>
      </p:sp>
    </p:spTree>
    <p:extLst>
      <p:ext uri="{BB962C8B-B14F-4D97-AF65-F5344CB8AC3E}">
        <p14:creationId xmlns:p14="http://schemas.microsoft.com/office/powerpoint/2010/main" val="37395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32865-BA73-412B-A76B-4BA9BA3B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prophecy was fulfilled by Jesus riding a donkey into Jerusalem?  </a:t>
            </a:r>
            <a:br>
              <a:rPr lang="en-US" dirty="0"/>
            </a:br>
            <a:r>
              <a:rPr lang="en-US" dirty="0"/>
              <a:t>(21:4-5)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B8A91-3429-4817-B4CB-5D6AE7B6A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“See, your king comes to you, gentle and riding on a donkey, and on a colt.”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was despised and rejected by men.”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lead them beside streams of water on a level path.”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“Look!  The Lord is coming from his dwelling place.”</a:t>
            </a:r>
          </a:p>
        </p:txBody>
      </p:sp>
    </p:spTree>
    <p:extLst>
      <p:ext uri="{BB962C8B-B14F-4D97-AF65-F5344CB8AC3E}">
        <p14:creationId xmlns:p14="http://schemas.microsoft.com/office/powerpoint/2010/main" val="331262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267A5-1E08-4CE6-B3E2-DAFB4046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do with the donkeys?  (21:7)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CFFDC-6FB0-4431-A2F1-2FB29108C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took them back to Nazareth.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rode them into Jerusalem.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placed cloaks on them for Jesus to sit 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sold them to pay the temple tax.</a:t>
            </a:r>
          </a:p>
        </p:txBody>
      </p:sp>
    </p:spTree>
    <p:extLst>
      <p:ext uri="{BB962C8B-B14F-4D97-AF65-F5344CB8AC3E}">
        <p14:creationId xmlns:p14="http://schemas.microsoft.com/office/powerpoint/2010/main" val="106756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267A5-1E08-4CE6-B3E2-DAFB4046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do with the donkeys?  (21:7)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CFFDC-6FB0-4431-A2F1-2FB29108C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took them back to Nazareth.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rode them into Jerusalem.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placed cloaks on them for Jesus to sit 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sold them to pay the temple tax.</a:t>
            </a:r>
          </a:p>
        </p:txBody>
      </p:sp>
    </p:spTree>
    <p:extLst>
      <p:ext uri="{BB962C8B-B14F-4D97-AF65-F5344CB8AC3E}">
        <p14:creationId xmlns:p14="http://schemas.microsoft.com/office/powerpoint/2010/main" val="3312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7E9E-15CA-4CCC-80A2-BBAAE0982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large crowd do when Jesus rode into Jerusalem?  (21:8-9)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37983-8441-432E-8D69-0CECA2BAA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spread their cloaks and branches on the road.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rocks at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walked away from the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8109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7E9E-15CA-4CCC-80A2-BBAAE0982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large crowd do when Jesus rode into Jerusalem?  (21:8-9)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37983-8441-432E-8D69-0CECA2BAA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spread their cloaks and branches on the road.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rocks at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walked away from the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632527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1572</Words>
  <Application>Microsoft Office PowerPoint</Application>
  <PresentationFormat>On-screen Show (4:3)</PresentationFormat>
  <Paragraphs>152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1_Office Theme</vt:lpstr>
      <vt:lpstr>Matthew Dig Site 13</vt:lpstr>
      <vt:lpstr>What did Jesus do at Bethphage?  (21:1-2)</vt:lpstr>
      <vt:lpstr>What did Jesus do at Bethphage?  (21:1-2)</vt:lpstr>
      <vt:lpstr>What prophecy was fulfilled by Jesus riding a donkey into Jerusalem?   (21:4-5)</vt:lpstr>
      <vt:lpstr>What prophecy was fulfilled by Jesus riding a donkey into Jerusalem?   (21:4-5)</vt:lpstr>
      <vt:lpstr>What did the disciples do with the donkeys?  (21:7)</vt:lpstr>
      <vt:lpstr>What did the disciples do with the donkeys?  (21:7)</vt:lpstr>
      <vt:lpstr>What did the large crowd do when Jesus rode into Jerusalem?  (21:8-9)</vt:lpstr>
      <vt:lpstr>What did the large crowd do when Jesus rode into Jerusalem?  (21:8-9)</vt:lpstr>
      <vt:lpstr>What did the crowds shout when Jesus rode into Jerusalem?  (21:9)</vt:lpstr>
      <vt:lpstr>What did the crowds shout when Jesus rode into Jerusalem?  (21:9)</vt:lpstr>
      <vt:lpstr>How did the crowd answer the question:  “Who is this?” when Jesus entered Jerusalem?  (21:11)</vt:lpstr>
      <vt:lpstr>How did the crowd answer the question:  “Who is this?” when Jesus entered Jerusalem?  (21:11)</vt:lpstr>
      <vt:lpstr>What did Jesus do in the Temple?  (21:12)</vt:lpstr>
      <vt:lpstr>What did Jesus do in the Temple?  (21:12)</vt:lpstr>
      <vt:lpstr>What did Jesus say when He overturned the tables of the money changers and those selling doves?  (21:13)</vt:lpstr>
      <vt:lpstr>What did Jesus say when He overturned the tables of the money changers and those selling doves?  (21:13)</vt:lpstr>
      <vt:lpstr>‘What did Jesus do when the lame and the blind came to Him in the Temple?  (21:14)</vt:lpstr>
      <vt:lpstr>‘What did Jesus do when the lame and the blind came to Him in the Temple?  (21:14)</vt:lpstr>
      <vt:lpstr>How did the chief priests and the teachers of the law feel when they saw the wonderful things Jesus did and heard the children shouting?  (21:15)</vt:lpstr>
      <vt:lpstr>How did the chief priests and the teachers of the law feel when they saw the wonderful things Jesus did and heard the children shouting?  (21:15)</vt:lpstr>
      <vt:lpstr>What did the children shout in the temple courts?  (21:15)</vt:lpstr>
      <vt:lpstr>What did the children shout in the temple courts?  (21:15)</vt:lpstr>
      <vt:lpstr>What did Jesus say when the chief priests and teachers of the Law asked Jesus about the children shouting?  (21:16) </vt:lpstr>
      <vt:lpstr>What did Jesus say when the chief priests and teachers of the Law asked Jesus about the children shouting?  (21:16) </vt:lpstr>
      <vt:lpstr>What question did the expert in the law ask to test Jesus?  (22:35-36)</vt:lpstr>
      <vt:lpstr>What question did the expert in the law ask to test Jesus?  (22:35-36)</vt:lpstr>
      <vt:lpstr>What did Jesus say is the greatest commandment in the Law?  (22:37-38)</vt:lpstr>
      <vt:lpstr>What did Jesus say is the greatest commandment in the Law?  (22:37-38)</vt:lpstr>
      <vt:lpstr>According to Jesus, what hangs on the two great commandments?  (22:40)</vt:lpstr>
      <vt:lpstr>According to Jesus, what hangs on the two great commandments?  (22:40)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13</cp:revision>
  <dcterms:created xsi:type="dcterms:W3CDTF">2016-04-21T15:09:06Z</dcterms:created>
  <dcterms:modified xsi:type="dcterms:W3CDTF">2017-06-30T19:20:16Z</dcterms:modified>
</cp:coreProperties>
</file>