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8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the Father was pleased to do?  (11:25-26)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create the world and everything in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send John the Baptist to introduce Jesus to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give His Son to the world as a newborn baby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hide certain things from the wise and learned and reveal them to little children</a:t>
            </a:r>
          </a:p>
        </p:txBody>
      </p:sp>
    </p:spTree>
    <p:extLst>
      <p:ext uri="{BB962C8B-B14F-4D97-AF65-F5344CB8AC3E}">
        <p14:creationId xmlns:p14="http://schemas.microsoft.com/office/powerpoint/2010/main" val="356782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the Father was pleased to do?  (11:25-26)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create the world and everything in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send John the Baptist to introduce Jesus to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give His Son to the world as a newborn baby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hide certain things from the wise and learned and reveal them to little children</a:t>
            </a:r>
          </a:p>
        </p:txBody>
      </p:sp>
    </p:spTree>
    <p:extLst>
      <p:ext uri="{BB962C8B-B14F-4D97-AF65-F5344CB8AC3E}">
        <p14:creationId xmlns:p14="http://schemas.microsoft.com/office/powerpoint/2010/main" val="245233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Jesus, who knows the Son and the Father?  (11:27)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we know the Son and the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disciples know the Son and the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knows the Father, and the Father knows the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 knows the Father or the Son.</a:t>
            </a:r>
          </a:p>
        </p:txBody>
      </p:sp>
    </p:spTree>
    <p:extLst>
      <p:ext uri="{BB962C8B-B14F-4D97-AF65-F5344CB8AC3E}">
        <p14:creationId xmlns:p14="http://schemas.microsoft.com/office/powerpoint/2010/main" val="60319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Jesus, who knows the Son and the Father?  (11:27)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we know the Son and the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disciples know the Son and the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Son knows the Father, and the Father knows the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 knows the Father or the Son.</a:t>
            </a:r>
          </a:p>
        </p:txBody>
      </p:sp>
    </p:spTree>
    <p:extLst>
      <p:ext uri="{BB962C8B-B14F-4D97-AF65-F5344CB8AC3E}">
        <p14:creationId xmlns:p14="http://schemas.microsoft.com/office/powerpoint/2010/main" val="278051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invite people to do?  (11:29)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to Him if they were sick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His yoke and learn from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rest for their souls by talking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8179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invite people to do?  (11:29)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to Him if they were sick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Take His yoke and learn from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rest for their souls by talking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57219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himself?  (11:29)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“Gentle and generous of heart”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“Humble and kind to sinners”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“Gentle, humble, and able to forgive”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“Gentle and humble in heart”</a:t>
            </a:r>
          </a:p>
        </p:txBody>
      </p:sp>
    </p:spTree>
    <p:extLst>
      <p:ext uri="{BB962C8B-B14F-4D97-AF65-F5344CB8AC3E}">
        <p14:creationId xmlns:p14="http://schemas.microsoft.com/office/powerpoint/2010/main" val="858387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himself?  (11:29)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“Gentle and generous of heart”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“Humble and kind to sinners”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“Gentle, humble, and able to forgive”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“Gentle and humble in heart”</a:t>
            </a:r>
          </a:p>
        </p:txBody>
      </p:sp>
    </p:spTree>
    <p:extLst>
      <p:ext uri="{BB962C8B-B14F-4D97-AF65-F5344CB8AC3E}">
        <p14:creationId xmlns:p14="http://schemas.microsoft.com/office/powerpoint/2010/main" val="1231964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picked and ate heads of grain on the Sabbath?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His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a crowd of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and their wives</a:t>
            </a:r>
          </a:p>
        </p:txBody>
      </p:sp>
    </p:spTree>
    <p:extLst>
      <p:ext uri="{BB962C8B-B14F-4D97-AF65-F5344CB8AC3E}">
        <p14:creationId xmlns:p14="http://schemas.microsoft.com/office/powerpoint/2010/main" val="2903899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picked and ate heads of grain on the Sabbath?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His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a crowd of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Jesus’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and their wives</a:t>
            </a:r>
          </a:p>
        </p:txBody>
      </p:sp>
    </p:spTree>
    <p:extLst>
      <p:ext uri="{BB962C8B-B14F-4D97-AF65-F5344CB8AC3E}">
        <p14:creationId xmlns:p14="http://schemas.microsoft.com/office/powerpoint/2010/main" val="117407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John the Baptist when he heard what Jesus was doing?  (11:2)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Herod’s court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wilderness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parents’ home</a:t>
            </a:r>
          </a:p>
        </p:txBody>
      </p:sp>
    </p:spTree>
    <p:extLst>
      <p:ext uri="{BB962C8B-B14F-4D97-AF65-F5344CB8AC3E}">
        <p14:creationId xmlns:p14="http://schemas.microsoft.com/office/powerpoint/2010/main" val="3247081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Pharisees say to Jesus when His disciples picked and ate grain on the sabbath?  (12:2)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5" y="22860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are doing what is unlawful on the Sabbath.”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are very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have broken the laws of our nation.”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should not eat so much.”</a:t>
            </a:r>
          </a:p>
        </p:txBody>
      </p:sp>
    </p:spTree>
    <p:extLst>
      <p:ext uri="{BB962C8B-B14F-4D97-AF65-F5344CB8AC3E}">
        <p14:creationId xmlns:p14="http://schemas.microsoft.com/office/powerpoint/2010/main" val="3941238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Pharisees say to Jesus when His disciples picked and ate grain on the sabbath?  (12:2)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5" y="22860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“Your disciples are doing what is unlawful on the Sabbath.”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are very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have broken the laws of our nation.”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disciples should not eat so much.”</a:t>
            </a:r>
          </a:p>
        </p:txBody>
      </p:sp>
    </p:spTree>
    <p:extLst>
      <p:ext uri="{BB962C8B-B14F-4D97-AF65-F5344CB8AC3E}">
        <p14:creationId xmlns:p14="http://schemas.microsoft.com/office/powerpoint/2010/main" val="1790016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39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the Pharisees complained about His disciples picking grain on the Sabbath?  (12:3-8)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“David ate the consecrated bread that only the priests were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“Priests desecrate the Sabbath, but they are innocent.”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“Someone greater than the Temple is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41279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39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the Pharisees complained about His disciples picking grain on the Sabbath?  (12:3-8)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“David ate the consecrated bread that only the priests were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“Priests desecrate the Sabbath, but they are innocent.”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“Someone greater than the Temple is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88819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in the synagogue one Sabbath?  (12:9-10)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shriveled foot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shriveled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shriveled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with a shriveled hand</a:t>
            </a:r>
          </a:p>
        </p:txBody>
      </p:sp>
    </p:spTree>
    <p:extLst>
      <p:ext uri="{BB962C8B-B14F-4D97-AF65-F5344CB8AC3E}">
        <p14:creationId xmlns:p14="http://schemas.microsoft.com/office/powerpoint/2010/main" val="952606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in the synagogue one Sabbath?  (12:9-10)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shriveled foot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shriveled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man with a shriveled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with a shriveled hand</a:t>
            </a:r>
          </a:p>
        </p:txBody>
      </p:sp>
    </p:spTree>
    <p:extLst>
      <p:ext uri="{BB962C8B-B14F-4D97-AF65-F5344CB8AC3E}">
        <p14:creationId xmlns:p14="http://schemas.microsoft.com/office/powerpoint/2010/main" val="2676053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for the man with the shriveled hand?  (12:13)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Restored it when the man stretched out his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Stretched the hand to the proper length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Prayed for the man and his hand was healed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Refused to do anything – it was the Sabbath</a:t>
            </a:r>
          </a:p>
        </p:txBody>
      </p:sp>
    </p:spTree>
    <p:extLst>
      <p:ext uri="{BB962C8B-B14F-4D97-AF65-F5344CB8AC3E}">
        <p14:creationId xmlns:p14="http://schemas.microsoft.com/office/powerpoint/2010/main" val="107415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for the man with the shriveled hand?  (12:13)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Restored it when the man stretched out his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Stretched the hand to the proper length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Prayed for the man and his hand was healed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Refused to do anything – it was the Sabbath</a:t>
            </a:r>
          </a:p>
        </p:txBody>
      </p:sp>
    </p:spTree>
    <p:extLst>
      <p:ext uri="{BB962C8B-B14F-4D97-AF65-F5344CB8AC3E}">
        <p14:creationId xmlns:p14="http://schemas.microsoft.com/office/powerpoint/2010/main" val="2751835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healed the man with the shriveled hand, what did the Pharisees do?  (12:13-14)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Praised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Thanked Jesus for this miracle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Plotted how they could kill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Angrily rebuked Jesus</a:t>
            </a:r>
          </a:p>
        </p:txBody>
      </p:sp>
    </p:spTree>
    <p:extLst>
      <p:ext uri="{BB962C8B-B14F-4D97-AF65-F5344CB8AC3E}">
        <p14:creationId xmlns:p14="http://schemas.microsoft.com/office/powerpoint/2010/main" val="3492291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healed the man with the shriveled hand, what did the Pharisees do?  (12:13-14)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Praised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Thanked Jesus for this miracle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Plotted how they could kill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Angrily rebuked Jesus</a:t>
            </a:r>
          </a:p>
        </p:txBody>
      </p:sp>
    </p:spTree>
    <p:extLst>
      <p:ext uri="{BB962C8B-B14F-4D97-AF65-F5344CB8AC3E}">
        <p14:creationId xmlns:p14="http://schemas.microsoft.com/office/powerpoint/2010/main" val="117304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John the Baptist when he heard what Jesus was doing?  (11:2)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Herod’s court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wilderness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parents’ home</a:t>
            </a:r>
          </a:p>
        </p:txBody>
      </p:sp>
    </p:spTree>
    <p:extLst>
      <p:ext uri="{BB962C8B-B14F-4D97-AF65-F5344CB8AC3E}">
        <p14:creationId xmlns:p14="http://schemas.microsoft.com/office/powerpoint/2010/main" val="3072006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65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“Come to me, all you who are weary and burdened, …” (Matthew 11:28-29a)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 will give you peace.  Learn from my teachings.”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 will give you rest.  Come whenever you need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 will find rest for your souls.”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 will give you rest.  Take my yoke upon you and learn from me.”</a:t>
            </a:r>
          </a:p>
        </p:txBody>
      </p:sp>
    </p:spTree>
    <p:extLst>
      <p:ext uri="{BB962C8B-B14F-4D97-AF65-F5344CB8AC3E}">
        <p14:creationId xmlns:p14="http://schemas.microsoft.com/office/powerpoint/2010/main" val="1043677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65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“Come to me, all you who are weary and burdened, …” (Matthew 11:28-29a)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 will give you peace.  Learn from my teachings.”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 will give you rest.  Come whenever you need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you will find rest for your souls.”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and I will give you rest.  Take my yoke upon you and learn from me.”</a:t>
            </a:r>
          </a:p>
        </p:txBody>
      </p:sp>
    </p:spTree>
    <p:extLst>
      <p:ext uri="{BB962C8B-B14F-4D97-AF65-F5344CB8AC3E}">
        <p14:creationId xmlns:p14="http://schemas.microsoft.com/office/powerpoint/2010/main" val="235773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John the Baptist have his disciples ask Jesus?  (11:2-3)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“Can you get me out of prison?”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one who is to come, or should we expect someone else?”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you do the miracles you are doing?”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care for my parents while I’m in prison?”</a:t>
            </a:r>
          </a:p>
        </p:txBody>
      </p:sp>
    </p:spTree>
    <p:extLst>
      <p:ext uri="{BB962C8B-B14F-4D97-AF65-F5344CB8AC3E}">
        <p14:creationId xmlns:p14="http://schemas.microsoft.com/office/powerpoint/2010/main" val="304798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John the Baptist have his disciples ask Jesus?  (11:2-3)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“Can you get me out of prison?”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“Are you the one who is to come, or should we expect someone else?”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you do the miracles you are doing?”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care for my parents while I’m in prison?”</a:t>
            </a:r>
          </a:p>
        </p:txBody>
      </p:sp>
    </p:spTree>
    <p:extLst>
      <p:ext uri="{BB962C8B-B14F-4D97-AF65-F5344CB8AC3E}">
        <p14:creationId xmlns:p14="http://schemas.microsoft.com/office/powerpoint/2010/main" val="369568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tell John’s disciples to report to him?  (11:4-5)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blind receive sight.”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“Those who have leprosy are cleansed.”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dead are raised, and the good news is proclaimed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8940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tell John’s disciples to report to him?  (11:4-5)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blind receive sight.”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“Those who have leprosy are cleansed.”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dead are raised, and the good news is proclaimed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4526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John the Baptist?  (11:11)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the best friend anyone could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“Among those born of women there has not risen anyone greater than John the Baptist.”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a prophet, but John is more than a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3655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John the Baptist?  (11:11)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“He’s the best friend anyone could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“Among those born of women there has not risen anyone greater than John the Baptist.”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a prophet, but John is more than a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86052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1476</Words>
  <Application>Microsoft Office PowerPoint</Application>
  <PresentationFormat>On-screen Show (4:3)</PresentationFormat>
  <Paragraphs>152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Matthew Dig Site 8</vt:lpstr>
      <vt:lpstr>Where was John the Baptist when he heard what Jesus was doing?  (11:2)</vt:lpstr>
      <vt:lpstr>Where was John the Baptist when he heard what Jesus was doing?  (11:2)</vt:lpstr>
      <vt:lpstr>What question did John the Baptist have his disciples ask Jesus?  (11:2-3)</vt:lpstr>
      <vt:lpstr>What question did John the Baptist have his disciples ask Jesus?  (11:2-3)</vt:lpstr>
      <vt:lpstr>Which of these did Jesus tell John’s disciples to report to him?  (11:4-5)</vt:lpstr>
      <vt:lpstr>Which of these did Jesus tell John’s disciples to report to him?  (11:4-5)</vt:lpstr>
      <vt:lpstr>How did Jesus describe John the Baptist?  (11:11)</vt:lpstr>
      <vt:lpstr>How did Jesus describe John the Baptist?  (11:11)</vt:lpstr>
      <vt:lpstr>What did Jesus say the Father was pleased to do?  (11:25-26)</vt:lpstr>
      <vt:lpstr>What did Jesus say the Father was pleased to do?  (11:25-26)</vt:lpstr>
      <vt:lpstr>According to Jesus, who knows the Son and the Father?  (11:27)</vt:lpstr>
      <vt:lpstr>According to Jesus, who knows the Son and the Father?  (11:27)</vt:lpstr>
      <vt:lpstr>Which of these did Jesus invite people to do?  (11:29)</vt:lpstr>
      <vt:lpstr>Which of these did Jesus invite people to do?  (11:29)</vt:lpstr>
      <vt:lpstr>How did Jesus describe himself?  (11:29)</vt:lpstr>
      <vt:lpstr>How did Jesus describe himself?  (11:29)</vt:lpstr>
      <vt:lpstr>Who picked and ate heads of grain on the Sabbath?  (12:1)</vt:lpstr>
      <vt:lpstr>Who picked and ate heads of grain on the Sabbath?  (12:1)</vt:lpstr>
      <vt:lpstr>What did the Pharisees say to Jesus when His disciples picked and ate grain on the sabbath?  (12:2)</vt:lpstr>
      <vt:lpstr>What did the Pharisees say to Jesus when His disciples picked and ate grain on the sabbath?  (12:2)</vt:lpstr>
      <vt:lpstr>What did Jesus say when the Pharisees complained about His disciples picking grain on the Sabbath?  (12:3-8)</vt:lpstr>
      <vt:lpstr>What did Jesus say when the Pharisees complained about His disciples picking grain on the Sabbath?  (12:3-8)</vt:lpstr>
      <vt:lpstr>Who was in the synagogue one Sabbath?  (12:9-10)</vt:lpstr>
      <vt:lpstr>Who was in the synagogue one Sabbath?  (12:9-10)</vt:lpstr>
      <vt:lpstr>What did Jesus do for the man with the shriveled hand?  (12:13)</vt:lpstr>
      <vt:lpstr>What did Jesus do for the man with the shriveled hand?  (12:13)</vt:lpstr>
      <vt:lpstr>After Jesus healed the man with the shriveled hand, what did the Pharisees do?  (12:13-14)</vt:lpstr>
      <vt:lpstr>After Jesus healed the man with the shriveled hand, what did the Pharisees do?  (12:13-14)</vt:lpstr>
      <vt:lpstr>Finish this verse:  “Come to me, all you who are weary and burdened, …” (Matthew 11:28-29a)</vt:lpstr>
      <vt:lpstr>Finish this verse:  “Come to me, all you who are weary and burdened, …” (Matthew 11:28-29a)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9</cp:revision>
  <dcterms:created xsi:type="dcterms:W3CDTF">2016-04-21T15:09:06Z</dcterms:created>
  <dcterms:modified xsi:type="dcterms:W3CDTF">2017-06-30T16:43:44Z</dcterms:modified>
</cp:coreProperties>
</file>