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1</a:t>
            </a:r>
            <a:r>
              <a:rPr lang="en-US" sz="6000" b="1" baseline="30000" dirty="0"/>
              <a:t>st</a:t>
            </a:r>
            <a:r>
              <a:rPr lang="en-US" sz="6000" b="1" dirty="0"/>
              <a:t> and 2</a:t>
            </a:r>
            <a:r>
              <a:rPr lang="en-US" sz="6000" b="1" baseline="30000" dirty="0"/>
              <a:t>nd</a:t>
            </a:r>
            <a:r>
              <a:rPr lang="en-US" sz="6000" b="1" dirty="0"/>
              <a:t> Samuel</a:t>
            </a:r>
            <a:br>
              <a:rPr lang="en-US" sz="6000" b="1" dirty="0"/>
            </a:br>
            <a:r>
              <a:rPr lang="en-US" sz="6000" b="1" dirty="0"/>
              <a:t>Dig Site 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While David was in the wilderness, what did he hear that </a:t>
            </a:r>
            <a:r>
              <a:rPr lang="en-US" dirty="0" err="1"/>
              <a:t>Nabal</a:t>
            </a:r>
            <a:r>
              <a:rPr lang="en-US" dirty="0"/>
              <a:t> was doing?  (25:4)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Threshing wheat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Shearing sheep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Tending his vineyard</a:t>
            </a:r>
          </a:p>
        </p:txBody>
      </p:sp>
    </p:spTree>
    <p:extLst>
      <p:ext uri="{BB962C8B-B14F-4D97-AF65-F5344CB8AC3E}">
        <p14:creationId xmlns:p14="http://schemas.microsoft.com/office/powerpoint/2010/main" val="2870357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While David was in the wilderness, what did he hear that </a:t>
            </a:r>
            <a:r>
              <a:rPr lang="en-US" dirty="0" err="1"/>
              <a:t>Nabal</a:t>
            </a:r>
            <a:r>
              <a:rPr lang="en-US" dirty="0"/>
              <a:t> was doing?  (25:4)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Threshing wheat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Shearing sheep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Tending his vineyard</a:t>
            </a:r>
          </a:p>
        </p:txBody>
      </p:sp>
    </p:spTree>
    <p:extLst>
      <p:ext uri="{BB962C8B-B14F-4D97-AF65-F5344CB8AC3E}">
        <p14:creationId xmlns:p14="http://schemas.microsoft.com/office/powerpoint/2010/main" val="727762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tell 10 young men to say to </a:t>
            </a:r>
            <a:r>
              <a:rPr lang="en-US" dirty="0" err="1"/>
              <a:t>Nabal</a:t>
            </a:r>
            <a:r>
              <a:rPr lang="en-US" dirty="0"/>
              <a:t>?  (25:5-8)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“When your shepherds were with us, we did not mistreat them.”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“Please give your servants and your son David whatever you can find for them.”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61782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tell 10 young men to say to </a:t>
            </a:r>
            <a:r>
              <a:rPr lang="en-US" dirty="0" err="1"/>
              <a:t>Nabal</a:t>
            </a:r>
            <a:r>
              <a:rPr lang="en-US" dirty="0"/>
              <a:t>?  (25:5-8)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“When your shepherds were with us, we did not mistreat them.”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“Please give your servants and your son David whatever you can find for them.”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639857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</a:t>
            </a:r>
            <a:r>
              <a:rPr lang="en-US" dirty="0" err="1"/>
              <a:t>Nabal</a:t>
            </a:r>
            <a:r>
              <a:rPr lang="en-US" dirty="0"/>
              <a:t> answer David’s servants?  (25:10-11)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“Who is David?”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“Why should I give them my bread, water, and meat?”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62679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</a:t>
            </a:r>
            <a:r>
              <a:rPr lang="en-US" dirty="0" err="1"/>
              <a:t>Nabal</a:t>
            </a:r>
            <a:r>
              <a:rPr lang="en-US" dirty="0"/>
              <a:t> answer David’s servants?  (25:10-11)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“Who is David?”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“Why should I give them my bread, water, and meat?”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113934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many men strapped on their swords to go with David to meet </a:t>
            </a:r>
            <a:r>
              <a:rPr lang="en-US" dirty="0" err="1"/>
              <a:t>Nabal</a:t>
            </a:r>
            <a:r>
              <a:rPr lang="en-US" dirty="0"/>
              <a:t>?  (25:13)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400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200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1,000</a:t>
            </a:r>
          </a:p>
        </p:txBody>
      </p:sp>
    </p:spTree>
    <p:extLst>
      <p:ext uri="{BB962C8B-B14F-4D97-AF65-F5344CB8AC3E}">
        <p14:creationId xmlns:p14="http://schemas.microsoft.com/office/powerpoint/2010/main" val="869671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many men strapped on their swords to go with David to meet </a:t>
            </a:r>
            <a:r>
              <a:rPr lang="en-US" dirty="0" err="1"/>
              <a:t>Nabal</a:t>
            </a:r>
            <a:r>
              <a:rPr lang="en-US" dirty="0"/>
              <a:t>?  (25:13)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400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200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1,000</a:t>
            </a:r>
          </a:p>
        </p:txBody>
      </p:sp>
    </p:spTree>
    <p:extLst>
      <p:ext uri="{BB962C8B-B14F-4D97-AF65-F5344CB8AC3E}">
        <p14:creationId xmlns:p14="http://schemas.microsoft.com/office/powerpoint/2010/main" val="1091454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Abigail that </a:t>
            </a:r>
            <a:r>
              <a:rPr lang="en-US" dirty="0" err="1"/>
              <a:t>Nabal</a:t>
            </a:r>
            <a:r>
              <a:rPr lang="en-US" dirty="0"/>
              <a:t> had insulted David?  (25:14)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 servant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One of David’s men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1522505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Abigail that </a:t>
            </a:r>
            <a:r>
              <a:rPr lang="en-US" dirty="0" err="1"/>
              <a:t>Nabal</a:t>
            </a:r>
            <a:r>
              <a:rPr lang="en-US" dirty="0"/>
              <a:t> had insulted David?  (25:14)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A servant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One of David’s men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4220210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all Israel do when Samuel died?  (25:1)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Built a memorial for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Mourned for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Rejoiced</a:t>
            </a:r>
          </a:p>
        </p:txBody>
      </p:sp>
    </p:spTree>
    <p:extLst>
      <p:ext uri="{BB962C8B-B14F-4D97-AF65-F5344CB8AC3E}">
        <p14:creationId xmlns:p14="http://schemas.microsoft.com/office/powerpoint/2010/main" val="3126612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Abigail take with her to meet David?  (25:18)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200 loaves of bread and 5 dressed sheep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100 cakes of raisins and 200 cakes of pressed figs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06439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Abigail take with her to meet David?  (25:18)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200 loaves of bread and 5 dressed sheep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100 cakes of raisins and 200 cakes of pressed figs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601784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say about </a:t>
            </a:r>
            <a:r>
              <a:rPr lang="en-US" dirty="0" err="1"/>
              <a:t>Nabal</a:t>
            </a:r>
            <a:r>
              <a:rPr lang="en-US" dirty="0"/>
              <a:t> just before he met Abigail?  (25:21, 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“May God deal justly with this evil man!”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has paid me back evil for good.”</a:t>
            </a:r>
          </a:p>
          <a:p>
            <a:pPr marL="0" indent="0">
              <a:buNone/>
            </a:pPr>
            <a:r>
              <a:rPr lang="en-US" sz="4000" dirty="0"/>
              <a:t>“May God give me the strength to forgive him!”</a:t>
            </a:r>
          </a:p>
        </p:txBody>
      </p:sp>
    </p:spTree>
    <p:extLst>
      <p:ext uri="{BB962C8B-B14F-4D97-AF65-F5344CB8AC3E}">
        <p14:creationId xmlns:p14="http://schemas.microsoft.com/office/powerpoint/2010/main" val="3514414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say about </a:t>
            </a:r>
            <a:r>
              <a:rPr lang="en-US" dirty="0" err="1"/>
              <a:t>Nabal</a:t>
            </a:r>
            <a:r>
              <a:rPr lang="en-US" dirty="0"/>
              <a:t> just before he met Abigail?  (25:21, 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“May God deal justly with this evil man!”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“He has paid me back evil for good.”</a:t>
            </a:r>
          </a:p>
          <a:p>
            <a:pPr marL="0" indent="0">
              <a:buNone/>
            </a:pPr>
            <a:r>
              <a:rPr lang="en-US" sz="4000" dirty="0"/>
              <a:t>“May God give me the strength to forgive him!”</a:t>
            </a:r>
          </a:p>
        </p:txBody>
      </p:sp>
    </p:spTree>
    <p:extLst>
      <p:ext uri="{BB962C8B-B14F-4D97-AF65-F5344CB8AC3E}">
        <p14:creationId xmlns:p14="http://schemas.microsoft.com/office/powerpoint/2010/main" val="11711501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David to pay no attention to </a:t>
            </a:r>
            <a:r>
              <a:rPr lang="en-US" dirty="0" err="1"/>
              <a:t>Nabal</a:t>
            </a:r>
            <a:r>
              <a:rPr lang="en-US" dirty="0"/>
              <a:t>?  (25:25)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Abigail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Abigail’s servant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David’s servant</a:t>
            </a:r>
          </a:p>
        </p:txBody>
      </p:sp>
    </p:spTree>
    <p:extLst>
      <p:ext uri="{BB962C8B-B14F-4D97-AF65-F5344CB8AC3E}">
        <p14:creationId xmlns:p14="http://schemas.microsoft.com/office/powerpoint/2010/main" val="22157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David to pay no attention to </a:t>
            </a:r>
            <a:r>
              <a:rPr lang="en-US" dirty="0" err="1"/>
              <a:t>Nabal</a:t>
            </a:r>
            <a:r>
              <a:rPr lang="en-US" dirty="0"/>
              <a:t>?  (25:25)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Abigail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Abigail’s servant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David’s servant</a:t>
            </a:r>
          </a:p>
        </p:txBody>
      </p:sp>
    </p:spTree>
    <p:extLst>
      <p:ext uri="{BB962C8B-B14F-4D97-AF65-F5344CB8AC3E}">
        <p14:creationId xmlns:p14="http://schemas.microsoft.com/office/powerpoint/2010/main" val="10236493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David say to Abigail after she begged forgiveness for </a:t>
            </a:r>
            <a:r>
              <a:rPr lang="en-US" dirty="0" err="1"/>
              <a:t>Nabal</a:t>
            </a:r>
            <a:r>
              <a:rPr lang="en-US" dirty="0"/>
              <a:t>?  (25:28, 32-33, 35)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“May you be blessed for your good judgement.”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 have heard your words and granted your request.”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7973157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David say to Abigail after she begged forgiveness for </a:t>
            </a:r>
            <a:r>
              <a:rPr lang="en-US" dirty="0" err="1"/>
              <a:t>Nabal</a:t>
            </a:r>
            <a:r>
              <a:rPr lang="en-US" dirty="0"/>
              <a:t>?  (25:28, 32-33, 35)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“May you be blessed for your good judgement.”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 have heard your words and granted your request.”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6357190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Abigail told </a:t>
            </a:r>
            <a:r>
              <a:rPr lang="en-US" dirty="0" err="1"/>
              <a:t>Nabal</a:t>
            </a:r>
            <a:r>
              <a:rPr lang="en-US" dirty="0"/>
              <a:t> what she did for David?  (25:37-38)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His heart failed him and he died 10 days later.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divorced her.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was glad she helped David.</a:t>
            </a:r>
          </a:p>
        </p:txBody>
      </p:sp>
    </p:spTree>
    <p:extLst>
      <p:ext uri="{BB962C8B-B14F-4D97-AF65-F5344CB8AC3E}">
        <p14:creationId xmlns:p14="http://schemas.microsoft.com/office/powerpoint/2010/main" val="7003283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Abigail told </a:t>
            </a:r>
            <a:r>
              <a:rPr lang="en-US" dirty="0" err="1"/>
              <a:t>Nabal</a:t>
            </a:r>
            <a:r>
              <a:rPr lang="en-US" dirty="0"/>
              <a:t> what she did for David?  (25:37-38)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His heart failed him and he died 10 days later.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divorced her.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was glad she helped David.</a:t>
            </a:r>
          </a:p>
        </p:txBody>
      </p:sp>
    </p:spTree>
    <p:extLst>
      <p:ext uri="{BB962C8B-B14F-4D97-AF65-F5344CB8AC3E}">
        <p14:creationId xmlns:p14="http://schemas.microsoft.com/office/powerpoint/2010/main" val="407270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all Israel do when Samuel died?  (25:1)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Built a memorial for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Mourned for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Rejoiced</a:t>
            </a:r>
          </a:p>
        </p:txBody>
      </p:sp>
    </p:spTree>
    <p:extLst>
      <p:ext uri="{BB962C8B-B14F-4D97-AF65-F5344CB8AC3E}">
        <p14:creationId xmlns:p14="http://schemas.microsoft.com/office/powerpoint/2010/main" val="5352445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ask Abigail to do after </a:t>
            </a:r>
            <a:r>
              <a:rPr lang="en-US" dirty="0" err="1"/>
              <a:t>Nabal</a:t>
            </a:r>
            <a:r>
              <a:rPr lang="en-US" dirty="0"/>
              <a:t> was dead?  (25:39)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Give more food to his men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Become his wife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Cook for his men</a:t>
            </a:r>
          </a:p>
        </p:txBody>
      </p:sp>
    </p:spTree>
    <p:extLst>
      <p:ext uri="{BB962C8B-B14F-4D97-AF65-F5344CB8AC3E}">
        <p14:creationId xmlns:p14="http://schemas.microsoft.com/office/powerpoint/2010/main" val="1743315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ask Abigail to do after </a:t>
            </a:r>
            <a:r>
              <a:rPr lang="en-US" dirty="0" err="1"/>
              <a:t>Nabal</a:t>
            </a:r>
            <a:r>
              <a:rPr lang="en-US" dirty="0"/>
              <a:t> was dead?  (25:39)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Give more food to his men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Become his wife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Cook for his men</a:t>
            </a:r>
          </a:p>
        </p:txBody>
      </p:sp>
    </p:spTree>
    <p:extLst>
      <p:ext uri="{BB962C8B-B14F-4D97-AF65-F5344CB8AC3E}">
        <p14:creationId xmlns:p14="http://schemas.microsoft.com/office/powerpoint/2010/main" val="4675971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Abigail say when she was told she was to become David’s wife?  (25:40-41)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 am your servant and am ready to serve you and wash the feet of my lord’s servants.”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“Give me time to properly mourn my husband.”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“God has blessed me greatly.”</a:t>
            </a:r>
          </a:p>
        </p:txBody>
      </p:sp>
    </p:spTree>
    <p:extLst>
      <p:ext uri="{BB962C8B-B14F-4D97-AF65-F5344CB8AC3E}">
        <p14:creationId xmlns:p14="http://schemas.microsoft.com/office/powerpoint/2010/main" val="142776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Abigail say when she was told she was to become David’s wife?  (25:40-41)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“I am your servant and am ready to serve you and wash the feet of my lord’s servants.”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“Give me time to properly mourn my husband.”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“God has blessed me greatly.”</a:t>
            </a:r>
          </a:p>
        </p:txBody>
      </p:sp>
    </p:spTree>
    <p:extLst>
      <p:ext uri="{BB962C8B-B14F-4D97-AF65-F5344CB8AC3E}">
        <p14:creationId xmlns:p14="http://schemas.microsoft.com/office/powerpoint/2010/main" val="37287244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“If it is possible, as far as it depends on you, live…”  (Romans 12:18)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at peace with everyone.”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in discord if those around you are unkind.”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in a way that makes you happy.”</a:t>
            </a:r>
          </a:p>
        </p:txBody>
      </p:sp>
    </p:spTree>
    <p:extLst>
      <p:ext uri="{BB962C8B-B14F-4D97-AF65-F5344CB8AC3E}">
        <p14:creationId xmlns:p14="http://schemas.microsoft.com/office/powerpoint/2010/main" val="28524390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“If it is possible, as far as it depends on you, live…”  (Romans 12:18)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“… at peace with everyone.”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in discord if those around you are unkind.”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in a way that makes you happy.”</a:t>
            </a:r>
          </a:p>
        </p:txBody>
      </p:sp>
    </p:spTree>
    <p:extLst>
      <p:ext uri="{BB962C8B-B14F-4D97-AF65-F5344CB8AC3E}">
        <p14:creationId xmlns:p14="http://schemas.microsoft.com/office/powerpoint/2010/main" val="563285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David move to after Samuel died?  (25:1)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Desert of </a:t>
            </a:r>
            <a:r>
              <a:rPr lang="en-US" sz="4000" dirty="0" err="1"/>
              <a:t>Paran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Gibeah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Bethlehem</a:t>
            </a:r>
          </a:p>
        </p:txBody>
      </p:sp>
    </p:spTree>
    <p:extLst>
      <p:ext uri="{BB962C8B-B14F-4D97-AF65-F5344CB8AC3E}">
        <p14:creationId xmlns:p14="http://schemas.microsoft.com/office/powerpoint/2010/main" val="548058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David move to after Samuel died?  (25:1)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The Desert of </a:t>
            </a:r>
            <a:r>
              <a:rPr lang="en-US" sz="4000" dirty="0" err="1">
                <a:solidFill>
                  <a:srgbClr val="FFC000"/>
                </a:solidFill>
              </a:rPr>
              <a:t>Paran</a:t>
            </a:r>
            <a:endParaRPr lang="en-US" sz="4000" dirty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Gibeah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Bethlehem</a:t>
            </a:r>
          </a:p>
        </p:txBody>
      </p:sp>
    </p:spTree>
    <p:extLst>
      <p:ext uri="{BB962C8B-B14F-4D97-AF65-F5344CB8AC3E}">
        <p14:creationId xmlns:p14="http://schemas.microsoft.com/office/powerpoint/2010/main" val="1241769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does the Bible describe </a:t>
            </a:r>
            <a:r>
              <a:rPr lang="en-US" dirty="0" err="1"/>
              <a:t>Nabal</a:t>
            </a:r>
            <a:r>
              <a:rPr lang="en-US" dirty="0"/>
              <a:t>?  (25:2-3)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 wealthy man in </a:t>
            </a:r>
            <a:r>
              <a:rPr lang="en-US" sz="4000" dirty="0" err="1"/>
              <a:t>Maon</a:t>
            </a:r>
            <a:r>
              <a:rPr lang="en-US" sz="4000" dirty="0"/>
              <a:t> who was mean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poor man from Bethlehem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wealthy king</a:t>
            </a:r>
          </a:p>
        </p:txBody>
      </p:sp>
    </p:spTree>
    <p:extLst>
      <p:ext uri="{BB962C8B-B14F-4D97-AF65-F5344CB8AC3E}">
        <p14:creationId xmlns:p14="http://schemas.microsoft.com/office/powerpoint/2010/main" val="1225724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does the Bible describe </a:t>
            </a:r>
            <a:r>
              <a:rPr lang="en-US" dirty="0" err="1"/>
              <a:t>Nabal</a:t>
            </a:r>
            <a:r>
              <a:rPr lang="en-US" dirty="0"/>
              <a:t>?  (25:2-3)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A wealthy man in </a:t>
            </a:r>
            <a:r>
              <a:rPr lang="en-US" sz="4000" dirty="0" err="1">
                <a:solidFill>
                  <a:srgbClr val="FFC000"/>
                </a:solidFill>
              </a:rPr>
              <a:t>Maon</a:t>
            </a:r>
            <a:r>
              <a:rPr lang="en-US" sz="4000" dirty="0">
                <a:solidFill>
                  <a:srgbClr val="FFC000"/>
                </a:solidFill>
              </a:rPr>
              <a:t> who was mean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poor man from Bethlehem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wealthy king</a:t>
            </a:r>
          </a:p>
        </p:txBody>
      </p:sp>
    </p:spTree>
    <p:extLst>
      <p:ext uri="{BB962C8B-B14F-4D97-AF65-F5344CB8AC3E}">
        <p14:creationId xmlns:p14="http://schemas.microsoft.com/office/powerpoint/2010/main" val="3196972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does the Bible describe Abigail?  (25:3)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Quiet and caring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Intelligent and beautiful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273890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does the Bible describe Abigail?  (25:3)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Quiet and caring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</a:rPr>
              <a:t>Intelligent and beautiful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012565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1117</Words>
  <Application>Microsoft Office PowerPoint</Application>
  <PresentationFormat>On-screen Show (4:3)</PresentationFormat>
  <Paragraphs>138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1st and 2nd Samuel Dig Site 15</vt:lpstr>
      <vt:lpstr>What did all Israel do when Samuel died?  (25:1)</vt:lpstr>
      <vt:lpstr>What did all Israel do when Samuel died?  (25:1)</vt:lpstr>
      <vt:lpstr>Where did David move to after Samuel died?  (25:1)</vt:lpstr>
      <vt:lpstr>Where did David move to after Samuel died?  (25:1)</vt:lpstr>
      <vt:lpstr>How does the Bible describe Nabal?  (25:2-3)</vt:lpstr>
      <vt:lpstr>How does the Bible describe Nabal?  (25:2-3)</vt:lpstr>
      <vt:lpstr>How does the Bible describe Abigail?  (25:3)</vt:lpstr>
      <vt:lpstr>How does the Bible describe Abigail?  (25:3)</vt:lpstr>
      <vt:lpstr>While David was in the wilderness, what did he hear that Nabal was doing?  (25:4)</vt:lpstr>
      <vt:lpstr>While David was in the wilderness, what did he hear that Nabal was doing?  (25:4)</vt:lpstr>
      <vt:lpstr>What did David tell 10 young men to say to Nabal?  (25:5-8)</vt:lpstr>
      <vt:lpstr>What did David tell 10 young men to say to Nabal?  (25:5-8)</vt:lpstr>
      <vt:lpstr>How did Nabal answer David’s servants?  (25:10-11)</vt:lpstr>
      <vt:lpstr>How did Nabal answer David’s servants?  (25:10-11)</vt:lpstr>
      <vt:lpstr>How many men strapped on their swords to go with David to meet Nabal?  (25:13)</vt:lpstr>
      <vt:lpstr>How many men strapped on their swords to go with David to meet Nabal?  (25:13)</vt:lpstr>
      <vt:lpstr>Who told Abigail that Nabal had insulted David?  (25:14)</vt:lpstr>
      <vt:lpstr>Who told Abigail that Nabal had insulted David?  (25:14)</vt:lpstr>
      <vt:lpstr>What did Abigail take with her to meet David?  (25:18)</vt:lpstr>
      <vt:lpstr>What did Abigail take with her to meet David?  (25:18)</vt:lpstr>
      <vt:lpstr>What did David say about Nabal just before he met Abigail?  (25:21, 23)</vt:lpstr>
      <vt:lpstr>What did David say about Nabal just before he met Abigail?  (25:21, 23)</vt:lpstr>
      <vt:lpstr>Who told David to pay no attention to Nabal?  (25:25)</vt:lpstr>
      <vt:lpstr>Who told David to pay no attention to Nabal?  (25:25)</vt:lpstr>
      <vt:lpstr>What did David say to Abigail after she begged forgiveness for Nabal?  (25:28, 32-33, 35)</vt:lpstr>
      <vt:lpstr>What did David say to Abigail after she begged forgiveness for Nabal?  (25:28, 32-33, 35)</vt:lpstr>
      <vt:lpstr>What happened when Abigail told Nabal what she did for David?  (25:37-38)</vt:lpstr>
      <vt:lpstr>What happened when Abigail told Nabal what she did for David?  (25:37-38)</vt:lpstr>
      <vt:lpstr>What did David ask Abigail to do after Nabal was dead?  (25:39)</vt:lpstr>
      <vt:lpstr>What did David ask Abigail to do after Nabal was dead?  (25:39)</vt:lpstr>
      <vt:lpstr>What did Abigail say when she was told she was to become David’s wife?  (25:40-41)</vt:lpstr>
      <vt:lpstr>What did Abigail say when she was told she was to become David’s wife?  (25:40-41)</vt:lpstr>
      <vt:lpstr>Finish this verse:  “If it is possible, as far as it depends on you, live…”  (Romans 12:18)</vt:lpstr>
      <vt:lpstr>Finish this verse:  “If it is possible, as far as it depends on you, live…”  (Romans 12:18)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A L</cp:lastModifiedBy>
  <cp:revision>5</cp:revision>
  <dcterms:created xsi:type="dcterms:W3CDTF">2016-04-16T17:22:52Z</dcterms:created>
  <dcterms:modified xsi:type="dcterms:W3CDTF">2023-01-04T21:39:55Z</dcterms:modified>
</cp:coreProperties>
</file>