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dirty="0"/>
              <a:t>Site </a:t>
            </a:r>
            <a:r>
              <a:rPr lang="en-US" sz="6000" b="1" dirty="0" smtClean="0"/>
              <a:t>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Eli’s two sons?  (1:3)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Elkanah</a:t>
            </a:r>
            <a:r>
              <a:rPr lang="en-US" sz="4400" dirty="0" smtClean="0"/>
              <a:t> and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Phinehas and Levi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Hophni</a:t>
            </a:r>
            <a:r>
              <a:rPr lang="en-US" sz="4400" dirty="0" smtClean="0"/>
              <a:t> and Phinehas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6723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Eli’s two sons?  (1:3)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Elkanah</a:t>
            </a:r>
            <a:r>
              <a:rPr lang="en-US" sz="4400" dirty="0" smtClean="0"/>
              <a:t> and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Phinehas and Levi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solidFill>
                  <a:srgbClr val="FFFF00"/>
                </a:solidFill>
              </a:rPr>
              <a:t>Hophni</a:t>
            </a:r>
            <a:r>
              <a:rPr lang="en-US" sz="4400" dirty="0" smtClean="0">
                <a:solidFill>
                  <a:srgbClr val="FFFF00"/>
                </a:solidFill>
              </a:rPr>
              <a:t> and Phinehas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6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Elkanah</a:t>
            </a:r>
            <a:r>
              <a:rPr lang="en-US" dirty="0" smtClean="0"/>
              <a:t> give to Hannah on the day of the sacrifice?  (1:4-5)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Nothing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One portion of meat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 double portion of meat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59400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Elkanah</a:t>
            </a:r>
            <a:r>
              <a:rPr lang="en-US" dirty="0" smtClean="0"/>
              <a:t> give to Hannah on the day of the sacrifice?  (1:4-5)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Nothing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One portion of meat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A double portion of meat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223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</a:t>
            </a:r>
            <a:r>
              <a:rPr lang="en-US" dirty="0" err="1" smtClean="0"/>
              <a:t>Elkanah</a:t>
            </a:r>
            <a:r>
              <a:rPr lang="en-US" dirty="0" smtClean="0"/>
              <a:t> give a double portion of meat to Hannah?  (1:5)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He loved her and she had no children.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He wanted to make </a:t>
            </a:r>
            <a:r>
              <a:rPr lang="en-US" sz="4400" dirty="0" err="1" smtClean="0"/>
              <a:t>Peninnah</a:t>
            </a:r>
            <a:r>
              <a:rPr lang="en-US" sz="4400" dirty="0" smtClean="0"/>
              <a:t> mad.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2958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</a:t>
            </a:r>
            <a:r>
              <a:rPr lang="en-US" dirty="0" err="1" smtClean="0"/>
              <a:t>Elkanah</a:t>
            </a:r>
            <a:r>
              <a:rPr lang="en-US" dirty="0" smtClean="0"/>
              <a:t> give a double portion of meat to Hannah?  (1:5)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He loved her and she had no children.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He wanted to make </a:t>
            </a:r>
            <a:r>
              <a:rPr lang="en-US" sz="4400" dirty="0" err="1" smtClean="0"/>
              <a:t>Peninnah</a:t>
            </a:r>
            <a:r>
              <a:rPr lang="en-US" sz="4400" dirty="0" smtClean="0"/>
              <a:t> mad.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995166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Hannah’s rival tease her?  (1:6-7)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Because Hannah was older than 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Because Hannah could not have children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Because </a:t>
            </a:r>
            <a:r>
              <a:rPr lang="en-US" sz="4400" dirty="0" err="1" smtClean="0"/>
              <a:t>Elkanah</a:t>
            </a:r>
            <a:r>
              <a:rPr lang="en-US" sz="4400" dirty="0" smtClean="0"/>
              <a:t> loved her rival more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319150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Hannah’s rival tease her?  (1:6-7)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Because Hannah was older than 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Because Hannah could not have children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Because </a:t>
            </a:r>
            <a:r>
              <a:rPr lang="en-US" sz="4400" dirty="0" err="1" smtClean="0"/>
              <a:t>Elkanah</a:t>
            </a:r>
            <a:r>
              <a:rPr lang="en-US" sz="4400" dirty="0" smtClean="0"/>
              <a:t> loved her rival more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57262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Hannah get up to pray?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Right when they arrived in 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When they had finished eating and drinking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161732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Hannah get up to pray?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Right when they arrived in 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When they had finished eating and drinking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07594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Where was </a:t>
            </a:r>
            <a:r>
              <a:rPr lang="en-US" dirty="0" err="1" smtClean="0"/>
              <a:t>Elkanah</a:t>
            </a:r>
            <a:r>
              <a:rPr lang="en-US" dirty="0" smtClean="0"/>
              <a:t> from? (1:1)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Bezer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Bethlehem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Ramathaim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968101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Eli sitting when Hannah started praying to the Lord?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On his chair by the doorpost of the Lord’s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Next to the altar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Around the table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527934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Eli sitting when Hannah started praying to the Lord?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On his chair by the doorpost of the Lord’s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Next to the altar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Around the table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413210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do while in Shiloh?  (1:10)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Wept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Prayed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479692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do while in Shiloh?  (1:10)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Wept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Prayed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Both answers are correct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273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tell God she would do if He gave her a son?  (1:11)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She would give him back to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She would not use a razor on his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Both answers are correct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16638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tell God she would do if He gave her a son?  (1:11)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She would give him back to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She would not use a razor on his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Both answers are correct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256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was Hannah praying to the Lord?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She prayed silently, but her lips were moving.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She called out loudly to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217290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was Hannah praying to the Lord?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She prayed silently, but her lips were moving.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She called out loudly to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141216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 to Hannah, “May the God of Israel grant you what you have asked of him?”  (1:17)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Elkanah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Peninnah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Eli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198888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 to Hannah, “May the God of Israel grant you what you have asked of him?”  (1:17)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Elkanah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Peninnah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Eli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26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Where was </a:t>
            </a:r>
            <a:r>
              <a:rPr lang="en-US" dirty="0" err="1" smtClean="0"/>
              <a:t>Elkanah</a:t>
            </a:r>
            <a:r>
              <a:rPr lang="en-US" dirty="0" smtClean="0"/>
              <a:t> from? (1:1)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Bezer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Bethlehem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solidFill>
                  <a:srgbClr val="FFFF00"/>
                </a:solidFill>
              </a:rPr>
              <a:t>Ramathaim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988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Hannah after Eli spoke to her?  (1:17-18)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She continued to weep.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Her face was no longer downcast.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She decided to stay with Eli.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167922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Hannah after Eli spoke to her?  (1:17-18)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She continued to weep.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Her face was no longer downcast.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She decided to stay with Eli.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40120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name her son?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Hophni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Samuel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845098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name her son?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Hophni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Samuel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716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Hannah present Samuel to the Lord?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When he turned five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When he turned 29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After he was weaned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1515623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Hannah present Samuel to the Lord?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When he turned five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When he turned 29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After he was weaned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403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Hannah take Samuel after he was weaned?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 temple in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 house of the Lord at 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 hills of Ephraim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924143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Hannah take Samuel after he was weaned?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 temple in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The house of the Lord at 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 hills of Ephraim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168789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take with her when she took Samuel to the house of the Lord?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 three-year-old bull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An </a:t>
            </a:r>
            <a:r>
              <a:rPr lang="en-US" sz="4400" dirty="0" err="1" smtClean="0"/>
              <a:t>ephah</a:t>
            </a:r>
            <a:r>
              <a:rPr lang="en-US" sz="4400" dirty="0" smtClean="0"/>
              <a:t> of flour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Both answers are correct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760260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take with her when she took Samuel to the house of the Lord?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 three-year-old bull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An </a:t>
            </a:r>
            <a:r>
              <a:rPr lang="en-US" sz="4400" dirty="0" err="1" smtClean="0"/>
              <a:t>ephah</a:t>
            </a:r>
            <a:r>
              <a:rPr lang="en-US" sz="4400" dirty="0" smtClean="0"/>
              <a:t> of flour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Both answers are correct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79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How many wives did </a:t>
            </a:r>
            <a:r>
              <a:rPr lang="en-US" dirty="0" err="1" smtClean="0"/>
              <a:t>Elkanah</a:t>
            </a:r>
            <a:r>
              <a:rPr lang="en-US" dirty="0" smtClean="0"/>
              <a:t> have? (1:2)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Four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384431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Hannah say Samuel would be given over to the Lord? (1:28)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Until he was 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His whole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Until he was 12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480940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Hannah say Samuel would be given over to the Lord? (1:28)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Until he was 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His whole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Until he was 12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918460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Whom did Samuel minister under?</a:t>
            </a:r>
            <a:br>
              <a:rPr lang="en-US" dirty="0" smtClean="0"/>
            </a:br>
            <a:r>
              <a:rPr lang="en-US" dirty="0" smtClean="0"/>
              <a:t>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Hophni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Phinehas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1973265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Whom did Samuel minister under?</a:t>
            </a:r>
            <a:br>
              <a:rPr lang="en-US" dirty="0" smtClean="0"/>
            </a:br>
            <a:r>
              <a:rPr lang="en-US" dirty="0" smtClean="0"/>
              <a:t>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Hophni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Phinehas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9172185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“For the eyes of the Lord are on the righteous and his ears are attentive to their prayer, but the face of the Lord…”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is against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does not see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is mean to those who don’t do right.”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8929169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“For the eyes of the Lord are on the righteous and his ears are attentive to their prayer, but the face of the Lord…”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“… is against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does not see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is mean to those who don’t do right.”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8111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How many wives did </a:t>
            </a:r>
            <a:r>
              <a:rPr lang="en-US" dirty="0" err="1" smtClean="0"/>
              <a:t>Elkanah</a:t>
            </a:r>
            <a:r>
              <a:rPr lang="en-US" dirty="0" smtClean="0"/>
              <a:t> have? (1:2)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Four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65808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Which of </a:t>
            </a:r>
            <a:r>
              <a:rPr lang="en-US" dirty="0" err="1" smtClean="0"/>
              <a:t>Elkanah’s</a:t>
            </a:r>
            <a:r>
              <a:rPr lang="en-US" dirty="0" smtClean="0"/>
              <a:t> wives could not have children?  (1:2,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Hannah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Peninnah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Neither of them could have children.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11067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Which of </a:t>
            </a:r>
            <a:r>
              <a:rPr lang="en-US" dirty="0" err="1" smtClean="0"/>
              <a:t>Elkanah’s</a:t>
            </a:r>
            <a:r>
              <a:rPr lang="en-US" dirty="0" smtClean="0"/>
              <a:t> wives could not have children?  (1:2,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Hannah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Peninnah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Neither of them could have children.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17026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</a:t>
            </a:r>
            <a:r>
              <a:rPr lang="en-US" dirty="0" err="1" smtClean="0"/>
              <a:t>Elkanah</a:t>
            </a:r>
            <a:r>
              <a:rPr lang="en-US" dirty="0" smtClean="0"/>
              <a:t> go to worship and sacrifice to the Lord?  (1:3)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Zuph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667883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</a:t>
            </a:r>
            <a:r>
              <a:rPr lang="en-US" dirty="0" err="1" smtClean="0"/>
              <a:t>Elkanah</a:t>
            </a:r>
            <a:r>
              <a:rPr lang="en-US" dirty="0" smtClean="0"/>
              <a:t> go to worship and sacrifice to the Lord?  (1:3)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/>
              <a:t>Zuph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7918152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1163</Words>
  <Application>Microsoft Office PowerPoint</Application>
  <PresentationFormat>On-screen Show (4:3)</PresentationFormat>
  <Paragraphs>178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1_Office Theme</vt:lpstr>
      <vt:lpstr>1st and 2nd Samuel Dig Site 1</vt:lpstr>
      <vt:lpstr>Where was Elkanah from? (1:1)</vt:lpstr>
      <vt:lpstr>Where was Elkanah from? (1:1)</vt:lpstr>
      <vt:lpstr>How many wives did Elkanah have? (1:2)</vt:lpstr>
      <vt:lpstr>How many wives did Elkanah have? (1:2)</vt:lpstr>
      <vt:lpstr>Which of Elkanah’s wives could not have children?  (1:2, 5)</vt:lpstr>
      <vt:lpstr>Which of Elkanah’s wives could not have children?  (1:2, 5)</vt:lpstr>
      <vt:lpstr>Where did Elkanah go to worship and sacrifice to the Lord?  (1:3)</vt:lpstr>
      <vt:lpstr>Where did Elkanah go to worship and sacrifice to the Lord?  (1:3)</vt:lpstr>
      <vt:lpstr>What were the names of Eli’s two sons?  (1:3)</vt:lpstr>
      <vt:lpstr>What were the names of Eli’s two sons?  (1:3)</vt:lpstr>
      <vt:lpstr>What did Elkanah give to Hannah on the day of the sacrifice?  (1:4-5)</vt:lpstr>
      <vt:lpstr>What did Elkanah give to Hannah on the day of the sacrifice?  (1:4-5)</vt:lpstr>
      <vt:lpstr>Why did Elkanah give a double portion of meat to Hannah?  (1:5)</vt:lpstr>
      <vt:lpstr>Why did Elkanah give a double portion of meat to Hannah?  (1:5)</vt:lpstr>
      <vt:lpstr>Why did Hannah’s rival tease her?  (1:6-7)</vt:lpstr>
      <vt:lpstr>Why did Hannah’s rival tease her?  (1:6-7)</vt:lpstr>
      <vt:lpstr>When did Hannah get up to pray?  (1:9-10)</vt:lpstr>
      <vt:lpstr>When did Hannah get up to pray?  (1:9-10)</vt:lpstr>
      <vt:lpstr>Where was Eli sitting when Hannah started praying to the Lord?  (1:9-10)</vt:lpstr>
      <vt:lpstr>Where was Eli sitting when Hannah started praying to the Lord?  (1:9-10)</vt:lpstr>
      <vt:lpstr>What did Hannah do while in Shiloh?  (1:10)</vt:lpstr>
      <vt:lpstr>What did Hannah do while in Shiloh?  (1:10)</vt:lpstr>
      <vt:lpstr>What did Hannah tell God she would do if He gave her a son?  (1:11)</vt:lpstr>
      <vt:lpstr>What did Hannah tell God she would do if He gave her a son?  (1:11)</vt:lpstr>
      <vt:lpstr>How was Hannah praying to the Lord?  (1:13)</vt:lpstr>
      <vt:lpstr>How was Hannah praying to the Lord?  (1:13)</vt:lpstr>
      <vt:lpstr>Who said to Hannah, “May the God of Israel grant you what you have asked of him?”  (1:17)</vt:lpstr>
      <vt:lpstr>Who said to Hannah, “May the God of Israel grant you what you have asked of him?”  (1:17)</vt:lpstr>
      <vt:lpstr>What happened to Hannah after Eli spoke to her?  (1:17-18)</vt:lpstr>
      <vt:lpstr>What happened to Hannah after Eli spoke to her?  (1:17-18)</vt:lpstr>
      <vt:lpstr>What did Hannah name her son?  (1:20)</vt:lpstr>
      <vt:lpstr>What did Hannah name her son?  (1:20)</vt:lpstr>
      <vt:lpstr>When did Hannah present Samuel to the Lord?  (1:24)</vt:lpstr>
      <vt:lpstr>When did Hannah present Samuel to the Lord?  (1:24)</vt:lpstr>
      <vt:lpstr>Where did Hannah take Samuel after he was weaned?  (1:24)</vt:lpstr>
      <vt:lpstr>Where did Hannah take Samuel after he was weaned?  (1:24)</vt:lpstr>
      <vt:lpstr>What did Hannah take with her when she took Samuel to the house of the Lord?  (1:24)</vt:lpstr>
      <vt:lpstr>What did Hannah take with her when she took Samuel to the house of the Lord?  (1:24)</vt:lpstr>
      <vt:lpstr>How long did Hannah say Samuel would be given over to the Lord? (1:28)</vt:lpstr>
      <vt:lpstr>How long did Hannah say Samuel would be given over to the Lord? (1:28)</vt:lpstr>
      <vt:lpstr>Whom did Samuel minister under? (2:11)</vt:lpstr>
      <vt:lpstr>Whom did Samuel minister under? (2:11)</vt:lpstr>
      <vt:lpstr>Finish this verse:  “For the eyes of the Lord are on the righteous and his ears are attentive to their prayer, but the face of the Lord…”</vt:lpstr>
      <vt:lpstr>Finish this verse:  “For the eyes of the Lord are on the righteous and his ears are attentive to their prayer, but the face of the Lord…”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1</dc:title>
  <dc:creator>Kathy Randels</dc:creator>
  <cp:lastModifiedBy>Robin</cp:lastModifiedBy>
  <cp:revision>4</cp:revision>
  <dcterms:created xsi:type="dcterms:W3CDTF">2016-04-04T21:54:06Z</dcterms:created>
  <dcterms:modified xsi:type="dcterms:W3CDTF">2016-04-21T12:55:20Z</dcterms:modified>
</cp:coreProperties>
</file>