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9" r:id="rId1"/>
  </p:sldMasterIdLst>
  <p:notesMasterIdLst>
    <p:notesMasterId r:id="rId30"/>
  </p:notesMasterIdLst>
  <p:sldIdLst>
    <p:sldId id="317" r:id="rId2"/>
    <p:sldId id="316" r:id="rId3"/>
    <p:sldId id="387" r:id="rId4"/>
    <p:sldId id="337" r:id="rId5"/>
    <p:sldId id="357" r:id="rId6"/>
    <p:sldId id="372" r:id="rId7"/>
    <p:sldId id="336" r:id="rId8"/>
    <p:sldId id="373" r:id="rId9"/>
    <p:sldId id="374" r:id="rId10"/>
    <p:sldId id="359" r:id="rId11"/>
    <p:sldId id="360" r:id="rId12"/>
    <p:sldId id="361" r:id="rId13"/>
    <p:sldId id="375" r:id="rId14"/>
    <p:sldId id="377" r:id="rId15"/>
    <p:sldId id="363" r:id="rId16"/>
    <p:sldId id="364" r:id="rId17"/>
    <p:sldId id="365" r:id="rId18"/>
    <p:sldId id="378" r:id="rId19"/>
    <p:sldId id="379" r:id="rId20"/>
    <p:sldId id="380" r:id="rId21"/>
    <p:sldId id="381" r:id="rId22"/>
    <p:sldId id="382" r:id="rId23"/>
    <p:sldId id="368" r:id="rId24"/>
    <p:sldId id="369" r:id="rId25"/>
    <p:sldId id="383" r:id="rId26"/>
    <p:sldId id="384" r:id="rId27"/>
    <p:sldId id="385" r:id="rId28"/>
    <p:sldId id="386"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6600"/>
    <a:srgbClr val="FF3300"/>
    <a:srgbClr val="FF6600"/>
    <a:srgbClr val="FF9933"/>
    <a:srgbClr val="003300"/>
    <a:srgbClr val="CC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1" autoAdjust="0"/>
    <p:restoredTop sz="94667"/>
  </p:normalViewPr>
  <p:slideViewPr>
    <p:cSldViewPr>
      <p:cViewPr varScale="1">
        <p:scale>
          <a:sx n="110" d="100"/>
          <a:sy n="110" d="100"/>
        </p:scale>
        <p:origin x="190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5DB7FE9-DBB2-5287-1D5D-D4366F47767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a:extLst>
              <a:ext uri="{FF2B5EF4-FFF2-40B4-BE49-F238E27FC236}">
                <a16:creationId xmlns:a16="http://schemas.microsoft.com/office/drawing/2014/main" xmlns="" id="{4A7995F4-BD29-38C3-9122-973C51B1C5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BE3DB88E-538D-440A-A524-1CA4BDBFBD32}" type="datetimeFigureOut">
              <a:rPr lang="en-US" altLang="en-US"/>
              <a:pPr>
                <a:defRPr/>
              </a:pPr>
              <a:t>1/4/2023</a:t>
            </a:fld>
            <a:endParaRPr lang="en-US" altLang="en-US"/>
          </a:p>
        </p:txBody>
      </p:sp>
      <p:sp>
        <p:nvSpPr>
          <p:cNvPr id="4" name="Slide Image Placeholder 3">
            <a:extLst>
              <a:ext uri="{FF2B5EF4-FFF2-40B4-BE49-F238E27FC236}">
                <a16:creationId xmlns:a16="http://schemas.microsoft.com/office/drawing/2014/main" xmlns="" id="{AD2D92A5-3094-0397-F132-F292E52E2D1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D4D32C71-FB1B-B3BD-B834-DAFF6B22602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B4087015-CC71-5841-E486-524C2A17341F}"/>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7" name="Slide Number Placeholder 6">
            <a:extLst>
              <a:ext uri="{FF2B5EF4-FFF2-40B4-BE49-F238E27FC236}">
                <a16:creationId xmlns:a16="http://schemas.microsoft.com/office/drawing/2014/main" xmlns="" id="{63F38930-FE73-7339-5E56-7BBC17D866D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CD9CFD-67E7-4805-B571-178929191039}" type="slidenum">
              <a:rPr lang="en-US" altLang="en-US"/>
              <a:pPr/>
              <a:t>‹#›</a:t>
            </a:fld>
            <a:endParaRPr lang="en-US" altLang="en-US"/>
          </a:p>
        </p:txBody>
      </p:sp>
    </p:spTree>
    <p:extLst>
      <p:ext uri="{BB962C8B-B14F-4D97-AF65-F5344CB8AC3E}">
        <p14:creationId xmlns:p14="http://schemas.microsoft.com/office/powerpoint/2010/main" val="488157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B25396A-9AAE-99A6-F96C-3184E79683B5}"/>
              </a:ext>
            </a:extLst>
          </p:cNvPr>
          <p:cNvSpPr txBox="1"/>
          <p:nvPr/>
        </p:nvSpPr>
        <p:spPr>
          <a:xfrm>
            <a:off x="1828800" y="3159125"/>
            <a:ext cx="457200" cy="1035050"/>
          </a:xfrm>
          <a:prstGeom prst="rect">
            <a:avLst/>
          </a:prstGeom>
          <a:noFill/>
        </p:spPr>
        <p:txBody>
          <a:bodyPr lIns="0" tIns="9144" rIns="0" bIns="9144" anchor="ctr">
            <a:spAutoFit/>
          </a:bodyPr>
          <a:lstStyle/>
          <a:p>
            <a:pPr eaLnBrk="1" hangingPunct="1">
              <a:defRPr/>
            </a:pPr>
            <a:r>
              <a:rPr lang="en-US" sz="6600" dirty="0">
                <a:effectLst>
                  <a:outerShdw blurRad="38100" dist="38100" dir="2700000" algn="tl">
                    <a:srgbClr val="000000">
                      <a:alpha val="43137"/>
                    </a:srgbClr>
                  </a:outerShdw>
                </a:effectLst>
                <a:latin typeface="+mn-lt"/>
                <a:cs typeface="+mn-cs"/>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14">
            <a:extLst>
              <a:ext uri="{FF2B5EF4-FFF2-40B4-BE49-F238E27FC236}">
                <a16:creationId xmlns:a16="http://schemas.microsoft.com/office/drawing/2014/main" xmlns="" id="{4C3F2F68-CFD9-BD18-D850-2435BD7C19CA}"/>
              </a:ext>
            </a:extLst>
          </p:cNvPr>
          <p:cNvSpPr>
            <a:spLocks noGrp="1"/>
          </p:cNvSpPr>
          <p:nvPr>
            <p:ph type="dt" sz="half" idx="10"/>
          </p:nvPr>
        </p:nvSpPr>
        <p:spPr/>
        <p:txBody>
          <a:bodyPr/>
          <a:lstStyle>
            <a:lvl1pPr>
              <a:defRPr smtClean="0"/>
            </a:lvl1pPr>
          </a:lstStyle>
          <a:p>
            <a:pPr>
              <a:defRPr/>
            </a:pPr>
            <a:endParaRPr lang="en-US" altLang="en-US"/>
          </a:p>
        </p:txBody>
      </p:sp>
      <p:sp>
        <p:nvSpPr>
          <p:cNvPr id="6" name="Slide Number Placeholder 15">
            <a:extLst>
              <a:ext uri="{FF2B5EF4-FFF2-40B4-BE49-F238E27FC236}">
                <a16:creationId xmlns:a16="http://schemas.microsoft.com/office/drawing/2014/main" xmlns="" id="{40009EB2-EE1E-F7BB-D9A0-47EF38628A1D}"/>
              </a:ext>
            </a:extLst>
          </p:cNvPr>
          <p:cNvSpPr>
            <a:spLocks noGrp="1"/>
          </p:cNvSpPr>
          <p:nvPr>
            <p:ph type="sldNum" sz="quarter" idx="11"/>
          </p:nvPr>
        </p:nvSpPr>
        <p:spPr/>
        <p:txBody>
          <a:bodyPr/>
          <a:lstStyle>
            <a:lvl1pPr>
              <a:defRPr/>
            </a:lvl1pPr>
          </a:lstStyle>
          <a:p>
            <a:fld id="{6C230680-03B3-44B2-AB8A-D9E1A45AC01A}" type="slidenum">
              <a:rPr lang="en-US" altLang="en-US"/>
              <a:pPr/>
              <a:t>‹#›</a:t>
            </a:fld>
            <a:endParaRPr lang="en-US" altLang="en-US"/>
          </a:p>
        </p:txBody>
      </p:sp>
      <p:sp>
        <p:nvSpPr>
          <p:cNvPr id="7" name="Footer Placeholder 16">
            <a:extLst>
              <a:ext uri="{FF2B5EF4-FFF2-40B4-BE49-F238E27FC236}">
                <a16:creationId xmlns:a16="http://schemas.microsoft.com/office/drawing/2014/main" xmlns="" id="{202F5A25-6CDD-A62E-D203-55224C2DA6B4}"/>
              </a:ext>
            </a:extLst>
          </p:cNvPr>
          <p:cNvSpPr>
            <a:spLocks noGrp="1"/>
          </p:cNvSpPr>
          <p:nvPr>
            <p:ph type="ftr" sz="quarter" idx="12"/>
          </p:nvPr>
        </p:nvSpPr>
        <p:spPr/>
        <p:txBody>
          <a:bodyPr/>
          <a:lstStyle>
            <a:lvl1pPr>
              <a:defRPr smtClean="0"/>
            </a:lvl1pPr>
          </a:lstStyle>
          <a:p>
            <a:pPr>
              <a:defRPr/>
            </a:pPr>
            <a:endParaRPr lang="en-US" altLang="en-US"/>
          </a:p>
        </p:txBody>
      </p:sp>
    </p:spTree>
    <p:extLst>
      <p:ext uri="{BB962C8B-B14F-4D97-AF65-F5344CB8AC3E}">
        <p14:creationId xmlns:p14="http://schemas.microsoft.com/office/powerpoint/2010/main" val="4201262332"/>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061D44-50FC-6DBE-320C-DBF55476F55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DB73B090-39B0-C178-BAF3-4C6A0FCB8E8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AA6FB8AE-9479-2C0F-DA8F-EC838B7BB2E0}"/>
              </a:ext>
            </a:extLst>
          </p:cNvPr>
          <p:cNvSpPr>
            <a:spLocks noGrp="1"/>
          </p:cNvSpPr>
          <p:nvPr>
            <p:ph type="sldNum" sz="quarter" idx="12"/>
          </p:nvPr>
        </p:nvSpPr>
        <p:spPr/>
        <p:txBody>
          <a:bodyPr/>
          <a:lstStyle>
            <a:lvl1pPr>
              <a:defRPr/>
            </a:lvl1pPr>
          </a:lstStyle>
          <a:p>
            <a:fld id="{4D2EA9EF-2620-4B8D-A158-506C8E56AD11}" type="slidenum">
              <a:rPr lang="en-US" altLang="en-US"/>
              <a:pPr/>
              <a:t>‹#›</a:t>
            </a:fld>
            <a:endParaRPr lang="en-US" altLang="en-US"/>
          </a:p>
        </p:txBody>
      </p:sp>
    </p:spTree>
    <p:extLst>
      <p:ext uri="{BB962C8B-B14F-4D97-AF65-F5344CB8AC3E}">
        <p14:creationId xmlns:p14="http://schemas.microsoft.com/office/powerpoint/2010/main" val="149094345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BC067A7B-02B6-55AD-3708-F1F753FACD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429C9FA9-93BF-1077-77FA-0553646746C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A4143FEF-6895-4B84-B7B6-B3A6A4EE6F28}"/>
              </a:ext>
            </a:extLst>
          </p:cNvPr>
          <p:cNvSpPr>
            <a:spLocks noGrp="1"/>
          </p:cNvSpPr>
          <p:nvPr>
            <p:ph type="sldNum" sz="quarter" idx="12"/>
          </p:nvPr>
        </p:nvSpPr>
        <p:spPr/>
        <p:txBody>
          <a:bodyPr/>
          <a:lstStyle>
            <a:lvl1pPr>
              <a:defRPr/>
            </a:lvl1pPr>
          </a:lstStyle>
          <a:p>
            <a:fld id="{966E4AA2-B522-4269-B21F-0BDC345FF222}" type="slidenum">
              <a:rPr lang="en-US" altLang="en-US"/>
              <a:pPr/>
              <a:t>‹#›</a:t>
            </a:fld>
            <a:endParaRPr lang="en-US" altLang="en-US"/>
          </a:p>
        </p:txBody>
      </p:sp>
    </p:spTree>
    <p:extLst>
      <p:ext uri="{BB962C8B-B14F-4D97-AF65-F5344CB8AC3E}">
        <p14:creationId xmlns:p14="http://schemas.microsoft.com/office/powerpoint/2010/main" val="257742847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xmlns="" id="{B36D6E21-79E3-BC6F-9F6C-0E0240CDA581}"/>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xmlns="" id="{F9661186-1A5B-9972-55BD-94CCFBC3119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D1263B99-E025-CD7D-D908-6727830C7211}"/>
              </a:ext>
            </a:extLst>
          </p:cNvPr>
          <p:cNvSpPr>
            <a:spLocks noGrp="1"/>
          </p:cNvSpPr>
          <p:nvPr>
            <p:ph type="sldNum" sz="quarter" idx="12"/>
          </p:nvPr>
        </p:nvSpPr>
        <p:spPr/>
        <p:txBody>
          <a:bodyPr/>
          <a:lstStyle>
            <a:lvl1pPr>
              <a:defRPr/>
            </a:lvl1pPr>
          </a:lstStyle>
          <a:p>
            <a:fld id="{58572CA2-B00F-470B-A028-30D774D59B99}" type="slidenum">
              <a:rPr lang="en-US" altLang="en-US"/>
              <a:pPr/>
              <a:t>‹#›</a:t>
            </a:fld>
            <a:endParaRPr lang="en-US" altLang="en-US"/>
          </a:p>
        </p:txBody>
      </p:sp>
    </p:spTree>
    <p:extLst>
      <p:ext uri="{BB962C8B-B14F-4D97-AF65-F5344CB8AC3E}">
        <p14:creationId xmlns:p14="http://schemas.microsoft.com/office/powerpoint/2010/main" val="26693265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B62AA3-8441-DBC1-3C19-065F52DBB214}"/>
              </a:ext>
            </a:extLst>
          </p:cNvPr>
          <p:cNvSpPr txBox="1"/>
          <p:nvPr/>
        </p:nvSpPr>
        <p:spPr>
          <a:xfrm>
            <a:off x="4267200" y="4075113"/>
            <a:ext cx="457200" cy="1014412"/>
          </a:xfrm>
          <a:prstGeom prst="rect">
            <a:avLst/>
          </a:prstGeom>
          <a:noFill/>
        </p:spPr>
        <p:txBody>
          <a:bodyPr lIns="0" tIns="0" rIns="0" bIns="0">
            <a:spAutoFit/>
          </a:bodyPr>
          <a:lstStyle/>
          <a:p>
            <a:pPr eaLnBrk="1" hangingPunct="1">
              <a:defRPr/>
            </a:pPr>
            <a:r>
              <a:rPr lang="en-US" sz="66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5" name="Date Placeholder 11">
            <a:extLst>
              <a:ext uri="{FF2B5EF4-FFF2-40B4-BE49-F238E27FC236}">
                <a16:creationId xmlns:a16="http://schemas.microsoft.com/office/drawing/2014/main" xmlns="" id="{1E4E7682-653E-705B-653B-B644991F14D8}"/>
              </a:ext>
            </a:extLst>
          </p:cNvPr>
          <p:cNvSpPr>
            <a:spLocks noGrp="1"/>
          </p:cNvSpPr>
          <p:nvPr>
            <p:ph type="dt" sz="half" idx="10"/>
          </p:nvPr>
        </p:nvSpPr>
        <p:spPr/>
        <p:txBody>
          <a:bodyPr/>
          <a:lstStyle>
            <a:lvl1pPr>
              <a:defRPr smtClean="0"/>
            </a:lvl1pPr>
          </a:lstStyle>
          <a:p>
            <a:pPr>
              <a:defRPr/>
            </a:pPr>
            <a:endParaRPr lang="en-US" altLang="en-US"/>
          </a:p>
        </p:txBody>
      </p:sp>
      <p:sp>
        <p:nvSpPr>
          <p:cNvPr id="6" name="Slide Number Placeholder 12">
            <a:extLst>
              <a:ext uri="{FF2B5EF4-FFF2-40B4-BE49-F238E27FC236}">
                <a16:creationId xmlns:a16="http://schemas.microsoft.com/office/drawing/2014/main" xmlns="" id="{5FE3B288-7BFE-E821-A937-5FFCEAC688EF}"/>
              </a:ext>
            </a:extLst>
          </p:cNvPr>
          <p:cNvSpPr>
            <a:spLocks noGrp="1"/>
          </p:cNvSpPr>
          <p:nvPr>
            <p:ph type="sldNum" sz="quarter" idx="11"/>
          </p:nvPr>
        </p:nvSpPr>
        <p:spPr/>
        <p:txBody>
          <a:bodyPr/>
          <a:lstStyle>
            <a:lvl1pPr>
              <a:defRPr/>
            </a:lvl1pPr>
          </a:lstStyle>
          <a:p>
            <a:fld id="{572E5423-447E-4360-9428-39F3298F7BF3}" type="slidenum">
              <a:rPr lang="en-US" altLang="en-US"/>
              <a:pPr/>
              <a:t>‹#›</a:t>
            </a:fld>
            <a:endParaRPr lang="en-US" altLang="en-US"/>
          </a:p>
        </p:txBody>
      </p:sp>
      <p:sp>
        <p:nvSpPr>
          <p:cNvPr id="7" name="Footer Placeholder 13">
            <a:extLst>
              <a:ext uri="{FF2B5EF4-FFF2-40B4-BE49-F238E27FC236}">
                <a16:creationId xmlns:a16="http://schemas.microsoft.com/office/drawing/2014/main" xmlns="" id="{2CEAC84E-6A4B-0F50-3784-C138447F3CFA}"/>
              </a:ext>
            </a:extLst>
          </p:cNvPr>
          <p:cNvSpPr>
            <a:spLocks noGrp="1"/>
          </p:cNvSpPr>
          <p:nvPr>
            <p:ph type="ftr" sz="quarter" idx="12"/>
          </p:nvPr>
        </p:nvSpPr>
        <p:spPr/>
        <p:txBody>
          <a:bodyPr/>
          <a:lstStyle>
            <a:lvl1pPr>
              <a:defRPr smtClean="0"/>
            </a:lvl1pPr>
          </a:lstStyle>
          <a:p>
            <a:pPr>
              <a:defRPr/>
            </a:pPr>
            <a:endParaRPr lang="en-US" altLang="en-US"/>
          </a:p>
        </p:txBody>
      </p:sp>
    </p:spTree>
    <p:extLst>
      <p:ext uri="{BB962C8B-B14F-4D97-AF65-F5344CB8AC3E}">
        <p14:creationId xmlns:p14="http://schemas.microsoft.com/office/powerpoint/2010/main" val="2901183704"/>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xmlns="" id="{E2982FB8-C017-993D-27A9-2A71D1AEAEB3}"/>
              </a:ext>
            </a:extLst>
          </p:cNvPr>
          <p:cNvSpPr>
            <a:spLocks noGrp="1"/>
          </p:cNvSpPr>
          <p:nvPr>
            <p:ph type="dt" sz="half" idx="15"/>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xmlns="" id="{1D246FE2-FD05-DF15-92BB-670EB4B2A858}"/>
              </a:ext>
            </a:extLst>
          </p:cNvPr>
          <p:cNvSpPr>
            <a:spLocks noGrp="1"/>
          </p:cNvSpPr>
          <p:nvPr>
            <p:ph type="ftr" sz="quarter" idx="16"/>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xmlns="" id="{794AC66E-9CA4-54C4-06B1-954F3E58A037}"/>
              </a:ext>
            </a:extLst>
          </p:cNvPr>
          <p:cNvSpPr>
            <a:spLocks noGrp="1"/>
          </p:cNvSpPr>
          <p:nvPr>
            <p:ph type="sldNum" sz="quarter" idx="17"/>
          </p:nvPr>
        </p:nvSpPr>
        <p:spPr/>
        <p:txBody>
          <a:bodyPr/>
          <a:lstStyle>
            <a:lvl1pPr>
              <a:defRPr/>
            </a:lvl1pPr>
          </a:lstStyle>
          <a:p>
            <a:fld id="{6F72425E-75AE-4969-9991-B563CA3E0ED7}" type="slidenum">
              <a:rPr lang="en-US" altLang="en-US"/>
              <a:pPr/>
              <a:t>‹#›</a:t>
            </a:fld>
            <a:endParaRPr lang="en-US" altLang="en-US"/>
          </a:p>
        </p:txBody>
      </p:sp>
    </p:spTree>
    <p:extLst>
      <p:ext uri="{BB962C8B-B14F-4D97-AF65-F5344CB8AC3E}">
        <p14:creationId xmlns:p14="http://schemas.microsoft.com/office/powerpoint/2010/main" val="118804895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A27D19B-4990-B74E-C6E1-F9E643EA475A}"/>
              </a:ext>
            </a:extLst>
          </p:cNvPr>
          <p:cNvSpPr txBox="1"/>
          <p:nvPr/>
        </p:nvSpPr>
        <p:spPr>
          <a:xfrm>
            <a:off x="1057275" y="520700"/>
            <a:ext cx="457200" cy="922338"/>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cs typeface="+mn-cs"/>
              </a:rPr>
              <a:t>{</a:t>
            </a:r>
          </a:p>
        </p:txBody>
      </p:sp>
      <p:sp>
        <p:nvSpPr>
          <p:cNvPr id="7" name="TextBox 6">
            <a:extLst>
              <a:ext uri="{FF2B5EF4-FFF2-40B4-BE49-F238E27FC236}">
                <a16:creationId xmlns:a16="http://schemas.microsoft.com/office/drawing/2014/main" xmlns="" id="{96B11919-C8C8-09FB-6B8E-1F9636497C74}"/>
              </a:ext>
            </a:extLst>
          </p:cNvPr>
          <p:cNvSpPr txBox="1"/>
          <p:nvPr/>
        </p:nvSpPr>
        <p:spPr>
          <a:xfrm>
            <a:off x="4779963" y="520700"/>
            <a:ext cx="457200" cy="922338"/>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cs typeface="+mn-cs"/>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8" name="Date Placeholder 13">
            <a:extLst>
              <a:ext uri="{FF2B5EF4-FFF2-40B4-BE49-F238E27FC236}">
                <a16:creationId xmlns:a16="http://schemas.microsoft.com/office/drawing/2014/main" xmlns="" id="{D2B5F972-3D78-E78B-430A-12ED50A86AFA}"/>
              </a:ext>
            </a:extLst>
          </p:cNvPr>
          <p:cNvSpPr>
            <a:spLocks noGrp="1"/>
          </p:cNvSpPr>
          <p:nvPr>
            <p:ph type="dt" sz="half" idx="10"/>
          </p:nvPr>
        </p:nvSpPr>
        <p:spPr/>
        <p:txBody>
          <a:bodyPr/>
          <a:lstStyle>
            <a:lvl1pPr>
              <a:defRPr smtClean="0"/>
            </a:lvl1pPr>
          </a:lstStyle>
          <a:p>
            <a:pPr>
              <a:defRPr/>
            </a:pPr>
            <a:endParaRPr lang="en-US" altLang="en-US"/>
          </a:p>
        </p:txBody>
      </p:sp>
      <p:sp>
        <p:nvSpPr>
          <p:cNvPr id="9" name="Slide Number Placeholder 14">
            <a:extLst>
              <a:ext uri="{FF2B5EF4-FFF2-40B4-BE49-F238E27FC236}">
                <a16:creationId xmlns:a16="http://schemas.microsoft.com/office/drawing/2014/main" xmlns="" id="{06DACA91-2C61-942C-9FC7-621A80BDBBA4}"/>
              </a:ext>
            </a:extLst>
          </p:cNvPr>
          <p:cNvSpPr>
            <a:spLocks noGrp="1"/>
          </p:cNvSpPr>
          <p:nvPr>
            <p:ph type="sldNum" sz="quarter" idx="11"/>
          </p:nvPr>
        </p:nvSpPr>
        <p:spPr/>
        <p:txBody>
          <a:bodyPr/>
          <a:lstStyle>
            <a:lvl1pPr>
              <a:defRPr/>
            </a:lvl1pPr>
          </a:lstStyle>
          <a:p>
            <a:fld id="{D4DCF90C-0AEA-43DA-B1FC-CA4D81C6C600}" type="slidenum">
              <a:rPr lang="en-US" altLang="en-US"/>
              <a:pPr/>
              <a:t>‹#›</a:t>
            </a:fld>
            <a:endParaRPr lang="en-US" altLang="en-US"/>
          </a:p>
        </p:txBody>
      </p:sp>
      <p:sp>
        <p:nvSpPr>
          <p:cNvPr id="10" name="Footer Placeholder 15">
            <a:extLst>
              <a:ext uri="{FF2B5EF4-FFF2-40B4-BE49-F238E27FC236}">
                <a16:creationId xmlns:a16="http://schemas.microsoft.com/office/drawing/2014/main" xmlns="" id="{BCE39D1D-0B8A-2F1A-827D-C1202E5BBDCD}"/>
              </a:ext>
            </a:extLst>
          </p:cNvPr>
          <p:cNvSpPr>
            <a:spLocks noGrp="1"/>
          </p:cNvSpPr>
          <p:nvPr>
            <p:ph type="ftr" sz="quarter" idx="12"/>
          </p:nvPr>
        </p:nvSpPr>
        <p:spPr/>
        <p:txBody>
          <a:bodyPr/>
          <a:lstStyle>
            <a:lvl1pPr>
              <a:defRPr smtClean="0"/>
            </a:lvl1pPr>
          </a:lstStyle>
          <a:p>
            <a:pPr>
              <a:defRPr/>
            </a:pPr>
            <a:endParaRPr lang="en-US" altLang="en-US"/>
          </a:p>
        </p:txBody>
      </p:sp>
    </p:spTree>
    <p:extLst>
      <p:ext uri="{BB962C8B-B14F-4D97-AF65-F5344CB8AC3E}">
        <p14:creationId xmlns:p14="http://schemas.microsoft.com/office/powerpoint/2010/main" val="320114372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xmlns="" id="{D7BEE122-E75A-2C3E-5DB5-D63871CABE9F}"/>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xmlns="" id="{1F564B0F-6E95-5D40-713F-B94FF73BD3E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xmlns="" id="{068363A6-038B-A10B-B672-E4F7C1E0EE10}"/>
              </a:ext>
            </a:extLst>
          </p:cNvPr>
          <p:cNvSpPr>
            <a:spLocks noGrp="1"/>
          </p:cNvSpPr>
          <p:nvPr>
            <p:ph type="sldNum" sz="quarter" idx="12"/>
          </p:nvPr>
        </p:nvSpPr>
        <p:spPr/>
        <p:txBody>
          <a:bodyPr/>
          <a:lstStyle>
            <a:lvl1pPr>
              <a:defRPr/>
            </a:lvl1pPr>
          </a:lstStyle>
          <a:p>
            <a:fld id="{EB2B2289-678A-4C41-9B01-64AC4BB2CB62}" type="slidenum">
              <a:rPr lang="en-US" altLang="en-US"/>
              <a:pPr/>
              <a:t>‹#›</a:t>
            </a:fld>
            <a:endParaRPr lang="en-US" altLang="en-US"/>
          </a:p>
        </p:txBody>
      </p:sp>
    </p:spTree>
    <p:extLst>
      <p:ext uri="{BB962C8B-B14F-4D97-AF65-F5344CB8AC3E}">
        <p14:creationId xmlns:p14="http://schemas.microsoft.com/office/powerpoint/2010/main" val="276117511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26F8AFE-F2B8-F461-0384-88823103E090}"/>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xmlns="" id="{396A7351-04C8-5C15-C4D2-3A84ED45E86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xmlns="" id="{9884C90E-9BD7-D6E6-67DF-710472C9ECA0}"/>
              </a:ext>
            </a:extLst>
          </p:cNvPr>
          <p:cNvSpPr>
            <a:spLocks noGrp="1"/>
          </p:cNvSpPr>
          <p:nvPr>
            <p:ph type="sldNum" sz="quarter" idx="12"/>
          </p:nvPr>
        </p:nvSpPr>
        <p:spPr/>
        <p:txBody>
          <a:bodyPr/>
          <a:lstStyle>
            <a:lvl1pPr>
              <a:defRPr/>
            </a:lvl1pPr>
          </a:lstStyle>
          <a:p>
            <a:fld id="{103BC489-6A73-4AD9-B488-8F21456C27E9}" type="slidenum">
              <a:rPr lang="en-US" altLang="en-US"/>
              <a:pPr/>
              <a:t>‹#›</a:t>
            </a:fld>
            <a:endParaRPr lang="en-US" altLang="en-US"/>
          </a:p>
        </p:txBody>
      </p:sp>
    </p:spTree>
    <p:extLst>
      <p:ext uri="{BB962C8B-B14F-4D97-AF65-F5344CB8AC3E}">
        <p14:creationId xmlns:p14="http://schemas.microsoft.com/office/powerpoint/2010/main" val="287867212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F3BB3BD-5235-C1EB-E7DA-A788042464DE}"/>
              </a:ext>
            </a:extLst>
          </p:cNvPr>
          <p:cNvSpPr txBox="1"/>
          <p:nvPr/>
        </p:nvSpPr>
        <p:spPr>
          <a:xfrm>
            <a:off x="5329238" y="1774825"/>
            <a:ext cx="457200" cy="1230313"/>
          </a:xfrm>
          <a:prstGeom prst="rect">
            <a:avLst/>
          </a:prstGeom>
          <a:noFill/>
        </p:spPr>
        <p:txBody>
          <a:bodyPr lIns="0" tIns="0" rIns="0" bIns="0">
            <a:spAutoFit/>
          </a:bodyPr>
          <a:lstStyle/>
          <a:p>
            <a:pPr eaLnBrk="1" hangingPunct="1">
              <a:defRPr/>
            </a:pPr>
            <a:r>
              <a:rPr lang="en-US" sz="8000" dirty="0">
                <a:effectLst>
                  <a:outerShdw blurRad="38100" dist="38100" dir="2700000" algn="tl">
                    <a:srgbClr val="000000">
                      <a:alpha val="43137"/>
                    </a:srgbClr>
                  </a:outerShdw>
                </a:effectLst>
                <a:latin typeface="+mn-lt"/>
                <a:cs typeface="+mn-cs"/>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5" name="Date Placeholder 14">
            <a:extLst>
              <a:ext uri="{FF2B5EF4-FFF2-40B4-BE49-F238E27FC236}">
                <a16:creationId xmlns:a16="http://schemas.microsoft.com/office/drawing/2014/main" xmlns="" id="{E07D1A9E-40D2-9DD8-DCDA-0123DB18B953}"/>
              </a:ext>
            </a:extLst>
          </p:cNvPr>
          <p:cNvSpPr>
            <a:spLocks noGrp="1"/>
          </p:cNvSpPr>
          <p:nvPr>
            <p:ph type="dt" sz="half" idx="10"/>
          </p:nvPr>
        </p:nvSpPr>
        <p:spPr/>
        <p:txBody>
          <a:bodyPr/>
          <a:lstStyle>
            <a:lvl1pPr>
              <a:defRPr smtClean="0"/>
            </a:lvl1pPr>
          </a:lstStyle>
          <a:p>
            <a:pPr>
              <a:defRPr/>
            </a:pPr>
            <a:endParaRPr lang="en-US" altLang="en-US"/>
          </a:p>
        </p:txBody>
      </p:sp>
      <p:sp>
        <p:nvSpPr>
          <p:cNvPr id="6" name="Slide Number Placeholder 15">
            <a:extLst>
              <a:ext uri="{FF2B5EF4-FFF2-40B4-BE49-F238E27FC236}">
                <a16:creationId xmlns:a16="http://schemas.microsoft.com/office/drawing/2014/main" xmlns="" id="{59D9F547-AF5E-12D7-ED3B-B17A94297501}"/>
              </a:ext>
            </a:extLst>
          </p:cNvPr>
          <p:cNvSpPr>
            <a:spLocks noGrp="1"/>
          </p:cNvSpPr>
          <p:nvPr>
            <p:ph type="sldNum" sz="quarter" idx="11"/>
          </p:nvPr>
        </p:nvSpPr>
        <p:spPr/>
        <p:txBody>
          <a:bodyPr/>
          <a:lstStyle>
            <a:lvl1pPr>
              <a:defRPr/>
            </a:lvl1pPr>
          </a:lstStyle>
          <a:p>
            <a:fld id="{E659794C-3472-49CF-9B23-AABE3C5BC07F}" type="slidenum">
              <a:rPr lang="en-US" altLang="en-US"/>
              <a:pPr/>
              <a:t>‹#›</a:t>
            </a:fld>
            <a:endParaRPr lang="en-US" altLang="en-US"/>
          </a:p>
        </p:txBody>
      </p:sp>
      <p:sp>
        <p:nvSpPr>
          <p:cNvPr id="7" name="Footer Placeholder 16">
            <a:extLst>
              <a:ext uri="{FF2B5EF4-FFF2-40B4-BE49-F238E27FC236}">
                <a16:creationId xmlns:a16="http://schemas.microsoft.com/office/drawing/2014/main" xmlns="" id="{5BCFAE61-7140-7B94-3C63-24B812E752C8}"/>
              </a:ext>
            </a:extLst>
          </p:cNvPr>
          <p:cNvSpPr>
            <a:spLocks noGrp="1"/>
          </p:cNvSpPr>
          <p:nvPr>
            <p:ph type="ftr" sz="quarter" idx="12"/>
          </p:nvPr>
        </p:nvSpPr>
        <p:spPr/>
        <p:txBody>
          <a:bodyPr/>
          <a:lstStyle>
            <a:lvl1pPr>
              <a:defRPr smtClean="0"/>
            </a:lvl1pPr>
          </a:lstStyle>
          <a:p>
            <a:pPr>
              <a:defRPr/>
            </a:pPr>
            <a:endParaRPr lang="en-US" altLang="en-US"/>
          </a:p>
        </p:txBody>
      </p:sp>
    </p:spTree>
    <p:extLst>
      <p:ext uri="{BB962C8B-B14F-4D97-AF65-F5344CB8AC3E}">
        <p14:creationId xmlns:p14="http://schemas.microsoft.com/office/powerpoint/2010/main" val="202661616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05560F-2094-FB8B-BA1D-2B24E50ECCC4}"/>
              </a:ext>
            </a:extLst>
          </p:cNvPr>
          <p:cNvSpPr txBox="1"/>
          <p:nvPr/>
        </p:nvSpPr>
        <p:spPr>
          <a:xfrm>
            <a:off x="2435225" y="3332163"/>
            <a:ext cx="457200" cy="922337"/>
          </a:xfrm>
          <a:prstGeom prst="rect">
            <a:avLst/>
          </a:prstGeom>
          <a:noFill/>
        </p:spPr>
        <p:txBody>
          <a:bodyPr lIns="0" tIns="0" rIns="0" bIns="0">
            <a:spAutoFit/>
          </a:bodyPr>
          <a:lstStyle/>
          <a:p>
            <a:pPr eaLnBrk="1" hangingPunct="1">
              <a:defRPr/>
            </a:pPr>
            <a:r>
              <a:rPr lang="en-US" sz="6000" dirty="0">
                <a:effectLst>
                  <a:outerShdw blurRad="38100" dist="38100" dir="2700000" algn="tl">
                    <a:srgbClr val="000000">
                      <a:alpha val="43137"/>
                    </a:srgbClr>
                  </a:outerShdw>
                </a:effectLst>
                <a:latin typeface="+mn-lt"/>
                <a:cs typeface="+mn-cs"/>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5" name="Date Placeholder 12">
            <a:extLst>
              <a:ext uri="{FF2B5EF4-FFF2-40B4-BE49-F238E27FC236}">
                <a16:creationId xmlns:a16="http://schemas.microsoft.com/office/drawing/2014/main" xmlns="" id="{AEADF623-C0FC-2213-9FCE-5C6066C88AFA}"/>
              </a:ext>
            </a:extLst>
          </p:cNvPr>
          <p:cNvSpPr>
            <a:spLocks noGrp="1"/>
          </p:cNvSpPr>
          <p:nvPr>
            <p:ph type="dt" sz="half" idx="10"/>
          </p:nvPr>
        </p:nvSpPr>
        <p:spPr/>
        <p:txBody>
          <a:bodyPr/>
          <a:lstStyle>
            <a:lvl1pPr>
              <a:defRPr smtClean="0"/>
            </a:lvl1pPr>
          </a:lstStyle>
          <a:p>
            <a:pPr>
              <a:defRPr/>
            </a:pPr>
            <a:endParaRPr lang="en-US" altLang="en-US"/>
          </a:p>
        </p:txBody>
      </p:sp>
      <p:sp>
        <p:nvSpPr>
          <p:cNvPr id="6" name="Slide Number Placeholder 13">
            <a:extLst>
              <a:ext uri="{FF2B5EF4-FFF2-40B4-BE49-F238E27FC236}">
                <a16:creationId xmlns:a16="http://schemas.microsoft.com/office/drawing/2014/main" xmlns="" id="{C4198468-C6C0-9286-D89B-1ECAA642846C}"/>
              </a:ext>
            </a:extLst>
          </p:cNvPr>
          <p:cNvSpPr>
            <a:spLocks noGrp="1"/>
          </p:cNvSpPr>
          <p:nvPr>
            <p:ph type="sldNum" sz="quarter" idx="11"/>
          </p:nvPr>
        </p:nvSpPr>
        <p:spPr/>
        <p:txBody>
          <a:bodyPr/>
          <a:lstStyle>
            <a:lvl1pPr>
              <a:defRPr/>
            </a:lvl1pPr>
          </a:lstStyle>
          <a:p>
            <a:fld id="{58D49A9A-84D4-4CF5-B564-AA7F7B0C3F38}" type="slidenum">
              <a:rPr lang="en-US" altLang="en-US"/>
              <a:pPr/>
              <a:t>‹#›</a:t>
            </a:fld>
            <a:endParaRPr lang="en-US" altLang="en-US"/>
          </a:p>
        </p:txBody>
      </p:sp>
      <p:sp>
        <p:nvSpPr>
          <p:cNvPr id="7" name="Footer Placeholder 14">
            <a:extLst>
              <a:ext uri="{FF2B5EF4-FFF2-40B4-BE49-F238E27FC236}">
                <a16:creationId xmlns:a16="http://schemas.microsoft.com/office/drawing/2014/main" xmlns="" id="{48E211CB-97C4-182F-8F1D-FE3AA894337A}"/>
              </a:ext>
            </a:extLst>
          </p:cNvPr>
          <p:cNvSpPr>
            <a:spLocks noGrp="1"/>
          </p:cNvSpPr>
          <p:nvPr>
            <p:ph type="ftr" sz="quarter" idx="12"/>
          </p:nvPr>
        </p:nvSpPr>
        <p:spPr/>
        <p:txBody>
          <a:bodyPr/>
          <a:lstStyle>
            <a:lvl1pPr>
              <a:defRPr smtClean="0"/>
            </a:lvl1pPr>
          </a:lstStyle>
          <a:p>
            <a:pPr>
              <a:defRPr/>
            </a:pPr>
            <a:endParaRPr lang="en-US" altLang="en-US"/>
          </a:p>
        </p:txBody>
      </p:sp>
    </p:spTree>
    <p:extLst>
      <p:ext uri="{BB962C8B-B14F-4D97-AF65-F5344CB8AC3E}">
        <p14:creationId xmlns:p14="http://schemas.microsoft.com/office/powerpoint/2010/main" val="27743187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93742D-04D7-4400-0408-1FD0E23DF9A5}"/>
              </a:ext>
            </a:extLst>
          </p:cNvPr>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Palatino Linotype" panose="02040502050505030304" pitchFamily="18" charset="0"/>
            </a:endParaRPr>
          </a:p>
        </p:txBody>
      </p:sp>
      <p:sp>
        <p:nvSpPr>
          <p:cNvPr id="8" name="Oval 7">
            <a:extLst>
              <a:ext uri="{FF2B5EF4-FFF2-40B4-BE49-F238E27FC236}">
                <a16:creationId xmlns:a16="http://schemas.microsoft.com/office/drawing/2014/main" xmlns="" id="{735B69F6-2835-5018-B2C9-B5B78C87D623}"/>
              </a:ext>
            </a:extLst>
          </p:cNvPr>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Palatino Linotype" panose="02040502050505030304" pitchFamily="18" charset="0"/>
            </a:endParaRPr>
          </a:p>
        </p:txBody>
      </p:sp>
      <p:sp>
        <p:nvSpPr>
          <p:cNvPr id="9" name="Oval 8">
            <a:extLst>
              <a:ext uri="{FF2B5EF4-FFF2-40B4-BE49-F238E27FC236}">
                <a16:creationId xmlns:a16="http://schemas.microsoft.com/office/drawing/2014/main" xmlns="" id="{A687D0C3-DB29-CD8E-C1F0-7DCFA8DE38C9}"/>
              </a:ext>
            </a:extLst>
          </p:cNvPr>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Palatino Linotype" panose="02040502050505030304" pitchFamily="18" charset="0"/>
            </a:endParaRPr>
          </a:p>
        </p:txBody>
      </p:sp>
      <p:sp>
        <p:nvSpPr>
          <p:cNvPr id="10" name="Oval 9">
            <a:extLst>
              <a:ext uri="{FF2B5EF4-FFF2-40B4-BE49-F238E27FC236}">
                <a16:creationId xmlns:a16="http://schemas.microsoft.com/office/drawing/2014/main" xmlns="" id="{FE32F00F-6336-BD29-8CE4-18117D825016}"/>
              </a:ext>
            </a:extLst>
          </p:cNvPr>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Palatino Linotype" panose="02040502050505030304" pitchFamily="18" charset="0"/>
            </a:endParaRPr>
          </a:p>
        </p:txBody>
      </p:sp>
      <p:sp>
        <p:nvSpPr>
          <p:cNvPr id="2" name="Title Placeholder 1">
            <a:extLst>
              <a:ext uri="{FF2B5EF4-FFF2-40B4-BE49-F238E27FC236}">
                <a16:creationId xmlns:a16="http://schemas.microsoft.com/office/drawing/2014/main" xmlns="" id="{DB5276C3-D0D0-E952-5A9A-94272D5AC2A1}"/>
              </a:ext>
            </a:extLst>
          </p:cNvPr>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34D979D-6E45-59C0-0E10-FF535DC98065}"/>
              </a:ext>
            </a:extLst>
          </p:cNvPr>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01A7EBE-7DDF-8C3E-9519-85A29D78A966}"/>
              </a:ext>
            </a:extLst>
          </p:cNvPr>
          <p:cNvSpPr>
            <a:spLocks noGrp="1"/>
          </p:cNvSpPr>
          <p:nvPr>
            <p:ph type="dt" sz="half" idx="2"/>
          </p:nvPr>
        </p:nvSpPr>
        <p:spPr>
          <a:xfrm>
            <a:off x="6172200" y="6154738"/>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100" smtClean="0">
                <a:solidFill>
                  <a:srgbClr val="000000"/>
                </a:solidFill>
              </a:defRPr>
            </a:lvl1pPr>
          </a:lstStyle>
          <a:p>
            <a:pPr>
              <a:defRPr/>
            </a:pPr>
            <a:endParaRPr lang="en-US" altLang="en-US"/>
          </a:p>
        </p:txBody>
      </p:sp>
      <p:sp>
        <p:nvSpPr>
          <p:cNvPr id="5" name="Footer Placeholder 4">
            <a:extLst>
              <a:ext uri="{FF2B5EF4-FFF2-40B4-BE49-F238E27FC236}">
                <a16:creationId xmlns:a16="http://schemas.microsoft.com/office/drawing/2014/main" xmlns="" id="{739BA417-4175-8DD0-81B5-A2CE60A17B27}"/>
              </a:ext>
            </a:extLst>
          </p:cNvPr>
          <p:cNvSpPr>
            <a:spLocks noGrp="1"/>
          </p:cNvSpPr>
          <p:nvPr>
            <p:ph type="ftr" sz="quarter" idx="3"/>
          </p:nvPr>
        </p:nvSpPr>
        <p:spPr>
          <a:xfrm>
            <a:off x="822325" y="6154738"/>
            <a:ext cx="4572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100" smtClean="0">
                <a:solidFill>
                  <a:srgbClr val="000000"/>
                </a:solidFill>
              </a:defRPr>
            </a:lvl1pPr>
          </a:lstStyle>
          <a:p>
            <a:pPr>
              <a:defRPr/>
            </a:pPr>
            <a:endParaRPr lang="en-US" altLang="en-US"/>
          </a:p>
        </p:txBody>
      </p:sp>
      <p:sp>
        <p:nvSpPr>
          <p:cNvPr id="6" name="Slide Number Placeholder 5">
            <a:extLst>
              <a:ext uri="{FF2B5EF4-FFF2-40B4-BE49-F238E27FC236}">
                <a16:creationId xmlns:a16="http://schemas.microsoft.com/office/drawing/2014/main" xmlns="" id="{1C97E8EF-C60B-7BB7-41E1-CA041920C6C4}"/>
              </a:ext>
            </a:extLst>
          </p:cNvPr>
          <p:cNvSpPr>
            <a:spLocks noGrp="1"/>
          </p:cNvSpPr>
          <p:nvPr>
            <p:ph type="sldNum" sz="quarter" idx="4"/>
          </p:nvPr>
        </p:nvSpPr>
        <p:spPr>
          <a:xfrm>
            <a:off x="822325" y="5842000"/>
            <a:ext cx="2133600" cy="304800"/>
          </a:xfrm>
          <a:prstGeom prst="rect">
            <a:avLst/>
          </a:prstGeom>
        </p:spPr>
        <p:txBody>
          <a:bodyPr vert="horz" wrap="square" lIns="91440" tIns="45720" rIns="91440" bIns="9144" numCol="1" anchor="b" anchorCtr="0" compatLnSpc="1">
            <a:prstTxWarp prst="textNoShape">
              <a:avLst/>
            </a:prstTxWarp>
          </a:bodyPr>
          <a:lstStyle>
            <a:lvl1pPr eaLnBrk="1" hangingPunct="1">
              <a:defRPr sz="1600">
                <a:solidFill>
                  <a:srgbClr val="000000"/>
                </a:solidFill>
              </a:defRPr>
            </a:lvl1pPr>
          </a:lstStyle>
          <a:p>
            <a:fld id="{E2ED508E-8793-45A6-A7FE-C35C27A5BA4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14" r:id="rId1"/>
    <p:sldLayoutId id="2147484408" r:id="rId2"/>
    <p:sldLayoutId id="2147484415" r:id="rId3"/>
    <p:sldLayoutId id="2147484409" r:id="rId4"/>
    <p:sldLayoutId id="2147484416" r:id="rId5"/>
    <p:sldLayoutId id="2147484410" r:id="rId6"/>
    <p:sldLayoutId id="2147484411" r:id="rId7"/>
    <p:sldLayoutId id="2147484417" r:id="rId8"/>
    <p:sldLayoutId id="2147484418" r:id="rId9"/>
    <p:sldLayoutId id="2147484412" r:id="rId10"/>
    <p:sldLayoutId id="2147484413" r:id="rId11"/>
  </p:sldLayoutIdLst>
  <p:transition>
    <p:random/>
  </p:transition>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8.wmf"/><Relationship Id="rId7" Type="http://schemas.openxmlformats.org/officeDocument/2006/relationships/image" Target="../media/image21.wmf"/><Relationship Id="rId2"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jpeg"/><Relationship Id="rId10" Type="http://schemas.openxmlformats.org/officeDocument/2006/relationships/image" Target="../media/image24.wmf"/><Relationship Id="rId4" Type="http://schemas.openxmlformats.org/officeDocument/2006/relationships/image" Target="../media/image15.wmf"/><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7.wmf"/><Relationship Id="rId7"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image" Target="../media/image15.wmf"/><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31.wmf"/><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image" Target="../media/image2.wmf"/><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0.wmf"/><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0.wmf"/><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wmf"/><Relationship Id="rId4" Type="http://schemas.openxmlformats.org/officeDocument/2006/relationships/image" Target="../media/image38.wmf"/></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0.wmf"/><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wmf"/><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wmf"/><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wmf"/><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38.wmf"/><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18.wmf"/><Relationship Id="rId4" Type="http://schemas.openxmlformats.org/officeDocument/2006/relationships/image" Target="../media/image30.wmf"/></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7.xml"/><Relationship Id="rId6" Type="http://schemas.openxmlformats.org/officeDocument/2006/relationships/hyperlink" Target="https://www.pngall.com/first-place-png"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5.wmf"/><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8.wmf"/><Relationship Id="rId2" Type="http://schemas.openxmlformats.org/officeDocument/2006/relationships/image" Target="../media/image15.wmf"/><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50.wmf"/><Relationship Id="rId4" Type="http://schemas.openxmlformats.org/officeDocument/2006/relationships/image" Target="../media/image49.wmf"/></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8.wmf"/><Relationship Id="rId2" Type="http://schemas.openxmlformats.org/officeDocument/2006/relationships/image" Target="../media/image15.wmf"/><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51.wmf"/><Relationship Id="rId4" Type="http://schemas.openxmlformats.org/officeDocument/2006/relationships/image" Target="../media/image49.wmf"/></Relationships>
</file>

<file path=ppt/slides/_rels/slide27.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17.wmf"/><Relationship Id="rId7" Type="http://schemas.openxmlformats.org/officeDocument/2006/relationships/image" Target="../media/image2.wmf"/><Relationship Id="rId2" Type="http://schemas.openxmlformats.org/officeDocument/2006/relationships/image" Target="../media/image15.wmf"/><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image" Target="../media/image52.wmf"/><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5.wmf"/><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image" Target="../media/image17.wmf"/><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jpeg"/><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xmlns="" id="{26AEA90F-7A49-6C79-FB11-4C59154B486C}"/>
              </a:ext>
            </a:extLst>
          </p:cNvPr>
          <p:cNvSpPr>
            <a:spLocks noGrp="1" noChangeArrowheads="1"/>
          </p:cNvSpPr>
          <p:nvPr>
            <p:ph idx="4294967295"/>
          </p:nvPr>
        </p:nvSpPr>
        <p:spPr>
          <a:xfrm>
            <a:off x="190500" y="-228600"/>
            <a:ext cx="8763000" cy="6324600"/>
          </a:xfrm>
        </p:spPr>
        <p:txBody>
          <a:bodyPr wrap="square" numCol="1" anchorCtr="0" compatLnSpc="1">
            <a:prstTxWarp prst="textNoShape">
              <a:avLst/>
            </a:prstTxWarp>
          </a:bodyPr>
          <a:lstStyle/>
          <a:p>
            <a:pPr algn="ctr" eaLnBrk="1" hangingPunct="1">
              <a:buFontTx/>
              <a:buNone/>
              <a:defRPr/>
            </a:pPr>
            <a:r>
              <a:rPr lang="en-US" altLang="en-US" sz="6000" u="sng">
                <a:effectLst>
                  <a:outerShdw blurRad="38100" dist="38100" dir="2700000" algn="tl">
                    <a:srgbClr val="FFFFFF"/>
                  </a:outerShdw>
                </a:effectLst>
                <a:ea typeface="Palatino Linotype" panose="02040502050505030304" pitchFamily="18" charset="0"/>
                <a:cs typeface="Palatino Linotype" panose="02040502050505030304" pitchFamily="18" charset="0"/>
              </a:rPr>
              <a:t>King at Last</a:t>
            </a:r>
          </a:p>
          <a:p>
            <a:pPr algn="ctr" eaLnBrk="1" hangingPunct="1">
              <a:buFontTx/>
              <a:buNone/>
              <a:defRPr/>
            </a:pPr>
            <a:endParaRPr lang="en-US" altLang="en-US" sz="6000" u="sng">
              <a:effectLst>
                <a:outerShdw blurRad="38100" dist="38100" dir="2700000" algn="tl">
                  <a:srgbClr val="FFFFFF"/>
                </a:outerShdw>
              </a:effectLst>
              <a:ea typeface="Palatino Linotype" panose="02040502050505030304" pitchFamily="18" charset="0"/>
              <a:cs typeface="Palatino Linotype" panose="02040502050505030304" pitchFamily="18" charset="0"/>
            </a:endParaRPr>
          </a:p>
          <a:p>
            <a:pPr algn="ctr" eaLnBrk="1" hangingPunct="1">
              <a:buFontTx/>
              <a:buNone/>
              <a:defRPr/>
            </a:pPr>
            <a:r>
              <a:rPr lang="en-US" altLang="en-US" sz="3500">
                <a:effectLst>
                  <a:outerShdw blurRad="38100" dist="38100" dir="2700000" algn="tl">
                    <a:srgbClr val="FFFFFF"/>
                  </a:outerShdw>
                </a:effectLst>
                <a:ea typeface="Palatino Linotype" panose="02040502050505030304" pitchFamily="18" charset="0"/>
                <a:cs typeface="Palatino Linotype" panose="02040502050505030304" pitchFamily="18" charset="0"/>
              </a:rPr>
              <a:t>1 Samuel 31:1-6, </a:t>
            </a:r>
          </a:p>
          <a:p>
            <a:pPr algn="ctr" eaLnBrk="1" hangingPunct="1">
              <a:buFontTx/>
              <a:buNone/>
              <a:defRPr/>
            </a:pPr>
            <a:r>
              <a:rPr lang="en-US" altLang="en-US" sz="3500">
                <a:effectLst>
                  <a:outerShdw blurRad="38100" dist="38100" dir="2700000" algn="tl">
                    <a:srgbClr val="FFFFFF"/>
                  </a:outerShdw>
                </a:effectLst>
                <a:ea typeface="Palatino Linotype" panose="02040502050505030304" pitchFamily="18" charset="0"/>
                <a:cs typeface="Palatino Linotype" panose="02040502050505030304" pitchFamily="18" charset="0"/>
              </a:rPr>
              <a:t>2 Samuel 2:1-17, 3:1, 5:1-5</a:t>
            </a:r>
          </a:p>
        </p:txBody>
      </p:sp>
      <p:pic>
        <p:nvPicPr>
          <p:cNvPr id="9219" name="Picture 4" descr="C:\Users\Denise\AppData\Local\Microsoft\Windows\Temporary Internet Files\Content.IE5\5YGUFXWQ\MC900232677[1].wmf">
            <a:extLst>
              <a:ext uri="{FF2B5EF4-FFF2-40B4-BE49-F238E27FC236}">
                <a16:creationId xmlns:a16="http://schemas.microsoft.com/office/drawing/2014/main" xmlns="" id="{D2464879-D6E1-2F7D-9E48-671E99F9BD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9938" y="5105400"/>
            <a:ext cx="2501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0803DE04-46B4-4498-1105-BF0FE8986BD3}"/>
              </a:ext>
            </a:extLst>
          </p:cNvPr>
          <p:cNvSpPr/>
          <p:nvPr/>
        </p:nvSpPr>
        <p:spPr>
          <a:xfrm flipH="1">
            <a:off x="1828800" y="1157288"/>
            <a:ext cx="2743200" cy="1641475"/>
          </a:xfrm>
          <a:prstGeom prst="wedgeRoundRectCallout">
            <a:avLst>
              <a:gd name="adj1" fmla="val 46764"/>
              <a:gd name="adj2" fmla="val 66716"/>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“Shall I go up to one of the towns of Judah?” he asked. </a:t>
            </a:r>
          </a:p>
        </p:txBody>
      </p:sp>
      <p:sp>
        <p:nvSpPr>
          <p:cNvPr id="3" name="Content Placeholder 2">
            <a:extLst>
              <a:ext uri="{FF2B5EF4-FFF2-40B4-BE49-F238E27FC236}">
                <a16:creationId xmlns:a16="http://schemas.microsoft.com/office/drawing/2014/main" xmlns="" id="{09E0BD59-22FF-20D7-7954-AF49E93E6F10}"/>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16388" name="Rectangle 3">
            <a:extLst>
              <a:ext uri="{FF2B5EF4-FFF2-40B4-BE49-F238E27FC236}">
                <a16:creationId xmlns:a16="http://schemas.microsoft.com/office/drawing/2014/main" xmlns="" id="{7CEFAC08-270F-6B81-1A6B-536708BD260C}"/>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16389" name="Rectangle 1">
            <a:extLst>
              <a:ext uri="{FF2B5EF4-FFF2-40B4-BE49-F238E27FC236}">
                <a16:creationId xmlns:a16="http://schemas.microsoft.com/office/drawing/2014/main" xmlns="" id="{F77489CE-8BF6-A1BC-7FDE-DA2E0A04887F}"/>
              </a:ext>
            </a:extLst>
          </p:cNvPr>
          <p:cNvSpPr>
            <a:spLocks noChangeArrowheads="1"/>
          </p:cNvSpPr>
          <p:nvPr/>
        </p:nvSpPr>
        <p:spPr bwMode="auto">
          <a:xfrm>
            <a:off x="144463" y="146050"/>
            <a:ext cx="7162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500" baseline="30000">
                <a:ea typeface="Palatino Linotype" panose="02040502050505030304" pitchFamily="18" charset="0"/>
                <a:cs typeface="Palatino Linotype" panose="02040502050505030304" pitchFamily="18" charset="0"/>
              </a:rPr>
              <a:t>1</a:t>
            </a:r>
            <a:r>
              <a:rPr lang="en-US" altLang="en-US" sz="3500">
                <a:ea typeface="Palatino Linotype" panose="02040502050505030304" pitchFamily="18" charset="0"/>
                <a:cs typeface="Palatino Linotype" panose="02040502050505030304" pitchFamily="18" charset="0"/>
              </a:rPr>
              <a:t>In the course of time, David inquired of the LORD.          </a:t>
            </a:r>
          </a:p>
        </p:txBody>
      </p:sp>
      <p:pic>
        <p:nvPicPr>
          <p:cNvPr id="16390" name="Picture 2" descr="C:\Users\Denise\AppData\Local\Microsoft\Windows\Temporary Internet Files\Content.IE5\CIQDW0LY\MC900027690[1].wmf">
            <a:extLst>
              <a:ext uri="{FF2B5EF4-FFF2-40B4-BE49-F238E27FC236}">
                <a16:creationId xmlns:a16="http://schemas.microsoft.com/office/drawing/2014/main" xmlns="" id="{92B8B5DC-B58C-5F78-4110-5ADE9DC878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2389188"/>
            <a:ext cx="1484313"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C:\Users\Denise\AppData\Local\Microsoft\Windows\Temporary Internet Files\Content.IE5\4PGH41YE\MP910216388[1].png">
            <a:extLst>
              <a:ext uri="{FF2B5EF4-FFF2-40B4-BE49-F238E27FC236}">
                <a16:creationId xmlns:a16="http://schemas.microsoft.com/office/drawing/2014/main" xmlns="" id="{9B0D0863-FB5B-AC8B-273F-9A1F8CC76F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511175"/>
            <a:ext cx="33686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a:extLst>
              <a:ext uri="{FF2B5EF4-FFF2-40B4-BE49-F238E27FC236}">
                <a16:creationId xmlns:a16="http://schemas.microsoft.com/office/drawing/2014/main" xmlns="" id="{00612550-8A80-D7D4-E843-F9D3BE0001BA}"/>
              </a:ext>
            </a:extLst>
          </p:cNvPr>
          <p:cNvSpPr/>
          <p:nvPr/>
        </p:nvSpPr>
        <p:spPr>
          <a:xfrm>
            <a:off x="4572000" y="3146425"/>
            <a:ext cx="2259013" cy="849313"/>
          </a:xfrm>
          <a:prstGeom prst="wedgeRectCallout">
            <a:avLst>
              <a:gd name="adj1" fmla="val 27093"/>
              <a:gd name="adj2" fmla="val -75893"/>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a:solidFill>
                <a:srgbClr val="FFFFFF"/>
              </a:solidFill>
              <a:latin typeface="Palatino Linotype" panose="02040502050505030304" pitchFamily="18" charset="0"/>
            </a:endParaRPr>
          </a:p>
          <a:p>
            <a:pPr algn="ctr" eaLnBrk="1" hangingPunct="1">
              <a:defRPr/>
            </a:pPr>
            <a:r>
              <a:rPr lang="en-US" altLang="en-US" sz="2400">
                <a:solidFill>
                  <a:srgbClr val="FFFFFF"/>
                </a:solidFill>
                <a:latin typeface="Palatino Linotype" panose="02040502050505030304" pitchFamily="18" charset="0"/>
              </a:rPr>
              <a:t>The LORD said, “Go up.” </a:t>
            </a:r>
          </a:p>
          <a:p>
            <a:pPr algn="ctr" eaLnBrk="1" hangingPunct="1">
              <a:defRPr/>
            </a:pPr>
            <a:endParaRPr lang="en-US" altLang="en-US" sz="2400">
              <a:solidFill>
                <a:srgbClr val="FFFFFF"/>
              </a:solidFill>
              <a:latin typeface="Palatino Linotype" panose="02040502050505030304" pitchFamily="18" charset="0"/>
            </a:endParaRPr>
          </a:p>
        </p:txBody>
      </p:sp>
      <p:sp>
        <p:nvSpPr>
          <p:cNvPr id="10" name="Rounded Rectangular Callout 9">
            <a:extLst>
              <a:ext uri="{FF2B5EF4-FFF2-40B4-BE49-F238E27FC236}">
                <a16:creationId xmlns:a16="http://schemas.microsoft.com/office/drawing/2014/main" xmlns="" id="{B697BC88-3DB2-462B-FF5B-7ADD8F072A2D}"/>
              </a:ext>
            </a:extLst>
          </p:cNvPr>
          <p:cNvSpPr/>
          <p:nvPr/>
        </p:nvSpPr>
        <p:spPr>
          <a:xfrm>
            <a:off x="2078038" y="4267200"/>
            <a:ext cx="2379662" cy="1219200"/>
          </a:xfrm>
          <a:prstGeom prst="wedgeRoundRectCallout">
            <a:avLst>
              <a:gd name="adj1" fmla="val -68009"/>
              <a:gd name="adj2" fmla="val -119642"/>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a:solidFill>
                <a:srgbClr val="FFFFFF"/>
              </a:solidFill>
              <a:latin typeface="Palatino Linotype" panose="02040502050505030304" pitchFamily="18" charset="0"/>
            </a:endParaRPr>
          </a:p>
          <a:p>
            <a:pPr algn="ctr" eaLnBrk="1" hangingPunct="1">
              <a:defRPr/>
            </a:pPr>
            <a:r>
              <a:rPr lang="en-US" altLang="en-US" sz="2400">
                <a:solidFill>
                  <a:srgbClr val="FFFFFF"/>
                </a:solidFill>
                <a:latin typeface="Palatino Linotype" panose="02040502050505030304" pitchFamily="18" charset="0"/>
              </a:rPr>
              <a:t>David asked, “Where shall I go?” </a:t>
            </a:r>
          </a:p>
          <a:p>
            <a:pPr algn="ctr" eaLnBrk="1" hangingPunct="1">
              <a:defRPr/>
            </a:pPr>
            <a:endParaRPr lang="en-US" altLang="en-US" sz="2400">
              <a:solidFill>
                <a:srgbClr val="FFFFFF"/>
              </a:solidFill>
              <a:latin typeface="Palatino Linotype" panose="02040502050505030304" pitchFamily="18" charset="0"/>
            </a:endParaRPr>
          </a:p>
        </p:txBody>
      </p:sp>
      <p:sp>
        <p:nvSpPr>
          <p:cNvPr id="11" name="Rectangular Callout 10">
            <a:extLst>
              <a:ext uri="{FF2B5EF4-FFF2-40B4-BE49-F238E27FC236}">
                <a16:creationId xmlns:a16="http://schemas.microsoft.com/office/drawing/2014/main" xmlns="" id="{E251FB82-9A87-022C-20F5-720A7FA3834E}"/>
              </a:ext>
            </a:extLst>
          </p:cNvPr>
          <p:cNvSpPr/>
          <p:nvPr/>
        </p:nvSpPr>
        <p:spPr>
          <a:xfrm>
            <a:off x="6291263" y="5105400"/>
            <a:ext cx="2243137" cy="1600200"/>
          </a:xfrm>
          <a:prstGeom prst="wedgeRectCallout">
            <a:avLst>
              <a:gd name="adj1" fmla="val 23139"/>
              <a:gd name="adj2" fmla="val -18457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2400">
                <a:solidFill>
                  <a:srgbClr val="FFFFFF"/>
                </a:solidFill>
                <a:latin typeface="Palatino Linotype" panose="02040502050505030304" pitchFamily="18" charset="0"/>
              </a:rPr>
              <a:t>“To Hebron,” the LORD answered. </a:t>
            </a:r>
          </a:p>
          <a:p>
            <a:pPr algn="ctr" eaLnBrk="1" hangingPunct="1">
              <a:defRPr/>
            </a:pPr>
            <a:endParaRPr lang="en-US" altLang="en-US" sz="2400">
              <a:solidFill>
                <a:srgbClr val="FFFFFF"/>
              </a:solidFill>
              <a:latin typeface="Palatino Linotype" panose="02040502050505030304" pitchFamily="18" charset="0"/>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6E4699B-2C61-9C94-C173-361FB4F78B16}"/>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17411" name="Rectangle 3">
            <a:extLst>
              <a:ext uri="{FF2B5EF4-FFF2-40B4-BE49-F238E27FC236}">
                <a16:creationId xmlns:a16="http://schemas.microsoft.com/office/drawing/2014/main" xmlns="" id="{B1EBBAA4-7147-ABD7-23C0-F48300E6D04B}"/>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pic>
        <p:nvPicPr>
          <p:cNvPr id="17412" name="Picture 5" descr="C:\Users\Denise\AppData\Local\Microsoft\Windows\Temporary Internet Files\Content.IE5\GL8F1P1J\MC900238130[1].wmf">
            <a:extLst>
              <a:ext uri="{FF2B5EF4-FFF2-40B4-BE49-F238E27FC236}">
                <a16:creationId xmlns:a16="http://schemas.microsoft.com/office/drawing/2014/main" xmlns="" id="{4254F36B-8889-2BB0-CE47-63422A7D93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2482850"/>
            <a:ext cx="4479925"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1">
            <a:extLst>
              <a:ext uri="{FF2B5EF4-FFF2-40B4-BE49-F238E27FC236}">
                <a16:creationId xmlns:a16="http://schemas.microsoft.com/office/drawing/2014/main" xmlns="" id="{2041F704-90B8-0293-8816-25C7A570FC95}"/>
              </a:ext>
            </a:extLst>
          </p:cNvPr>
          <p:cNvGrpSpPr>
            <a:grpSpLocks/>
          </p:cNvGrpSpPr>
          <p:nvPr/>
        </p:nvGrpSpPr>
        <p:grpSpPr bwMode="auto">
          <a:xfrm>
            <a:off x="5035550" y="4962525"/>
            <a:ext cx="1027113" cy="1017588"/>
            <a:chOff x="5035550" y="4962525"/>
            <a:chExt cx="1027113" cy="1017588"/>
          </a:xfrm>
        </p:grpSpPr>
        <p:pic>
          <p:nvPicPr>
            <p:cNvPr id="17422" name="Picture 7" descr="C:\Users\Denise\AppData\Local\Microsoft\Windows\Temporary Internet Files\Content.IE5\OBE6OSOV\MC900024294[1].wmf">
              <a:extLst>
                <a:ext uri="{FF2B5EF4-FFF2-40B4-BE49-F238E27FC236}">
                  <a16:creationId xmlns:a16="http://schemas.microsoft.com/office/drawing/2014/main" xmlns="" id="{3F1B41AA-539C-3E43-96CB-73029A289C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035550" y="4962525"/>
              <a:ext cx="10271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Box 1">
              <a:extLst>
                <a:ext uri="{FF2B5EF4-FFF2-40B4-BE49-F238E27FC236}">
                  <a16:creationId xmlns:a16="http://schemas.microsoft.com/office/drawing/2014/main" xmlns="" id="{009A0457-F734-A65F-13A8-C88CBEE0DD3A}"/>
                </a:ext>
              </a:extLst>
            </p:cNvPr>
            <p:cNvSpPr txBox="1">
              <a:spLocks noChangeArrowheads="1"/>
            </p:cNvSpPr>
            <p:nvPr/>
          </p:nvSpPr>
          <p:spPr bwMode="auto">
            <a:xfrm>
              <a:off x="5122863" y="5370513"/>
              <a:ext cx="68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900" b="1">
                  <a:latin typeface="Arial" panose="020B0604020202020204" pitchFamily="34" charset="0"/>
                </a:rPr>
                <a:t>HEBRON</a:t>
              </a:r>
            </a:p>
          </p:txBody>
        </p:sp>
      </p:grpSp>
      <p:sp>
        <p:nvSpPr>
          <p:cNvPr id="17414" name="Rectangle 1">
            <a:extLst>
              <a:ext uri="{FF2B5EF4-FFF2-40B4-BE49-F238E27FC236}">
                <a16:creationId xmlns:a16="http://schemas.microsoft.com/office/drawing/2014/main" xmlns="" id="{73CBEBCA-B39F-C422-D9FA-1319F649AFF5}"/>
              </a:ext>
            </a:extLst>
          </p:cNvPr>
          <p:cNvSpPr>
            <a:spLocks noChangeArrowheads="1"/>
          </p:cNvSpPr>
          <p:nvPr/>
        </p:nvSpPr>
        <p:spPr bwMode="auto">
          <a:xfrm>
            <a:off x="381000" y="457200"/>
            <a:ext cx="8229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200" baseline="30000" dirty="0">
                <a:ea typeface="Palatino Linotype" panose="02040502050505030304" pitchFamily="18" charset="0"/>
                <a:cs typeface="Palatino Linotype" panose="02040502050505030304" pitchFamily="18" charset="0"/>
              </a:rPr>
              <a:t>2</a:t>
            </a:r>
            <a:r>
              <a:rPr lang="en-US" altLang="en-US" sz="3200" dirty="0">
                <a:ea typeface="Palatino Linotype" panose="02040502050505030304" pitchFamily="18" charset="0"/>
                <a:cs typeface="Palatino Linotype" panose="02040502050505030304" pitchFamily="18" charset="0"/>
              </a:rPr>
              <a:t>So </a:t>
            </a:r>
            <a:r>
              <a:rPr lang="en-US" altLang="en-US" sz="3200" b="1" dirty="0">
                <a:ea typeface="Palatino Linotype" panose="02040502050505030304" pitchFamily="18" charset="0"/>
                <a:cs typeface="Palatino Linotype" panose="02040502050505030304" pitchFamily="18" charset="0"/>
              </a:rPr>
              <a:t>David</a:t>
            </a:r>
            <a:r>
              <a:rPr lang="en-US" altLang="en-US" sz="3200" dirty="0">
                <a:ea typeface="Palatino Linotype" panose="02040502050505030304" pitchFamily="18" charset="0"/>
                <a:cs typeface="Palatino Linotype" panose="02040502050505030304" pitchFamily="18" charset="0"/>
              </a:rPr>
              <a:t> went up there with his two wives, </a:t>
            </a:r>
            <a:r>
              <a:rPr lang="en-US" altLang="en-US" sz="3200" b="1" dirty="0" err="1">
                <a:ea typeface="Palatino Linotype" panose="02040502050505030304" pitchFamily="18" charset="0"/>
                <a:cs typeface="Palatino Linotype" panose="02040502050505030304" pitchFamily="18" charset="0"/>
              </a:rPr>
              <a:t>Ahinoam</a:t>
            </a:r>
            <a:r>
              <a:rPr lang="en-US" altLang="en-US" sz="3200" b="1" dirty="0">
                <a:ea typeface="Palatino Linotype" panose="02040502050505030304" pitchFamily="18" charset="0"/>
                <a:cs typeface="Palatino Linotype" panose="02040502050505030304" pitchFamily="18" charset="0"/>
              </a:rPr>
              <a:t> of Jezreel </a:t>
            </a:r>
            <a:r>
              <a:rPr lang="en-US" altLang="en-US" sz="3200" dirty="0">
                <a:ea typeface="Palatino Linotype" panose="02040502050505030304" pitchFamily="18" charset="0"/>
                <a:cs typeface="Palatino Linotype" panose="02040502050505030304" pitchFamily="18" charset="0"/>
              </a:rPr>
              <a:t>and </a:t>
            </a:r>
            <a:r>
              <a:rPr lang="en-US" altLang="en-US" sz="3200" b="1" dirty="0">
                <a:ea typeface="Palatino Linotype" panose="02040502050505030304" pitchFamily="18" charset="0"/>
                <a:cs typeface="Palatino Linotype" panose="02040502050505030304" pitchFamily="18" charset="0"/>
              </a:rPr>
              <a:t>Abigail, the widow of </a:t>
            </a:r>
            <a:r>
              <a:rPr lang="en-US" altLang="en-US" sz="3200" b="1" dirty="0" err="1">
                <a:ea typeface="Palatino Linotype" panose="02040502050505030304" pitchFamily="18" charset="0"/>
                <a:cs typeface="Palatino Linotype" panose="02040502050505030304" pitchFamily="18" charset="0"/>
              </a:rPr>
              <a:t>Nabal</a:t>
            </a:r>
            <a:r>
              <a:rPr lang="en-US" altLang="en-US" sz="3200" dirty="0">
                <a:ea typeface="Palatino Linotype" panose="02040502050505030304" pitchFamily="18" charset="0"/>
                <a:cs typeface="Palatino Linotype" panose="02040502050505030304" pitchFamily="18" charset="0"/>
              </a:rPr>
              <a:t> of Carmel. </a:t>
            </a:r>
            <a:r>
              <a:rPr lang="en-US" altLang="en-US" sz="3200" baseline="30000" dirty="0">
                <a:ea typeface="Palatino Linotype" panose="02040502050505030304" pitchFamily="18" charset="0"/>
                <a:cs typeface="Palatino Linotype" panose="02040502050505030304" pitchFamily="18" charset="0"/>
              </a:rPr>
              <a:t>3</a:t>
            </a:r>
            <a:r>
              <a:rPr lang="en-US" altLang="en-US" sz="3200" dirty="0">
                <a:ea typeface="Palatino Linotype" panose="02040502050505030304" pitchFamily="18" charset="0"/>
                <a:cs typeface="Palatino Linotype" panose="02040502050505030304" pitchFamily="18" charset="0"/>
              </a:rPr>
              <a:t>David also took the </a:t>
            </a:r>
            <a:r>
              <a:rPr lang="en-US" altLang="en-US" sz="3200" b="1" dirty="0">
                <a:ea typeface="Palatino Linotype" panose="02040502050505030304" pitchFamily="18" charset="0"/>
                <a:cs typeface="Palatino Linotype" panose="02040502050505030304" pitchFamily="18" charset="0"/>
              </a:rPr>
              <a:t>men who were with him, each with his family</a:t>
            </a:r>
            <a:r>
              <a:rPr lang="en-US" altLang="en-US" sz="3200" dirty="0">
                <a:ea typeface="Palatino Linotype" panose="02040502050505030304" pitchFamily="18" charset="0"/>
                <a:cs typeface="Palatino Linotype" panose="02040502050505030304" pitchFamily="18" charset="0"/>
              </a:rPr>
              <a:t>, and they settled in </a:t>
            </a:r>
            <a:r>
              <a:rPr lang="en-US" altLang="en-US" sz="3200" b="1" dirty="0">
                <a:ea typeface="Palatino Linotype" panose="02040502050505030304" pitchFamily="18" charset="0"/>
                <a:cs typeface="Palatino Linotype" panose="02040502050505030304" pitchFamily="18" charset="0"/>
              </a:rPr>
              <a:t>Hebron</a:t>
            </a:r>
            <a:r>
              <a:rPr lang="en-US" altLang="en-US" sz="3200" dirty="0">
                <a:ea typeface="Palatino Linotype" panose="02040502050505030304" pitchFamily="18" charset="0"/>
                <a:cs typeface="Palatino Linotype" panose="02040502050505030304" pitchFamily="18" charset="0"/>
              </a:rPr>
              <a:t> and its towns.</a:t>
            </a:r>
          </a:p>
        </p:txBody>
      </p:sp>
      <p:pic>
        <p:nvPicPr>
          <p:cNvPr id="17415" name="Picture 2" descr="C:\Users\Denise\AppData\Local\Microsoft\Windows\Temporary Internet Files\Content.IE5\CIQDW0LY\MC900027690[1].wmf">
            <a:extLst>
              <a:ext uri="{FF2B5EF4-FFF2-40B4-BE49-F238E27FC236}">
                <a16:creationId xmlns:a16="http://schemas.microsoft.com/office/drawing/2014/main" xmlns="" id="{51CC8DBC-84FD-0579-064B-4E08314525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00425" y="3052763"/>
            <a:ext cx="143986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beautiful caucasian woman,fotolia,headscarf,lifestyles,portraits,relaxed,shawls,soft smile">
            <a:extLst>
              <a:ext uri="{FF2B5EF4-FFF2-40B4-BE49-F238E27FC236}">
                <a16:creationId xmlns:a16="http://schemas.microsoft.com/office/drawing/2014/main" xmlns="" id="{DC7015ED-3BB7-1FE6-C1E2-8A22ADE415C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b="-397"/>
          <a:stretch>
            <a:fillRect/>
          </a:stretch>
        </p:blipFill>
        <p:spPr bwMode="auto">
          <a:xfrm>
            <a:off x="1646238" y="4098925"/>
            <a:ext cx="722312"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8" descr="C:\Users\Denise\AppData\Local\Microsoft\Windows\Temporary Internet Files\Content.IE5\2V34B32O\MC900433450[1].wmf">
            <a:extLst>
              <a:ext uri="{FF2B5EF4-FFF2-40B4-BE49-F238E27FC236}">
                <a16:creationId xmlns:a16="http://schemas.microsoft.com/office/drawing/2014/main" xmlns="" id="{00BBFCB8-0984-933B-558F-F314266EF25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74925" y="4217988"/>
            <a:ext cx="10318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9" descr="C:\Users\Denise\AppData\Local\Microsoft\Windows\Temporary Internet Files\Content.IE5\GL8F1P1J\MC900435598[1].wmf">
            <a:extLst>
              <a:ext uri="{FF2B5EF4-FFF2-40B4-BE49-F238E27FC236}">
                <a16:creationId xmlns:a16="http://schemas.microsoft.com/office/drawing/2014/main" xmlns="" id="{0F9A3F48-6A5E-C71F-93D4-A8D8F4F0310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0825" y="4968875"/>
            <a:ext cx="11001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0" descr="C:\Users\Denise\AppData\Local\Microsoft\Windows\Temporary Internet Files\Content.IE5\2V34B32O\MC900433464[1].wmf">
            <a:extLst>
              <a:ext uri="{FF2B5EF4-FFF2-40B4-BE49-F238E27FC236}">
                <a16:creationId xmlns:a16="http://schemas.microsoft.com/office/drawing/2014/main" xmlns="" id="{98327CE5-03DD-FB72-C680-D606A032295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2668588" y="5421313"/>
            <a:ext cx="938212"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1" descr="C:\Users\Denise\AppData\Local\Microsoft\Windows\Temporary Internet Files\Content.IE5\5YGUFXWQ\MC900445047[1].jpg">
            <a:extLst>
              <a:ext uri="{FF2B5EF4-FFF2-40B4-BE49-F238E27FC236}">
                <a16:creationId xmlns:a16="http://schemas.microsoft.com/office/drawing/2014/main" xmlns="" id="{0632EAFF-8703-0CD7-0883-B2AAF83578A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400175" y="5291138"/>
            <a:ext cx="12144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2" descr="C:\Users\Denise\AppData\Local\Microsoft\Windows\Temporary Internet Files\Content.IE5\IV2NK6Z9\MC900436163[1].wmf">
            <a:extLst>
              <a:ext uri="{FF2B5EF4-FFF2-40B4-BE49-F238E27FC236}">
                <a16:creationId xmlns:a16="http://schemas.microsoft.com/office/drawing/2014/main" xmlns="" id="{7C93ABB5-A76B-4675-0291-3A7CFD57A96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0825" y="3525838"/>
            <a:ext cx="12731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C:\Users\Denise\AppData\Local\Microsoft\Windows\Temporary Internet Files\Content.IE5\5YGUFXWQ\MC900433119[1].jpg">
            <a:extLst>
              <a:ext uri="{FF2B5EF4-FFF2-40B4-BE49-F238E27FC236}">
                <a16:creationId xmlns:a16="http://schemas.microsoft.com/office/drawing/2014/main" xmlns="" id="{874910C7-8FB7-0C81-9084-AABB444E969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213" y="4260850"/>
            <a:ext cx="187483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3">
            <a:extLst>
              <a:ext uri="{FF2B5EF4-FFF2-40B4-BE49-F238E27FC236}">
                <a16:creationId xmlns:a16="http://schemas.microsoft.com/office/drawing/2014/main" xmlns="" id="{60F199C5-58B0-2313-4654-D76F9EA3240D}"/>
              </a:ext>
            </a:extLst>
          </p:cNvPr>
          <p:cNvGrpSpPr>
            <a:grpSpLocks/>
          </p:cNvGrpSpPr>
          <p:nvPr/>
        </p:nvGrpSpPr>
        <p:grpSpPr bwMode="auto">
          <a:xfrm>
            <a:off x="4514850" y="827088"/>
            <a:ext cx="4479925" cy="3997325"/>
            <a:chOff x="4514850" y="827088"/>
            <a:chExt cx="4479925" cy="3997325"/>
          </a:xfrm>
        </p:grpSpPr>
        <p:pic>
          <p:nvPicPr>
            <p:cNvPr id="18444" name="Picture 5" descr="C:\Users\Denise\AppData\Local\Microsoft\Windows\Temporary Internet Files\Content.IE5\GL8F1P1J\MC900238130[1].wmf">
              <a:extLst>
                <a:ext uri="{FF2B5EF4-FFF2-40B4-BE49-F238E27FC236}">
                  <a16:creationId xmlns:a16="http://schemas.microsoft.com/office/drawing/2014/main" xmlns="" id="{0387B472-DDAD-F8DB-6862-0ED28EFB69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4850" y="827088"/>
              <a:ext cx="44799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5" name="Group 5">
              <a:extLst>
                <a:ext uri="{FF2B5EF4-FFF2-40B4-BE49-F238E27FC236}">
                  <a16:creationId xmlns:a16="http://schemas.microsoft.com/office/drawing/2014/main" xmlns="" id="{4291F085-A14A-9A17-DEE4-4C31B422F271}"/>
                </a:ext>
              </a:extLst>
            </p:cNvPr>
            <p:cNvGrpSpPr>
              <a:grpSpLocks/>
            </p:cNvGrpSpPr>
            <p:nvPr/>
          </p:nvGrpSpPr>
          <p:grpSpPr bwMode="auto">
            <a:xfrm>
              <a:off x="5129213" y="3759200"/>
              <a:ext cx="1027112" cy="1017588"/>
              <a:chOff x="5035550" y="4962525"/>
              <a:chExt cx="1027113" cy="1017588"/>
            </a:xfrm>
          </p:grpSpPr>
          <p:pic>
            <p:nvPicPr>
              <p:cNvPr id="18446" name="Picture 7" descr="C:\Users\Denise\AppData\Local\Microsoft\Windows\Temporary Internet Files\Content.IE5\OBE6OSOV\MC900024294[1].wmf">
                <a:extLst>
                  <a:ext uri="{FF2B5EF4-FFF2-40B4-BE49-F238E27FC236}">
                    <a16:creationId xmlns:a16="http://schemas.microsoft.com/office/drawing/2014/main" xmlns="" id="{B6E8171A-DE82-D8AF-BEF8-1EC8262314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035550" y="4962525"/>
                <a:ext cx="10271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Box 1">
                <a:extLst>
                  <a:ext uri="{FF2B5EF4-FFF2-40B4-BE49-F238E27FC236}">
                    <a16:creationId xmlns:a16="http://schemas.microsoft.com/office/drawing/2014/main" xmlns="" id="{8AA9BE24-28DC-882E-C74F-619847AB9353}"/>
                  </a:ext>
                </a:extLst>
              </p:cNvPr>
              <p:cNvSpPr txBox="1">
                <a:spLocks noChangeArrowheads="1"/>
              </p:cNvSpPr>
              <p:nvPr/>
            </p:nvSpPr>
            <p:spPr bwMode="auto">
              <a:xfrm>
                <a:off x="5122863" y="5370513"/>
                <a:ext cx="68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900" b="1">
                    <a:latin typeface="Arial" panose="020B0604020202020204" pitchFamily="34" charset="0"/>
                  </a:rPr>
                  <a:t>HEBRON</a:t>
                </a:r>
              </a:p>
            </p:txBody>
          </p:sp>
        </p:grpSp>
      </p:grpSp>
      <p:sp>
        <p:nvSpPr>
          <p:cNvPr id="3" name="Content Placeholder 2">
            <a:extLst>
              <a:ext uri="{FF2B5EF4-FFF2-40B4-BE49-F238E27FC236}">
                <a16:creationId xmlns:a16="http://schemas.microsoft.com/office/drawing/2014/main" xmlns="" id="{998A7456-5CCD-14EC-DFD9-61F2C2D38643}"/>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18437" name="Rectangle 3">
            <a:extLst>
              <a:ext uri="{FF2B5EF4-FFF2-40B4-BE49-F238E27FC236}">
                <a16:creationId xmlns:a16="http://schemas.microsoft.com/office/drawing/2014/main" xmlns="" id="{E7CC6698-6D0C-3203-8099-A571E3600D6E}"/>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18438" name="Rectangle 1">
            <a:extLst>
              <a:ext uri="{FF2B5EF4-FFF2-40B4-BE49-F238E27FC236}">
                <a16:creationId xmlns:a16="http://schemas.microsoft.com/office/drawing/2014/main" xmlns="" id="{412B465E-8240-7A80-9560-FF1211E6F29A}"/>
              </a:ext>
            </a:extLst>
          </p:cNvPr>
          <p:cNvSpPr>
            <a:spLocks noChangeArrowheads="1"/>
          </p:cNvSpPr>
          <p:nvPr/>
        </p:nvSpPr>
        <p:spPr bwMode="auto">
          <a:xfrm>
            <a:off x="381000" y="227013"/>
            <a:ext cx="57753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500" baseline="30000" dirty="0">
                <a:ea typeface="Palatino Linotype" panose="02040502050505030304" pitchFamily="18" charset="0"/>
                <a:cs typeface="Palatino Linotype" panose="02040502050505030304" pitchFamily="18" charset="0"/>
              </a:rPr>
              <a:t>4a</a:t>
            </a:r>
            <a:r>
              <a:rPr lang="en-US" altLang="en-US" sz="3500" dirty="0">
                <a:ea typeface="Palatino Linotype" panose="02040502050505030304" pitchFamily="18" charset="0"/>
                <a:cs typeface="Palatino Linotype" panose="02040502050505030304" pitchFamily="18" charset="0"/>
              </a:rPr>
              <a:t>Then the </a:t>
            </a:r>
            <a:r>
              <a:rPr lang="en-US" altLang="en-US" sz="3500" b="1" dirty="0">
                <a:ea typeface="Palatino Linotype" panose="02040502050505030304" pitchFamily="18" charset="0"/>
                <a:cs typeface="Palatino Linotype" panose="02040502050505030304" pitchFamily="18" charset="0"/>
              </a:rPr>
              <a:t>men of Judah came to Hebron</a:t>
            </a:r>
            <a:r>
              <a:rPr lang="en-US" altLang="en-US" sz="3500" dirty="0">
                <a:ea typeface="Palatino Linotype" panose="02040502050505030304" pitchFamily="18" charset="0"/>
                <a:cs typeface="Palatino Linotype" panose="02040502050505030304" pitchFamily="18" charset="0"/>
              </a:rPr>
              <a:t>, and there they anointed </a:t>
            </a:r>
            <a:r>
              <a:rPr lang="en-US" altLang="en-US" sz="3500" b="1" dirty="0">
                <a:ea typeface="Palatino Linotype" panose="02040502050505030304" pitchFamily="18" charset="0"/>
                <a:cs typeface="Palatino Linotype" panose="02040502050505030304" pitchFamily="18" charset="0"/>
              </a:rPr>
              <a:t>David king over the tribe of Judah</a:t>
            </a:r>
            <a:r>
              <a:rPr lang="en-US" altLang="en-US" sz="3500" dirty="0">
                <a:ea typeface="Palatino Linotype" panose="02040502050505030304" pitchFamily="18" charset="0"/>
                <a:cs typeface="Palatino Linotype" panose="02040502050505030304" pitchFamily="18" charset="0"/>
              </a:rPr>
              <a:t>. </a:t>
            </a:r>
          </a:p>
        </p:txBody>
      </p:sp>
      <p:pic>
        <p:nvPicPr>
          <p:cNvPr id="18439" name="Picture 2" descr="C:\Users\Denise\AppData\Local\Microsoft\Windows\Temporary Internet Files\Content.IE5\CIQDW0LY\MC900027690[1].wmf">
            <a:extLst>
              <a:ext uri="{FF2B5EF4-FFF2-40B4-BE49-F238E27FC236}">
                <a16:creationId xmlns:a16="http://schemas.microsoft.com/office/drawing/2014/main" xmlns="" id="{D0D8E553-81B1-1C07-2DCF-866B243A1B5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665538" y="3073400"/>
            <a:ext cx="1439862"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 descr="C:\Users\Denise\AppData\Local\Microsoft\Windows\Temporary Internet Files\Content.IE5\5YGUFXWQ\MC900232677[1].wmf">
            <a:extLst>
              <a:ext uri="{FF2B5EF4-FFF2-40B4-BE49-F238E27FC236}">
                <a16:creationId xmlns:a16="http://schemas.microsoft.com/office/drawing/2014/main" xmlns="" id="{B94A2059-F5C4-DEEB-CBCE-7215CB44C85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94175" y="3124200"/>
            <a:ext cx="552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C:\Users\Denise\AppData\Local\Microsoft\Windows\Temporary Internet Files\Content.IE5\GL8F1P1J\MP900442257[1].jpg">
            <a:extLst>
              <a:ext uri="{FF2B5EF4-FFF2-40B4-BE49-F238E27FC236}">
                <a16:creationId xmlns:a16="http://schemas.microsoft.com/office/drawing/2014/main" xmlns="" id="{ECD2C142-DCC5-E87E-C731-5415646078C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54300" y="3484563"/>
            <a:ext cx="8255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Wave 1">
            <a:extLst>
              <a:ext uri="{FF2B5EF4-FFF2-40B4-BE49-F238E27FC236}">
                <a16:creationId xmlns:a16="http://schemas.microsoft.com/office/drawing/2014/main" xmlns="" id="{112819AC-47A3-A261-6EF8-39249D6C0156}"/>
              </a:ext>
            </a:extLst>
          </p:cNvPr>
          <p:cNvSpPr/>
          <p:nvPr/>
        </p:nvSpPr>
        <p:spPr>
          <a:xfrm rot="18794643">
            <a:off x="3944937" y="4168776"/>
            <a:ext cx="1050925" cy="457200"/>
          </a:xfrm>
          <a:prstGeom prst="wave">
            <a:avLst>
              <a:gd name="adj1" fmla="val 12500"/>
              <a:gd name="adj2" fmla="val -95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accent5">
                    <a:lumMod val="75000"/>
                  </a:schemeClr>
                </a:solidFill>
              </a:rPr>
              <a:t>JUDAH</a:t>
            </a:r>
          </a:p>
        </p:txBody>
      </p:sp>
      <p:pic>
        <p:nvPicPr>
          <p:cNvPr id="18443" name="Picture 5" descr="C:\Users\Denise\AppData\Local\Microsoft\Windows\Temporary Internet Files\Content.IE5\GL8F1P1J\MP900442257[1].jpg">
            <a:extLst>
              <a:ext uri="{FF2B5EF4-FFF2-40B4-BE49-F238E27FC236}">
                <a16:creationId xmlns:a16="http://schemas.microsoft.com/office/drawing/2014/main" xmlns="" id="{D5A551A6-C18F-4DA4-343A-DDAAD106C8E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4032250"/>
            <a:ext cx="9461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C:\Users\Denise\AppData\Local\Microsoft\Windows\Temporary Internet Files\Content.IE5\GL8F1P1J\MC900197613[1].wmf">
            <a:extLst>
              <a:ext uri="{FF2B5EF4-FFF2-40B4-BE49-F238E27FC236}">
                <a16:creationId xmlns:a16="http://schemas.microsoft.com/office/drawing/2014/main" xmlns="" id="{CD6FAC77-B2BE-0A05-E97D-0EFC254C55AD}"/>
              </a:ext>
            </a:extLst>
          </p:cNvPr>
          <p:cNvPicPr>
            <a:picLocks noChangeAspect="1" noChangeArrowheads="1"/>
          </p:cNvPicPr>
          <p:nvPr/>
        </p:nvPicPr>
        <p:blipFill>
          <a:blip r:embed="rId2" cstate="email">
            <a:lum bright="16000" contrast="-14000"/>
            <a:extLst>
              <a:ext uri="{28A0092B-C50C-407E-A947-70E740481C1C}">
                <a14:useLocalDpi xmlns:a14="http://schemas.microsoft.com/office/drawing/2010/main"/>
              </a:ext>
            </a:extLst>
          </a:blip>
          <a:srcRect/>
          <a:stretch>
            <a:fillRect/>
          </a:stretch>
        </p:blipFill>
        <p:spPr bwMode="auto">
          <a:xfrm>
            <a:off x="-14288" y="-76200"/>
            <a:ext cx="92344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BFE3D804-6C66-79FA-6973-B5FECC2D360E}"/>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pic>
        <p:nvPicPr>
          <p:cNvPr id="19460" name="Picture 2" descr="C:\Users\Denise\AppData\Local\Microsoft\Windows\Temporary Internet Files\Content.IE5\GL8F1P1J\MP900384798[1].jpg">
            <a:extLst>
              <a:ext uri="{FF2B5EF4-FFF2-40B4-BE49-F238E27FC236}">
                <a16:creationId xmlns:a16="http://schemas.microsoft.com/office/drawing/2014/main" xmlns="" id="{20F3A13E-72A5-344E-42FE-62C8BA7141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18400" y="1479550"/>
            <a:ext cx="109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3">
            <a:extLst>
              <a:ext uri="{FF2B5EF4-FFF2-40B4-BE49-F238E27FC236}">
                <a16:creationId xmlns:a16="http://schemas.microsoft.com/office/drawing/2014/main" xmlns="" id="{6D1989B7-35C1-64C9-4C58-FB576CE9DD79}"/>
              </a:ext>
            </a:extLst>
          </p:cNvPr>
          <p:cNvSpPr txBox="1">
            <a:spLocks noChangeArrowheads="1"/>
          </p:cNvSpPr>
          <p:nvPr/>
        </p:nvSpPr>
        <p:spPr bwMode="auto">
          <a:xfrm>
            <a:off x="6761163" y="2236788"/>
            <a:ext cx="914400" cy="646112"/>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1800">
                <a:solidFill>
                  <a:srgbClr val="663300"/>
                </a:solidFill>
                <a:latin typeface="Arial" panose="020B0604020202020204" pitchFamily="34" charset="0"/>
              </a:rPr>
              <a:t>KING</a:t>
            </a:r>
            <a:r>
              <a:rPr lang="en-US" altLang="en-US" sz="1800">
                <a:latin typeface="Arial" panose="020B0604020202020204" pitchFamily="34" charset="0"/>
              </a:rPr>
              <a:t> </a:t>
            </a:r>
            <a:r>
              <a:rPr lang="en-US" altLang="en-US" sz="1800">
                <a:solidFill>
                  <a:srgbClr val="663300"/>
                </a:solidFill>
                <a:latin typeface="Arial" panose="020B0604020202020204" pitchFamily="34" charset="0"/>
              </a:rPr>
              <a:t>SAUL</a:t>
            </a:r>
          </a:p>
        </p:txBody>
      </p:sp>
      <p:sp>
        <p:nvSpPr>
          <p:cNvPr id="19462" name="Rectangle 3">
            <a:extLst>
              <a:ext uri="{FF2B5EF4-FFF2-40B4-BE49-F238E27FC236}">
                <a16:creationId xmlns:a16="http://schemas.microsoft.com/office/drawing/2014/main" xmlns="" id="{FA5FE7D7-9115-222D-C875-A6FDA23DD7ED}"/>
              </a:ext>
            </a:extLst>
          </p:cNvPr>
          <p:cNvSpPr>
            <a:spLocks noChangeArrowheads="1"/>
          </p:cNvSpPr>
          <p:nvPr/>
        </p:nvSpPr>
        <p:spPr bwMode="auto">
          <a:xfrm>
            <a:off x="727075" y="611188"/>
            <a:ext cx="72739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200" baseline="30000" dirty="0">
                <a:ea typeface="Palatino Linotype" panose="02040502050505030304" pitchFamily="18" charset="0"/>
                <a:cs typeface="Palatino Linotype" panose="02040502050505030304" pitchFamily="18" charset="0"/>
              </a:rPr>
              <a:t>4b</a:t>
            </a:r>
            <a:r>
              <a:rPr lang="en-US" altLang="en-US" sz="3200" dirty="0">
                <a:ea typeface="Palatino Linotype" panose="02040502050505030304" pitchFamily="18" charset="0"/>
                <a:cs typeface="Palatino Linotype" panose="02040502050505030304" pitchFamily="18" charset="0"/>
              </a:rPr>
              <a:t>When David was told that it was the </a:t>
            </a:r>
            <a:r>
              <a:rPr lang="en-US" altLang="en-US" sz="3200" b="1" dirty="0">
                <a:ea typeface="Palatino Linotype" panose="02040502050505030304" pitchFamily="18" charset="0"/>
                <a:cs typeface="Palatino Linotype" panose="02040502050505030304" pitchFamily="18" charset="0"/>
              </a:rPr>
              <a:t>men from </a:t>
            </a:r>
            <a:r>
              <a:rPr lang="en-US" altLang="en-US" sz="3200" b="1" dirty="0" err="1">
                <a:ea typeface="Palatino Linotype" panose="02040502050505030304" pitchFamily="18" charset="0"/>
                <a:cs typeface="Palatino Linotype" panose="02040502050505030304" pitchFamily="18" charset="0"/>
              </a:rPr>
              <a:t>Jabesh</a:t>
            </a:r>
            <a:r>
              <a:rPr lang="en-US" altLang="en-US" sz="3200" b="1" dirty="0">
                <a:ea typeface="Palatino Linotype" panose="02040502050505030304" pitchFamily="18" charset="0"/>
                <a:cs typeface="Palatino Linotype" panose="02040502050505030304" pitchFamily="18" charset="0"/>
              </a:rPr>
              <a:t> Gilead </a:t>
            </a:r>
            <a:r>
              <a:rPr lang="en-US" altLang="en-US" sz="3200" dirty="0">
                <a:ea typeface="Palatino Linotype" panose="02040502050505030304" pitchFamily="18" charset="0"/>
                <a:cs typeface="Palatino Linotype" panose="02040502050505030304" pitchFamily="18" charset="0"/>
              </a:rPr>
              <a:t>who had buried Saul, </a:t>
            </a:r>
            <a:r>
              <a:rPr lang="en-US" altLang="en-US" sz="3200" baseline="30000" dirty="0">
                <a:ea typeface="Palatino Linotype" panose="02040502050505030304" pitchFamily="18" charset="0"/>
                <a:cs typeface="Palatino Linotype" panose="02040502050505030304" pitchFamily="18" charset="0"/>
              </a:rPr>
              <a:t>5</a:t>
            </a:r>
            <a:r>
              <a:rPr lang="en-US" altLang="en-US" sz="3200" dirty="0">
                <a:ea typeface="Palatino Linotype" panose="02040502050505030304" pitchFamily="18" charset="0"/>
                <a:cs typeface="Palatino Linotype" panose="02040502050505030304" pitchFamily="18" charset="0"/>
              </a:rPr>
              <a:t>he sent messengers to them to say to them, </a:t>
            </a:r>
          </a:p>
        </p:txBody>
      </p:sp>
      <p:pic>
        <p:nvPicPr>
          <p:cNvPr id="19463" name="Picture 2" descr="C:\Users\Denise\AppData\Local\Microsoft\Windows\Temporary Internet Files\Content.IE5\5YGUFXWQ\MC900332900[1].wmf">
            <a:extLst>
              <a:ext uri="{FF2B5EF4-FFF2-40B4-BE49-F238E27FC236}">
                <a16:creationId xmlns:a16="http://schemas.microsoft.com/office/drawing/2014/main" xmlns="" id="{5B23CC52-753E-30AE-9571-036F8DE126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81563" y="4038600"/>
            <a:ext cx="29527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xmlns="" id="{DA04C257-1AF9-39DE-E098-81C1B53C3099}"/>
              </a:ext>
            </a:extLst>
          </p:cNvPr>
          <p:cNvSpPr/>
          <p:nvPr/>
        </p:nvSpPr>
        <p:spPr>
          <a:xfrm>
            <a:off x="1447800" y="2538413"/>
            <a:ext cx="3927475" cy="1682750"/>
          </a:xfrm>
          <a:prstGeom prst="wedgeRoundRectCallout">
            <a:avLst>
              <a:gd name="adj1" fmla="val -13843"/>
              <a:gd name="adj2" fmla="val 62500"/>
              <a:gd name="adj3" fmla="val 16667"/>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500" dirty="0">
                <a:solidFill>
                  <a:schemeClr val="tx1"/>
                </a:solidFill>
              </a:rPr>
              <a:t>“The LORD bless you for showing this kindness to Saul your master by burying him. </a:t>
            </a:r>
          </a:p>
        </p:txBody>
      </p:sp>
      <p:pic>
        <p:nvPicPr>
          <p:cNvPr id="19465" name="Picture 8" descr="C:\Users\Denise\AppData\Local\Microsoft\Windows\Temporary Internet Files\Content.IE5\GL8F1P1J\MC900197613[1].wmf">
            <a:extLst>
              <a:ext uri="{FF2B5EF4-FFF2-40B4-BE49-F238E27FC236}">
                <a16:creationId xmlns:a16="http://schemas.microsoft.com/office/drawing/2014/main" xmlns="" id="{FE41DF47-27AD-6925-32D1-D20B85614B0C}"/>
              </a:ext>
            </a:extLst>
          </p:cNvPr>
          <p:cNvPicPr>
            <a:picLocks noChangeAspect="1" noChangeArrowheads="1"/>
          </p:cNvPicPr>
          <p:nvPr/>
        </p:nvPicPr>
        <p:blipFill>
          <a:blip r:embed="rId2" cstate="email">
            <a:lum bright="18000" contrast="-10000"/>
            <a:extLst>
              <a:ext uri="{28A0092B-C50C-407E-A947-70E740481C1C}">
                <a14:useLocalDpi xmlns:a14="http://schemas.microsoft.com/office/drawing/2010/main"/>
              </a:ext>
            </a:extLst>
          </a:blip>
          <a:srcRect l="9431" t="62907" r="74341" b="17987"/>
          <a:stretch>
            <a:fillRect/>
          </a:stretch>
        </p:blipFill>
        <p:spPr bwMode="auto">
          <a:xfrm>
            <a:off x="2624138" y="4427538"/>
            <a:ext cx="12731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C:\Users\Denise\AppData\Local\Microsoft\Windows\Temporary Internet Files\Content.IE5\GL8F1P1J\MC900197613[1].wmf">
            <a:extLst>
              <a:ext uri="{FF2B5EF4-FFF2-40B4-BE49-F238E27FC236}">
                <a16:creationId xmlns:a16="http://schemas.microsoft.com/office/drawing/2014/main" xmlns="" id="{E85FD556-9055-4AE9-AC3E-FC90B91984C1}"/>
              </a:ext>
            </a:extLst>
          </p:cNvPr>
          <p:cNvPicPr>
            <a:picLocks noChangeAspect="1" noChangeArrowheads="1"/>
          </p:cNvPicPr>
          <p:nvPr/>
        </p:nvPicPr>
        <p:blipFill>
          <a:blip r:embed="rId2" cstate="email">
            <a:lum bright="16000" contrast="-14000"/>
            <a:extLst>
              <a:ext uri="{28A0092B-C50C-407E-A947-70E740481C1C}">
                <a14:useLocalDpi xmlns:a14="http://schemas.microsoft.com/office/drawing/2010/main"/>
              </a:ext>
            </a:extLst>
          </a:blip>
          <a:srcRect/>
          <a:stretch>
            <a:fillRect/>
          </a:stretch>
        </p:blipFill>
        <p:spPr bwMode="auto">
          <a:xfrm>
            <a:off x="-17463" y="-63500"/>
            <a:ext cx="9313863"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B151D992-47AE-8FDD-1104-868659F6DBEA}"/>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pic>
        <p:nvPicPr>
          <p:cNvPr id="20484" name="Picture 2" descr="C:\Users\Denise\AppData\Local\Microsoft\Windows\Temporary Internet Files\Content.IE5\GL8F1P1J\MP900384798[1].jpg">
            <a:extLst>
              <a:ext uri="{FF2B5EF4-FFF2-40B4-BE49-F238E27FC236}">
                <a16:creationId xmlns:a16="http://schemas.microsoft.com/office/drawing/2014/main" xmlns="" id="{1C5187D7-3FD2-7E09-2E70-4C84E7A112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96213" y="1608138"/>
            <a:ext cx="10461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3">
            <a:extLst>
              <a:ext uri="{FF2B5EF4-FFF2-40B4-BE49-F238E27FC236}">
                <a16:creationId xmlns:a16="http://schemas.microsoft.com/office/drawing/2014/main" xmlns="" id="{93EFD786-D174-F547-365A-D9DA78C7C943}"/>
              </a:ext>
            </a:extLst>
          </p:cNvPr>
          <p:cNvSpPr txBox="1">
            <a:spLocks noChangeArrowheads="1"/>
          </p:cNvSpPr>
          <p:nvPr/>
        </p:nvSpPr>
        <p:spPr bwMode="auto">
          <a:xfrm>
            <a:off x="7065963" y="2274888"/>
            <a:ext cx="914400" cy="646112"/>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1800">
                <a:solidFill>
                  <a:srgbClr val="663300"/>
                </a:solidFill>
                <a:latin typeface="Arial" panose="020B0604020202020204" pitchFamily="34" charset="0"/>
              </a:rPr>
              <a:t>KING</a:t>
            </a:r>
            <a:r>
              <a:rPr lang="en-US" altLang="en-US" sz="1800">
                <a:latin typeface="Arial" panose="020B0604020202020204" pitchFamily="34" charset="0"/>
              </a:rPr>
              <a:t> </a:t>
            </a:r>
            <a:r>
              <a:rPr lang="en-US" altLang="en-US" sz="1800">
                <a:solidFill>
                  <a:srgbClr val="663300"/>
                </a:solidFill>
                <a:latin typeface="Arial" panose="020B0604020202020204" pitchFamily="34" charset="0"/>
              </a:rPr>
              <a:t>SAUL</a:t>
            </a:r>
          </a:p>
        </p:txBody>
      </p:sp>
      <p:pic>
        <p:nvPicPr>
          <p:cNvPr id="20486" name="Picture 2" descr="C:\Users\Denise\AppData\Local\Microsoft\Windows\Temporary Internet Files\Content.IE5\5YGUFXWQ\MC900332900[1].wmf">
            <a:extLst>
              <a:ext uri="{FF2B5EF4-FFF2-40B4-BE49-F238E27FC236}">
                <a16:creationId xmlns:a16="http://schemas.microsoft.com/office/drawing/2014/main" xmlns="" id="{5785C878-63B4-D9C9-AB76-F30EFE22FE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4273550"/>
            <a:ext cx="295116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xmlns="" id="{8DA56DF0-6AD7-2BC4-8547-F811344A1ECF}"/>
              </a:ext>
            </a:extLst>
          </p:cNvPr>
          <p:cNvSpPr/>
          <p:nvPr/>
        </p:nvSpPr>
        <p:spPr>
          <a:xfrm>
            <a:off x="460375" y="382588"/>
            <a:ext cx="7312025" cy="3784600"/>
          </a:xfrm>
          <a:prstGeom prst="wedgeRoundRectCallout">
            <a:avLst>
              <a:gd name="adj1" fmla="val -33402"/>
              <a:gd name="adj2" fmla="val 57208"/>
              <a:gd name="adj3" fmla="val 16667"/>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2400">
              <a:solidFill>
                <a:srgbClr val="996633"/>
              </a:solidFill>
              <a:latin typeface="Palatino Linotype" panose="02040502050505030304" pitchFamily="18" charset="0"/>
            </a:endParaRPr>
          </a:p>
        </p:txBody>
      </p:sp>
      <p:sp>
        <p:nvSpPr>
          <p:cNvPr id="20488" name="Rectangle 1">
            <a:extLst>
              <a:ext uri="{FF2B5EF4-FFF2-40B4-BE49-F238E27FC236}">
                <a16:creationId xmlns:a16="http://schemas.microsoft.com/office/drawing/2014/main" xmlns="" id="{B6D07A09-10D6-B630-C7AA-789701139FA7}"/>
              </a:ext>
            </a:extLst>
          </p:cNvPr>
          <p:cNvSpPr>
            <a:spLocks noChangeArrowheads="1"/>
          </p:cNvSpPr>
          <p:nvPr/>
        </p:nvSpPr>
        <p:spPr bwMode="auto">
          <a:xfrm>
            <a:off x="782638" y="431800"/>
            <a:ext cx="71977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200" baseline="30000">
                <a:ea typeface="Palatino Linotype" panose="02040502050505030304" pitchFamily="18" charset="0"/>
                <a:cs typeface="Palatino Linotype" panose="02040502050505030304" pitchFamily="18" charset="0"/>
              </a:rPr>
              <a:t>6</a:t>
            </a:r>
            <a:r>
              <a:rPr lang="en-US" altLang="en-US" sz="3200">
                <a:ea typeface="Palatino Linotype" panose="02040502050505030304" pitchFamily="18" charset="0"/>
                <a:cs typeface="Palatino Linotype" panose="02040502050505030304" pitchFamily="18" charset="0"/>
              </a:rPr>
              <a:t>May the LORD now show you kindness and faithfulness, and I too will show you the same favor because you have done this. </a:t>
            </a:r>
            <a:r>
              <a:rPr lang="en-US" altLang="en-US" sz="3200" baseline="30000">
                <a:ea typeface="Palatino Linotype" panose="02040502050505030304" pitchFamily="18" charset="0"/>
                <a:cs typeface="Palatino Linotype" panose="02040502050505030304" pitchFamily="18" charset="0"/>
              </a:rPr>
              <a:t>7</a:t>
            </a:r>
            <a:r>
              <a:rPr lang="en-US" altLang="en-US" sz="3200">
                <a:ea typeface="Palatino Linotype" panose="02040502050505030304" pitchFamily="18" charset="0"/>
                <a:cs typeface="Palatino Linotype" panose="02040502050505030304" pitchFamily="18" charset="0"/>
              </a:rPr>
              <a:t>Now then, be strong and brave, for Saul your master is dead, and the people of Judah have anointed me king over them.” </a:t>
            </a:r>
          </a:p>
        </p:txBody>
      </p:sp>
      <p:pic>
        <p:nvPicPr>
          <p:cNvPr id="20489" name="Picture 8" descr="C:\Users\Denise\AppData\Local\Microsoft\Windows\Temporary Internet Files\Content.IE5\GL8F1P1J\MC900197613[1].wmf">
            <a:extLst>
              <a:ext uri="{FF2B5EF4-FFF2-40B4-BE49-F238E27FC236}">
                <a16:creationId xmlns:a16="http://schemas.microsoft.com/office/drawing/2014/main" xmlns="" id="{9500834D-8F28-CF2F-0A5A-D7B98B27063B}"/>
              </a:ext>
            </a:extLst>
          </p:cNvPr>
          <p:cNvPicPr>
            <a:picLocks noChangeAspect="1" noChangeArrowheads="1"/>
          </p:cNvPicPr>
          <p:nvPr/>
        </p:nvPicPr>
        <p:blipFill>
          <a:blip r:embed="rId2" cstate="email">
            <a:lum bright="18000" contrast="-10000"/>
            <a:extLst>
              <a:ext uri="{28A0092B-C50C-407E-A947-70E740481C1C}">
                <a14:useLocalDpi xmlns:a14="http://schemas.microsoft.com/office/drawing/2010/main"/>
              </a:ext>
            </a:extLst>
          </a:blip>
          <a:srcRect l="9431" t="62907" r="74341" b="17987"/>
          <a:stretch>
            <a:fillRect/>
          </a:stretch>
        </p:blipFill>
        <p:spPr bwMode="auto">
          <a:xfrm>
            <a:off x="2736850" y="4251325"/>
            <a:ext cx="12731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9BC0F68-F4BE-AF2A-0B58-194F5A4E9261}"/>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21507" name="Rectangle 3">
            <a:extLst>
              <a:ext uri="{FF2B5EF4-FFF2-40B4-BE49-F238E27FC236}">
                <a16:creationId xmlns:a16="http://schemas.microsoft.com/office/drawing/2014/main" xmlns="" id="{56A5B093-28F8-C585-1613-0759DF036FD1}"/>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21508" name="Rectangle 1">
            <a:extLst>
              <a:ext uri="{FF2B5EF4-FFF2-40B4-BE49-F238E27FC236}">
                <a16:creationId xmlns:a16="http://schemas.microsoft.com/office/drawing/2014/main" xmlns="" id="{9BF536FA-9307-A3DE-EFC6-CE462DFA2626}"/>
              </a:ext>
            </a:extLst>
          </p:cNvPr>
          <p:cNvSpPr>
            <a:spLocks noChangeArrowheads="1"/>
          </p:cNvSpPr>
          <p:nvPr/>
        </p:nvSpPr>
        <p:spPr bwMode="auto">
          <a:xfrm>
            <a:off x="304800" y="180975"/>
            <a:ext cx="85455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200" dirty="0">
                <a:ea typeface="Palatino Linotype" panose="02040502050505030304" pitchFamily="18" charset="0"/>
                <a:cs typeface="Palatino Linotype" panose="02040502050505030304" pitchFamily="18" charset="0"/>
              </a:rPr>
              <a:t> </a:t>
            </a:r>
            <a:r>
              <a:rPr lang="en-US" altLang="en-US" sz="3200" baseline="30000" dirty="0">
                <a:ea typeface="Palatino Linotype" panose="02040502050505030304" pitchFamily="18" charset="0"/>
                <a:cs typeface="Palatino Linotype" panose="02040502050505030304" pitchFamily="18" charset="0"/>
              </a:rPr>
              <a:t>8</a:t>
            </a:r>
            <a:r>
              <a:rPr lang="en-US" altLang="en-US" sz="3200" dirty="0">
                <a:ea typeface="Palatino Linotype" panose="02040502050505030304" pitchFamily="18" charset="0"/>
                <a:cs typeface="Palatino Linotype" panose="02040502050505030304" pitchFamily="18" charset="0"/>
              </a:rPr>
              <a:t>Meanwhile, </a:t>
            </a:r>
            <a:r>
              <a:rPr lang="en-US" altLang="en-US" sz="3200" b="1" dirty="0">
                <a:ea typeface="Palatino Linotype" panose="02040502050505030304" pitchFamily="18" charset="0"/>
                <a:cs typeface="Palatino Linotype" panose="02040502050505030304" pitchFamily="18" charset="0"/>
              </a:rPr>
              <a:t>Abner</a:t>
            </a:r>
            <a:r>
              <a:rPr lang="en-US" altLang="en-US" sz="3200" dirty="0">
                <a:ea typeface="Palatino Linotype" panose="02040502050505030304" pitchFamily="18" charset="0"/>
                <a:cs typeface="Palatino Linotype" panose="02040502050505030304" pitchFamily="18" charset="0"/>
              </a:rPr>
              <a:t> son of </a:t>
            </a:r>
            <a:r>
              <a:rPr lang="en-US" altLang="en-US" sz="3200" dirty="0" err="1">
                <a:ea typeface="Palatino Linotype" panose="02040502050505030304" pitchFamily="18" charset="0"/>
                <a:cs typeface="Palatino Linotype" panose="02040502050505030304" pitchFamily="18" charset="0"/>
              </a:rPr>
              <a:t>Ner</a:t>
            </a:r>
            <a:r>
              <a:rPr lang="en-US" altLang="en-US" sz="3200" dirty="0">
                <a:ea typeface="Palatino Linotype" panose="02040502050505030304" pitchFamily="18" charset="0"/>
                <a:cs typeface="Palatino Linotype" panose="02040502050505030304" pitchFamily="18" charset="0"/>
              </a:rPr>
              <a:t>, the </a:t>
            </a:r>
            <a:r>
              <a:rPr lang="en-US" altLang="en-US" sz="3200" b="1" dirty="0">
                <a:ea typeface="Palatino Linotype" panose="02040502050505030304" pitchFamily="18" charset="0"/>
                <a:cs typeface="Palatino Linotype" panose="02040502050505030304" pitchFamily="18" charset="0"/>
              </a:rPr>
              <a:t>commander of Saul’s army</a:t>
            </a:r>
            <a:r>
              <a:rPr lang="en-US" altLang="en-US" sz="3200" dirty="0">
                <a:ea typeface="Palatino Linotype" panose="02040502050505030304" pitchFamily="18" charset="0"/>
                <a:cs typeface="Palatino Linotype" panose="02040502050505030304" pitchFamily="18" charset="0"/>
              </a:rPr>
              <a:t>, had taken </a:t>
            </a:r>
            <a:r>
              <a:rPr lang="en-US" altLang="en-US" sz="3200" b="1" dirty="0" err="1">
                <a:ea typeface="Palatino Linotype" panose="02040502050505030304" pitchFamily="18" charset="0"/>
                <a:cs typeface="Palatino Linotype" panose="02040502050505030304" pitchFamily="18" charset="0"/>
              </a:rPr>
              <a:t>Ish-Bosheth</a:t>
            </a:r>
            <a:r>
              <a:rPr lang="en-US" altLang="en-US" sz="3200" dirty="0">
                <a:ea typeface="Palatino Linotype" panose="02040502050505030304" pitchFamily="18" charset="0"/>
                <a:cs typeface="Palatino Linotype" panose="02040502050505030304" pitchFamily="18" charset="0"/>
              </a:rPr>
              <a:t> son of Saul and brought him over to </a:t>
            </a:r>
            <a:r>
              <a:rPr lang="en-US" altLang="en-US" sz="3200" dirty="0" err="1">
                <a:ea typeface="Palatino Linotype" panose="02040502050505030304" pitchFamily="18" charset="0"/>
                <a:cs typeface="Palatino Linotype" panose="02040502050505030304" pitchFamily="18" charset="0"/>
              </a:rPr>
              <a:t>Mahanaim</a:t>
            </a:r>
            <a:r>
              <a:rPr lang="en-US" altLang="en-US" sz="3200" dirty="0">
                <a:ea typeface="Palatino Linotype" panose="02040502050505030304" pitchFamily="18" charset="0"/>
                <a:cs typeface="Palatino Linotype" panose="02040502050505030304" pitchFamily="18" charset="0"/>
              </a:rPr>
              <a:t>. </a:t>
            </a:r>
            <a:r>
              <a:rPr lang="en-US" altLang="en-US" sz="3200" baseline="30000" dirty="0">
                <a:ea typeface="Palatino Linotype" panose="02040502050505030304" pitchFamily="18" charset="0"/>
                <a:cs typeface="Palatino Linotype" panose="02040502050505030304" pitchFamily="18" charset="0"/>
              </a:rPr>
              <a:t>9</a:t>
            </a:r>
            <a:r>
              <a:rPr lang="en-US" altLang="en-US" sz="3200" dirty="0">
                <a:ea typeface="Palatino Linotype" panose="02040502050505030304" pitchFamily="18" charset="0"/>
                <a:cs typeface="Palatino Linotype" panose="02040502050505030304" pitchFamily="18" charset="0"/>
              </a:rPr>
              <a:t>He made him </a:t>
            </a:r>
            <a:r>
              <a:rPr lang="en-US" altLang="en-US" sz="3200" b="1" dirty="0">
                <a:ea typeface="Palatino Linotype" panose="02040502050505030304" pitchFamily="18" charset="0"/>
                <a:cs typeface="Palatino Linotype" panose="02040502050505030304" pitchFamily="18" charset="0"/>
              </a:rPr>
              <a:t>king</a:t>
            </a:r>
            <a:r>
              <a:rPr lang="en-US" altLang="en-US" sz="3200" dirty="0">
                <a:ea typeface="Palatino Linotype" panose="02040502050505030304" pitchFamily="18" charset="0"/>
                <a:cs typeface="Palatino Linotype" panose="02040502050505030304" pitchFamily="18" charset="0"/>
              </a:rPr>
              <a:t> over Gilead, </a:t>
            </a:r>
            <a:r>
              <a:rPr lang="en-US" altLang="en-US" sz="3200" dirty="0" err="1">
                <a:ea typeface="Palatino Linotype" panose="02040502050505030304" pitchFamily="18" charset="0"/>
                <a:cs typeface="Palatino Linotype" panose="02040502050505030304" pitchFamily="18" charset="0"/>
              </a:rPr>
              <a:t>Ashuri</a:t>
            </a:r>
            <a:r>
              <a:rPr lang="en-US" altLang="en-US" sz="3200" dirty="0">
                <a:ea typeface="Palatino Linotype" panose="02040502050505030304" pitchFamily="18" charset="0"/>
                <a:cs typeface="Palatino Linotype" panose="02040502050505030304" pitchFamily="18" charset="0"/>
              </a:rPr>
              <a:t> and Jezreel, and also over Ephraim, Benjamin and </a:t>
            </a:r>
            <a:r>
              <a:rPr lang="en-US" altLang="en-US" sz="3200" b="1" dirty="0">
                <a:ea typeface="Palatino Linotype" panose="02040502050505030304" pitchFamily="18" charset="0"/>
                <a:cs typeface="Palatino Linotype" panose="02040502050505030304" pitchFamily="18" charset="0"/>
              </a:rPr>
              <a:t>all Israel</a:t>
            </a:r>
            <a:r>
              <a:rPr lang="en-US" altLang="en-US" sz="3200" dirty="0">
                <a:ea typeface="Palatino Linotype" panose="02040502050505030304" pitchFamily="18" charset="0"/>
                <a:cs typeface="Palatino Linotype" panose="02040502050505030304" pitchFamily="18" charset="0"/>
              </a:rPr>
              <a:t>. </a:t>
            </a:r>
          </a:p>
        </p:txBody>
      </p:sp>
      <p:pic>
        <p:nvPicPr>
          <p:cNvPr id="21509" name="Picture 5" descr="C:\Users\Denise\AppData\Local\Microsoft\Windows\Temporary Internet Files\Content.IE5\5YGUFXWQ\MC900435115[1].wmf">
            <a:extLst>
              <a:ext uri="{FF2B5EF4-FFF2-40B4-BE49-F238E27FC236}">
                <a16:creationId xmlns:a16="http://schemas.microsoft.com/office/drawing/2014/main" xmlns="" id="{FC375380-75F1-2430-4311-BA7CED4459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7842" y="3255963"/>
            <a:ext cx="144278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Users\Denise\AppData\Local\Microsoft\Windows\Temporary Internet Files\Content.IE5\IV2NK6Z9\MC900304493[1].wmf">
            <a:extLst>
              <a:ext uri="{FF2B5EF4-FFF2-40B4-BE49-F238E27FC236}">
                <a16:creationId xmlns:a16="http://schemas.microsoft.com/office/drawing/2014/main" xmlns="" id="{1D370C7A-24B2-EDA0-D3B5-C451CE26B1E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9324" y="3086100"/>
            <a:ext cx="1725151" cy="200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Users\Denise\AppData\Local\Microsoft\Windows\Temporary Internet Files\Content.IE5\OBE6OSOV\MC900024294[1].wmf">
            <a:extLst>
              <a:ext uri="{FF2B5EF4-FFF2-40B4-BE49-F238E27FC236}">
                <a16:creationId xmlns:a16="http://schemas.microsoft.com/office/drawing/2014/main" xmlns="" id="{23DE2299-E880-0CB3-09E0-DA0D605320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729288" y="3168210"/>
            <a:ext cx="1725150" cy="170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1">
            <a:extLst>
              <a:ext uri="{FF2B5EF4-FFF2-40B4-BE49-F238E27FC236}">
                <a16:creationId xmlns:a16="http://schemas.microsoft.com/office/drawing/2014/main" xmlns="" id="{477E6393-41D1-A631-FB03-09936F8C0534}"/>
              </a:ext>
            </a:extLst>
          </p:cNvPr>
          <p:cNvSpPr txBox="1">
            <a:spLocks noChangeArrowheads="1"/>
          </p:cNvSpPr>
          <p:nvPr/>
        </p:nvSpPr>
        <p:spPr bwMode="auto">
          <a:xfrm>
            <a:off x="5856288" y="3821113"/>
            <a:ext cx="1362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dirty="0" err="1">
                <a:latin typeface="Arial" panose="020B0604020202020204" pitchFamily="34" charset="0"/>
              </a:rPr>
              <a:t>Mahanaim</a:t>
            </a:r>
            <a:endParaRPr lang="en-US" altLang="en-US" sz="1800" dirty="0">
              <a:latin typeface="Arial" panose="020B0604020202020204" pitchFamily="34" charset="0"/>
            </a:endParaRPr>
          </a:p>
        </p:txBody>
      </p:sp>
      <p:sp>
        <p:nvSpPr>
          <p:cNvPr id="21513" name="TextBox 5">
            <a:extLst>
              <a:ext uri="{FF2B5EF4-FFF2-40B4-BE49-F238E27FC236}">
                <a16:creationId xmlns:a16="http://schemas.microsoft.com/office/drawing/2014/main" xmlns="" id="{80AA9758-0769-B8ED-3479-41F482C7F984}"/>
              </a:ext>
            </a:extLst>
          </p:cNvPr>
          <p:cNvSpPr txBox="1">
            <a:spLocks noChangeArrowheads="1"/>
          </p:cNvSpPr>
          <p:nvPr/>
        </p:nvSpPr>
        <p:spPr bwMode="auto">
          <a:xfrm>
            <a:off x="1243013" y="5100638"/>
            <a:ext cx="947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Abner</a:t>
            </a:r>
          </a:p>
        </p:txBody>
      </p:sp>
      <p:sp>
        <p:nvSpPr>
          <p:cNvPr id="21514" name="TextBox 11">
            <a:extLst>
              <a:ext uri="{FF2B5EF4-FFF2-40B4-BE49-F238E27FC236}">
                <a16:creationId xmlns:a16="http://schemas.microsoft.com/office/drawing/2014/main" xmlns="" id="{9A74666A-19E5-20B7-2794-239A2EADDD84}"/>
              </a:ext>
            </a:extLst>
          </p:cNvPr>
          <p:cNvSpPr txBox="1">
            <a:spLocks noChangeArrowheads="1"/>
          </p:cNvSpPr>
          <p:nvPr/>
        </p:nvSpPr>
        <p:spPr bwMode="auto">
          <a:xfrm>
            <a:off x="3794125" y="5089525"/>
            <a:ext cx="1631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Ish-Bosheth</a:t>
            </a:r>
          </a:p>
        </p:txBody>
      </p:sp>
      <p:sp>
        <p:nvSpPr>
          <p:cNvPr id="10" name="Arc 9">
            <a:extLst>
              <a:ext uri="{FF2B5EF4-FFF2-40B4-BE49-F238E27FC236}">
                <a16:creationId xmlns:a16="http://schemas.microsoft.com/office/drawing/2014/main" xmlns="" id="{9A89E6F7-2D72-CF05-699E-CA0C10A05D05}"/>
              </a:ext>
            </a:extLst>
          </p:cNvPr>
          <p:cNvSpPr/>
          <p:nvPr/>
        </p:nvSpPr>
        <p:spPr>
          <a:xfrm>
            <a:off x="1219200" y="5486400"/>
            <a:ext cx="6781800" cy="990600"/>
          </a:xfrm>
          <a:prstGeom prst="arc">
            <a:avLst>
              <a:gd name="adj1" fmla="val 10734093"/>
              <a:gd name="adj2" fmla="val 144721"/>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2000" b="1" dirty="0"/>
          </a:p>
        </p:txBody>
      </p:sp>
      <p:sp>
        <p:nvSpPr>
          <p:cNvPr id="21516" name="TextBox 10">
            <a:extLst>
              <a:ext uri="{FF2B5EF4-FFF2-40B4-BE49-F238E27FC236}">
                <a16:creationId xmlns:a16="http://schemas.microsoft.com/office/drawing/2014/main" xmlns="" id="{7B07DDFB-38D6-FE30-6D7A-8215C40D084E}"/>
              </a:ext>
            </a:extLst>
          </p:cNvPr>
          <p:cNvSpPr txBox="1">
            <a:spLocks noChangeArrowheads="1"/>
          </p:cNvSpPr>
          <p:nvPr/>
        </p:nvSpPr>
        <p:spPr bwMode="auto">
          <a:xfrm>
            <a:off x="1546225" y="5802313"/>
            <a:ext cx="617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Gilead    Ashuri    Jezreel    Ephraim    Benjamin    Israel</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DCBE5B-C7E6-0A52-01A6-4739EA1C3F61}"/>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22531" name="Rectangle 3">
            <a:extLst>
              <a:ext uri="{FF2B5EF4-FFF2-40B4-BE49-F238E27FC236}">
                <a16:creationId xmlns:a16="http://schemas.microsoft.com/office/drawing/2014/main" xmlns="" id="{D87C277F-A48B-F173-DB8F-22EAB16B9AC3}"/>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22532" name="Rectangle 1">
            <a:extLst>
              <a:ext uri="{FF2B5EF4-FFF2-40B4-BE49-F238E27FC236}">
                <a16:creationId xmlns:a16="http://schemas.microsoft.com/office/drawing/2014/main" xmlns="" id="{6098C7AB-E32B-7739-C9AA-D6847FCCAD95}"/>
              </a:ext>
            </a:extLst>
          </p:cNvPr>
          <p:cNvSpPr>
            <a:spLocks noChangeArrowheads="1"/>
          </p:cNvSpPr>
          <p:nvPr/>
        </p:nvSpPr>
        <p:spPr bwMode="auto">
          <a:xfrm>
            <a:off x="406400" y="200025"/>
            <a:ext cx="31972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000" baseline="30000" dirty="0">
                <a:ea typeface="Palatino Linotype" panose="02040502050505030304" pitchFamily="18" charset="0"/>
                <a:cs typeface="Palatino Linotype" panose="02040502050505030304" pitchFamily="18" charset="0"/>
              </a:rPr>
              <a:t>10</a:t>
            </a:r>
            <a:r>
              <a:rPr lang="en-US" altLang="en-US" sz="3000" b="1" dirty="0">
                <a:ea typeface="Palatino Linotype" panose="02040502050505030304" pitchFamily="18" charset="0"/>
                <a:cs typeface="Palatino Linotype" panose="02040502050505030304" pitchFamily="18" charset="0"/>
              </a:rPr>
              <a:t>Ish-Bosheth</a:t>
            </a:r>
            <a:r>
              <a:rPr lang="en-US" altLang="en-US" sz="3000" dirty="0">
                <a:ea typeface="Palatino Linotype" panose="02040502050505030304" pitchFamily="18" charset="0"/>
                <a:cs typeface="Palatino Linotype" panose="02040502050505030304" pitchFamily="18" charset="0"/>
              </a:rPr>
              <a:t> son of Saul was 42 old when he became king over Israel, and he reigned </a:t>
            </a:r>
            <a:r>
              <a:rPr lang="en-US" altLang="en-US" sz="3000" b="1" dirty="0">
                <a:ea typeface="Palatino Linotype" panose="02040502050505030304" pitchFamily="18" charset="0"/>
                <a:cs typeface="Palatino Linotype" panose="02040502050505030304" pitchFamily="18" charset="0"/>
              </a:rPr>
              <a:t>2 years</a:t>
            </a:r>
            <a:r>
              <a:rPr lang="en-US" altLang="en-US" sz="3000" dirty="0">
                <a:ea typeface="Palatino Linotype" panose="02040502050505030304" pitchFamily="18" charset="0"/>
                <a:cs typeface="Palatino Linotype" panose="02040502050505030304" pitchFamily="18" charset="0"/>
              </a:rPr>
              <a:t>. </a:t>
            </a:r>
          </a:p>
        </p:txBody>
      </p:sp>
      <p:pic>
        <p:nvPicPr>
          <p:cNvPr id="22533" name="Picture 6" descr="C:\Users\Denise\AppData\Local\Microsoft\Windows\Temporary Internet Files\Content.IE5\IV2NK6Z9\MC900304493[1].wmf">
            <a:extLst>
              <a:ext uri="{FF2B5EF4-FFF2-40B4-BE49-F238E27FC236}">
                <a16:creationId xmlns:a16="http://schemas.microsoft.com/office/drawing/2014/main" xmlns="" id="{18508D24-2194-416D-799F-2171EFD32D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359150"/>
            <a:ext cx="16764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C:\Users\Denise\AppData\Local\Microsoft\Windows\Temporary Internet Files\Content.IE5\CIQDW0LY\MC900027690[1].wmf">
            <a:extLst>
              <a:ext uri="{FF2B5EF4-FFF2-40B4-BE49-F238E27FC236}">
                <a16:creationId xmlns:a16="http://schemas.microsoft.com/office/drawing/2014/main" xmlns="" id="{972A0D06-B7B0-4BAA-6E99-EE5239BC41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281863" y="2174875"/>
            <a:ext cx="14382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1">
            <a:extLst>
              <a:ext uri="{FF2B5EF4-FFF2-40B4-BE49-F238E27FC236}">
                <a16:creationId xmlns:a16="http://schemas.microsoft.com/office/drawing/2014/main" xmlns="" id="{2816845B-FAB2-790E-7527-FBEEAA3A39DA}"/>
              </a:ext>
            </a:extLst>
          </p:cNvPr>
          <p:cNvSpPr txBox="1">
            <a:spLocks noChangeArrowheads="1"/>
          </p:cNvSpPr>
          <p:nvPr/>
        </p:nvSpPr>
        <p:spPr bwMode="auto">
          <a:xfrm>
            <a:off x="4279900" y="274638"/>
            <a:ext cx="44831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000" dirty="0">
                <a:ea typeface="Palatino Linotype" panose="02040502050505030304" pitchFamily="18" charset="0"/>
                <a:cs typeface="Palatino Linotype" panose="02040502050505030304" pitchFamily="18" charset="0"/>
              </a:rPr>
              <a:t>The tribe of Judah, however, remained loyal to David. </a:t>
            </a:r>
            <a:r>
              <a:rPr lang="en-US" altLang="en-US" sz="3000" baseline="30000" dirty="0">
                <a:ea typeface="Palatino Linotype" panose="02040502050505030304" pitchFamily="18" charset="0"/>
                <a:cs typeface="Palatino Linotype" panose="02040502050505030304" pitchFamily="18" charset="0"/>
              </a:rPr>
              <a:t>11</a:t>
            </a:r>
            <a:r>
              <a:rPr lang="en-US" altLang="en-US" sz="3000" dirty="0">
                <a:ea typeface="Palatino Linotype" panose="02040502050505030304" pitchFamily="18" charset="0"/>
                <a:cs typeface="Palatino Linotype" panose="02040502050505030304" pitchFamily="18" charset="0"/>
              </a:rPr>
              <a:t>The length of time </a:t>
            </a:r>
            <a:r>
              <a:rPr lang="en-US" altLang="en-US" sz="3000" b="1" dirty="0">
                <a:ea typeface="Palatino Linotype" panose="02040502050505030304" pitchFamily="18" charset="0"/>
                <a:cs typeface="Palatino Linotype" panose="02040502050505030304" pitchFamily="18" charset="0"/>
              </a:rPr>
              <a:t>David was king in Hebron over </a:t>
            </a:r>
          </a:p>
          <a:p>
            <a:pPr eaLnBrk="1" hangingPunct="1">
              <a:spcBef>
                <a:spcPct val="0"/>
              </a:spcBef>
              <a:buSzTx/>
              <a:buFontTx/>
              <a:buNone/>
            </a:pPr>
            <a:r>
              <a:rPr lang="en-US" altLang="en-US" sz="3000" b="1" dirty="0">
                <a:ea typeface="Palatino Linotype" panose="02040502050505030304" pitchFamily="18" charset="0"/>
                <a:cs typeface="Palatino Linotype" panose="02040502050505030304" pitchFamily="18" charset="0"/>
              </a:rPr>
              <a:t>Judah was 7 years </a:t>
            </a:r>
          </a:p>
          <a:p>
            <a:pPr eaLnBrk="1" hangingPunct="1">
              <a:spcBef>
                <a:spcPct val="0"/>
              </a:spcBef>
              <a:buSzTx/>
              <a:buFontTx/>
              <a:buNone/>
            </a:pPr>
            <a:r>
              <a:rPr lang="en-US" altLang="en-US" sz="3000" b="1" dirty="0">
                <a:ea typeface="Palatino Linotype" panose="02040502050505030304" pitchFamily="18" charset="0"/>
                <a:cs typeface="Palatino Linotype" panose="02040502050505030304" pitchFamily="18" charset="0"/>
              </a:rPr>
              <a:t>and 6 months</a:t>
            </a:r>
            <a:r>
              <a:rPr lang="en-US" altLang="en-US" sz="3000" dirty="0">
                <a:ea typeface="Palatino Linotype" panose="02040502050505030304" pitchFamily="18" charset="0"/>
                <a:cs typeface="Palatino Linotype" panose="02040502050505030304" pitchFamily="18" charset="0"/>
              </a:rPr>
              <a:t>. </a:t>
            </a:r>
          </a:p>
        </p:txBody>
      </p:sp>
      <p:pic>
        <p:nvPicPr>
          <p:cNvPr id="22536" name="Picture 6" descr="C:\Users\Denise\AppData\Local\Microsoft\Windows\Temporary Internet Files\Content.IE5\5YGUFXWQ\MC900199196[1].wmf">
            <a:extLst>
              <a:ext uri="{FF2B5EF4-FFF2-40B4-BE49-F238E27FC236}">
                <a16:creationId xmlns:a16="http://schemas.microsoft.com/office/drawing/2014/main" xmlns="" id="{148524B8-E02A-30A0-9FEB-8983782E94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4627563"/>
            <a:ext cx="10572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7" descr="C:\Users\Denise\AppData\Local\Microsoft\Windows\Temporary Internet Files\Content.IE5\5YGUFXWQ\MC900232677[1].wmf">
            <a:extLst>
              <a:ext uri="{FF2B5EF4-FFF2-40B4-BE49-F238E27FC236}">
                <a16:creationId xmlns:a16="http://schemas.microsoft.com/office/drawing/2014/main" xmlns="" id="{44C364DC-91BF-6987-A3E0-17ADCE4EF43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1863" y="4625975"/>
            <a:ext cx="14478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Box 3">
            <a:extLst>
              <a:ext uri="{FF2B5EF4-FFF2-40B4-BE49-F238E27FC236}">
                <a16:creationId xmlns:a16="http://schemas.microsoft.com/office/drawing/2014/main" xmlns="" id="{8131DFBA-8C61-ABCA-4F46-A27345ABCB35}"/>
              </a:ext>
            </a:extLst>
          </p:cNvPr>
          <p:cNvSpPr txBox="1">
            <a:spLocks noChangeArrowheads="1"/>
          </p:cNvSpPr>
          <p:nvPr/>
        </p:nvSpPr>
        <p:spPr bwMode="auto">
          <a:xfrm>
            <a:off x="1779588" y="561975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Israel – 2 years</a:t>
            </a:r>
          </a:p>
        </p:txBody>
      </p:sp>
      <p:sp>
        <p:nvSpPr>
          <p:cNvPr id="22539" name="TextBox 13">
            <a:extLst>
              <a:ext uri="{FF2B5EF4-FFF2-40B4-BE49-F238E27FC236}">
                <a16:creationId xmlns:a16="http://schemas.microsoft.com/office/drawing/2014/main" xmlns="" id="{F64882AD-6641-E4AB-2355-EEA1784EF6BB}"/>
              </a:ext>
            </a:extLst>
          </p:cNvPr>
          <p:cNvSpPr txBox="1">
            <a:spLocks noChangeArrowheads="1"/>
          </p:cNvSpPr>
          <p:nvPr/>
        </p:nvSpPr>
        <p:spPr bwMode="auto">
          <a:xfrm>
            <a:off x="4087813" y="5605463"/>
            <a:ext cx="343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Judah – 7 years &amp; 6 months</a:t>
            </a:r>
          </a:p>
        </p:txBody>
      </p:sp>
      <p:pic>
        <p:nvPicPr>
          <p:cNvPr id="22540" name="Picture 9" descr="C:\Users\Denise\AppData\Local\Microsoft\Windows\Temporary Internet Files\Content.IE5\2V34B32O\MC900435496[1].wmf">
            <a:extLst>
              <a:ext uri="{FF2B5EF4-FFF2-40B4-BE49-F238E27FC236}">
                <a16:creationId xmlns:a16="http://schemas.microsoft.com/office/drawing/2014/main" xmlns="" id="{27A25DF5-0631-53EF-9235-4D3EF13E234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6738" y="5630863"/>
            <a:ext cx="9620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7AC06A87-65CA-8398-4012-A64DCAA7A94B}"/>
              </a:ext>
            </a:extLst>
          </p:cNvPr>
          <p:cNvSpPr txBox="1"/>
          <p:nvPr/>
        </p:nvSpPr>
        <p:spPr>
          <a:xfrm>
            <a:off x="703263" y="6037263"/>
            <a:ext cx="693737" cy="400050"/>
          </a:xfrm>
          <a:prstGeom prst="rect">
            <a:avLst/>
          </a:prstGeom>
          <a:solidFill>
            <a:schemeClr val="bg1"/>
          </a:solidFill>
        </p:spPr>
        <p:txBody>
          <a:bodyPr>
            <a:spAutoFit/>
          </a:bodyPr>
          <a:lstStyle/>
          <a:p>
            <a:pPr eaLnBrk="1" hangingPunct="1">
              <a:defRPr/>
            </a:pPr>
            <a:r>
              <a:rPr lang="en-US" dirty="0">
                <a:solidFill>
                  <a:schemeClr val="bg2">
                    <a:lumMod val="50000"/>
                  </a:schemeClr>
                </a:solidFill>
                <a:latin typeface="Arial" charset="0"/>
                <a:cs typeface="Arial" charset="0"/>
              </a:rPr>
              <a:t> </a:t>
            </a:r>
            <a:r>
              <a:rPr lang="en-US" sz="2000" dirty="0">
                <a:solidFill>
                  <a:schemeClr val="bg2">
                    <a:lumMod val="50000"/>
                  </a:schemeClr>
                </a:solidFill>
                <a:latin typeface="Arial" charset="0"/>
                <a:cs typeface="Arial" charset="0"/>
              </a:rPr>
              <a:t>40</a:t>
            </a:r>
          </a:p>
        </p:txBody>
      </p:sp>
      <p:cxnSp>
        <p:nvCxnSpPr>
          <p:cNvPr id="11" name="Straight Connector 10">
            <a:extLst>
              <a:ext uri="{FF2B5EF4-FFF2-40B4-BE49-F238E27FC236}">
                <a16:creationId xmlns:a16="http://schemas.microsoft.com/office/drawing/2014/main" xmlns="" id="{9444469C-0B89-BCCB-D9BC-70CB7148BDCF}"/>
              </a:ext>
            </a:extLst>
          </p:cNvPr>
          <p:cNvCxnSpPr/>
          <p:nvPr/>
        </p:nvCxnSpPr>
        <p:spPr>
          <a:xfrm>
            <a:off x="3859213" y="3886200"/>
            <a:ext cx="0" cy="27178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22543" name="Picture 7" descr="C:\Users\Denise\AppData\Local\Microsoft\Windows\Temporary Internet Files\Content.IE5\5YGUFXWQ\MC900232677[1].wmf">
            <a:extLst>
              <a:ext uri="{FF2B5EF4-FFF2-40B4-BE49-F238E27FC236}">
                <a16:creationId xmlns:a16="http://schemas.microsoft.com/office/drawing/2014/main" xmlns="" id="{1CD0CFB2-487F-1E58-C4F3-7FD22C9EFA7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12088" y="2174875"/>
            <a:ext cx="56515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ave 15">
            <a:extLst>
              <a:ext uri="{FF2B5EF4-FFF2-40B4-BE49-F238E27FC236}">
                <a16:creationId xmlns:a16="http://schemas.microsoft.com/office/drawing/2014/main" xmlns="" id="{D558FA1E-29B6-8E50-0891-2F4024E303D2}"/>
              </a:ext>
            </a:extLst>
          </p:cNvPr>
          <p:cNvSpPr/>
          <p:nvPr/>
        </p:nvSpPr>
        <p:spPr>
          <a:xfrm rot="18794643">
            <a:off x="7324725" y="2995613"/>
            <a:ext cx="1050925" cy="457200"/>
          </a:xfrm>
          <a:prstGeom prst="wave">
            <a:avLst>
              <a:gd name="adj1" fmla="val 12500"/>
              <a:gd name="adj2" fmla="val -95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accent5">
                    <a:lumMod val="75000"/>
                  </a:schemeClr>
                </a:solidFill>
              </a:rPr>
              <a:t>JUDAH</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C:\Users\Denise\AppData\Local\Microsoft\Windows\Temporary Internet Files\Content.IE5\GL8F1P1J\MP900447993[1].jpg">
            <a:extLst>
              <a:ext uri="{FF2B5EF4-FFF2-40B4-BE49-F238E27FC236}">
                <a16:creationId xmlns:a16="http://schemas.microsoft.com/office/drawing/2014/main" xmlns="" id="{A367D456-BEBA-7A62-5275-CC783D473B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8000" y="673100"/>
            <a:ext cx="81280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descr="C:\Users\Denise\AppData\Local\Microsoft\Windows\Temporary Internet Files\Content.IE5\GL8F1P1J\MP900447993[1].jpg">
            <a:extLst>
              <a:ext uri="{FF2B5EF4-FFF2-40B4-BE49-F238E27FC236}">
                <a16:creationId xmlns:a16="http://schemas.microsoft.com/office/drawing/2014/main" xmlns="" id="{6A9A0738-2CAC-6DE0-3ED7-0DD1431E4C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B4AED5E6-7A33-D8C4-D7AC-12240E357949}"/>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23557" name="Rectangle 3">
            <a:extLst>
              <a:ext uri="{FF2B5EF4-FFF2-40B4-BE49-F238E27FC236}">
                <a16:creationId xmlns:a16="http://schemas.microsoft.com/office/drawing/2014/main" xmlns="" id="{7696E267-BCD6-340A-616C-460C82BA2D3D}"/>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23558" name="Rectangle 1">
            <a:extLst>
              <a:ext uri="{FF2B5EF4-FFF2-40B4-BE49-F238E27FC236}">
                <a16:creationId xmlns:a16="http://schemas.microsoft.com/office/drawing/2014/main" xmlns="" id="{69EC8D97-30D5-98B6-8359-FA4A3677EC8E}"/>
              </a:ext>
            </a:extLst>
          </p:cNvPr>
          <p:cNvSpPr>
            <a:spLocks noChangeArrowheads="1"/>
          </p:cNvSpPr>
          <p:nvPr/>
        </p:nvSpPr>
        <p:spPr bwMode="auto">
          <a:xfrm>
            <a:off x="496888" y="331788"/>
            <a:ext cx="80772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500" baseline="30000">
                <a:ea typeface="Palatino Linotype" panose="02040502050505030304" pitchFamily="18" charset="0"/>
                <a:cs typeface="Palatino Linotype" panose="02040502050505030304" pitchFamily="18" charset="0"/>
              </a:rPr>
              <a:t>12</a:t>
            </a:r>
            <a:r>
              <a:rPr lang="en-US" altLang="en-US" sz="3500">
                <a:ea typeface="Palatino Linotype" panose="02040502050505030304" pitchFamily="18" charset="0"/>
                <a:cs typeface="Palatino Linotype" panose="02040502050505030304" pitchFamily="18" charset="0"/>
              </a:rPr>
              <a:t>Abner son of Ner, together with the men of Ish-Bosheth son of Saul, left Mahanaim and went to Gibeon. </a:t>
            </a:r>
          </a:p>
        </p:txBody>
      </p:sp>
      <p:pic>
        <p:nvPicPr>
          <p:cNvPr id="23559" name="Picture 7" descr="C:\Users\Denise\AppData\Local\Microsoft\Windows\Temporary Internet Files\Content.IE5\OBE6OSOV\MC900024294[1].wmf">
            <a:extLst>
              <a:ext uri="{FF2B5EF4-FFF2-40B4-BE49-F238E27FC236}">
                <a16:creationId xmlns:a16="http://schemas.microsoft.com/office/drawing/2014/main" xmlns="" id="{7D15C4CE-A11F-9479-F207-020D382CBA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913" y="4408488"/>
            <a:ext cx="17319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5" descr="C:\Users\Denise\AppData\Local\Microsoft\Windows\Temporary Internet Files\Content.IE5\5YGUFXWQ\MC900435115[1].wmf">
            <a:extLst>
              <a:ext uri="{FF2B5EF4-FFF2-40B4-BE49-F238E27FC236}">
                <a16:creationId xmlns:a16="http://schemas.microsoft.com/office/drawing/2014/main" xmlns="" id="{69D9371A-5B7E-A8E9-853C-4B8718500F6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4025" y="2490788"/>
            <a:ext cx="14478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5" descr="C:\Users\Denise\AppData\Local\Microsoft\Windows\Temporary Internet Files\Content.IE5\IV2NK6Z9\MP900439312[1].jpg">
            <a:extLst>
              <a:ext uri="{FF2B5EF4-FFF2-40B4-BE49-F238E27FC236}">
                <a16:creationId xmlns:a16="http://schemas.microsoft.com/office/drawing/2014/main" xmlns="" id="{FEE2B41E-70BA-610F-2128-FDDB4A3AAD9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722563" y="2971800"/>
            <a:ext cx="21653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7" descr="C:\Users\Denise\AppData\Local\Microsoft\Windows\Temporary Internet Files\Content.IE5\OBE6OSOV\MC900024294[1].wmf">
            <a:extLst>
              <a:ext uri="{FF2B5EF4-FFF2-40B4-BE49-F238E27FC236}">
                <a16:creationId xmlns:a16="http://schemas.microsoft.com/office/drawing/2014/main" xmlns="" id="{3AE5B4CA-54A0-2836-9886-D945B69851D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086600" y="2490788"/>
            <a:ext cx="16764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8">
            <a:extLst>
              <a:ext uri="{FF2B5EF4-FFF2-40B4-BE49-F238E27FC236}">
                <a16:creationId xmlns:a16="http://schemas.microsoft.com/office/drawing/2014/main" xmlns="" id="{F4291E99-9400-1FF3-6C00-8D355F512DE8}"/>
              </a:ext>
            </a:extLst>
          </p:cNvPr>
          <p:cNvSpPr txBox="1">
            <a:spLocks noChangeArrowheads="1"/>
          </p:cNvSpPr>
          <p:nvPr/>
        </p:nvSpPr>
        <p:spPr bwMode="auto">
          <a:xfrm>
            <a:off x="579438" y="5081588"/>
            <a:ext cx="1362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Mahanaim</a:t>
            </a:r>
          </a:p>
        </p:txBody>
      </p:sp>
      <p:sp>
        <p:nvSpPr>
          <p:cNvPr id="23564" name="TextBox 9">
            <a:extLst>
              <a:ext uri="{FF2B5EF4-FFF2-40B4-BE49-F238E27FC236}">
                <a16:creationId xmlns:a16="http://schemas.microsoft.com/office/drawing/2014/main" xmlns="" id="{091CA075-EA9D-7B91-04CC-71BFC3042AB5}"/>
              </a:ext>
            </a:extLst>
          </p:cNvPr>
          <p:cNvSpPr txBox="1">
            <a:spLocks noChangeArrowheads="1"/>
          </p:cNvSpPr>
          <p:nvPr/>
        </p:nvSpPr>
        <p:spPr bwMode="auto">
          <a:xfrm>
            <a:off x="7331075" y="3151188"/>
            <a:ext cx="118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Gibeon</a:t>
            </a:r>
          </a:p>
        </p:txBody>
      </p:sp>
      <p:pic>
        <p:nvPicPr>
          <p:cNvPr id="22541" name="Picture 5" descr="C:\Users\Denise\AppData\Local\Microsoft\Windows\Temporary Internet Files\Content.IE5\IV2NK6Z9\MP900439312[1].jpg">
            <a:extLst>
              <a:ext uri="{FF2B5EF4-FFF2-40B4-BE49-F238E27FC236}">
                <a16:creationId xmlns:a16="http://schemas.microsoft.com/office/drawing/2014/main" xmlns="" id="{E04E5459-B22E-8AB3-8AC0-BAC2C00349E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76800" y="4581525"/>
            <a:ext cx="21653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5" descr="C:\Users\Denise\AppData\Local\Microsoft\Windows\Temporary Internet Files\Content.IE5\IV2NK6Z9\MP900439312[1].jpg">
            <a:extLst>
              <a:ext uri="{FF2B5EF4-FFF2-40B4-BE49-F238E27FC236}">
                <a16:creationId xmlns:a16="http://schemas.microsoft.com/office/drawing/2014/main" xmlns="" id="{2E1F429B-DBEE-3B8F-9C22-2A8B3DA6FF0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46325" y="4638675"/>
            <a:ext cx="21653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E2F41C3-63AC-5DC4-7DD1-34F688CCC258}"/>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24579" name="Rectangle 3">
            <a:extLst>
              <a:ext uri="{FF2B5EF4-FFF2-40B4-BE49-F238E27FC236}">
                <a16:creationId xmlns:a16="http://schemas.microsoft.com/office/drawing/2014/main" xmlns="" id="{38C35CD8-50E1-D53F-6AA5-FD225816914E}"/>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24580" name="Rectangle 1">
            <a:extLst>
              <a:ext uri="{FF2B5EF4-FFF2-40B4-BE49-F238E27FC236}">
                <a16:creationId xmlns:a16="http://schemas.microsoft.com/office/drawing/2014/main" xmlns="" id="{AFD9A27B-11EA-6220-4F66-4BFB0A9D4AF2}"/>
              </a:ext>
            </a:extLst>
          </p:cNvPr>
          <p:cNvSpPr>
            <a:spLocks noChangeArrowheads="1"/>
          </p:cNvSpPr>
          <p:nvPr/>
        </p:nvSpPr>
        <p:spPr bwMode="auto">
          <a:xfrm>
            <a:off x="709613" y="130175"/>
            <a:ext cx="80533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200" baseline="30000" dirty="0">
                <a:ea typeface="Palatino Linotype" panose="02040502050505030304" pitchFamily="18" charset="0"/>
                <a:cs typeface="Palatino Linotype" panose="02040502050505030304" pitchFamily="18" charset="0"/>
              </a:rPr>
              <a:t>13</a:t>
            </a:r>
            <a:r>
              <a:rPr lang="en-US" altLang="en-US" sz="3200" b="1" dirty="0">
                <a:ea typeface="Palatino Linotype" panose="02040502050505030304" pitchFamily="18" charset="0"/>
                <a:cs typeface="Palatino Linotype" panose="02040502050505030304" pitchFamily="18" charset="0"/>
              </a:rPr>
              <a:t>Joab</a:t>
            </a:r>
            <a:r>
              <a:rPr lang="en-US" altLang="en-US" sz="3200" dirty="0">
                <a:ea typeface="Palatino Linotype" panose="02040502050505030304" pitchFamily="18" charset="0"/>
                <a:cs typeface="Palatino Linotype" panose="02040502050505030304" pitchFamily="18" charset="0"/>
              </a:rPr>
              <a:t> son of </a:t>
            </a:r>
            <a:r>
              <a:rPr lang="en-US" altLang="en-US" sz="3200" dirty="0" err="1">
                <a:ea typeface="Palatino Linotype" panose="02040502050505030304" pitchFamily="18" charset="0"/>
                <a:cs typeface="Palatino Linotype" panose="02040502050505030304" pitchFamily="18" charset="0"/>
              </a:rPr>
              <a:t>Zeruiah</a:t>
            </a:r>
            <a:r>
              <a:rPr lang="en-US" altLang="en-US" sz="3200" dirty="0">
                <a:ea typeface="Palatino Linotype" panose="02040502050505030304" pitchFamily="18" charset="0"/>
                <a:cs typeface="Palatino Linotype" panose="02040502050505030304" pitchFamily="18" charset="0"/>
              </a:rPr>
              <a:t> and </a:t>
            </a:r>
            <a:r>
              <a:rPr lang="en-US" altLang="en-US" sz="3200" b="1" dirty="0">
                <a:ea typeface="Palatino Linotype" panose="02040502050505030304" pitchFamily="18" charset="0"/>
                <a:cs typeface="Palatino Linotype" panose="02040502050505030304" pitchFamily="18" charset="0"/>
              </a:rPr>
              <a:t>David’s men </a:t>
            </a:r>
            <a:r>
              <a:rPr lang="en-US" altLang="en-US" sz="3200" dirty="0">
                <a:ea typeface="Palatino Linotype" panose="02040502050505030304" pitchFamily="18" charset="0"/>
                <a:cs typeface="Palatino Linotype" panose="02040502050505030304" pitchFamily="18" charset="0"/>
              </a:rPr>
              <a:t>went out and met them at the </a:t>
            </a:r>
            <a:r>
              <a:rPr lang="en-US" altLang="en-US" sz="3200" b="1" dirty="0">
                <a:ea typeface="Palatino Linotype" panose="02040502050505030304" pitchFamily="18" charset="0"/>
                <a:cs typeface="Palatino Linotype" panose="02040502050505030304" pitchFamily="18" charset="0"/>
              </a:rPr>
              <a:t>pool of Gibeon</a:t>
            </a:r>
            <a:r>
              <a:rPr lang="en-US" altLang="en-US" sz="3200" dirty="0">
                <a:ea typeface="Palatino Linotype" panose="02040502050505030304" pitchFamily="18" charset="0"/>
                <a:cs typeface="Palatino Linotype" panose="02040502050505030304" pitchFamily="18" charset="0"/>
              </a:rPr>
              <a:t>. One group sat down on one side of the pool and one group on the other side.</a:t>
            </a:r>
          </a:p>
        </p:txBody>
      </p:sp>
      <p:pic>
        <p:nvPicPr>
          <p:cNvPr id="24581" name="Picture 5" descr="C:\Users\Denise\AppData\Local\Microsoft\Windows\Temporary Internet Files\Content.IE5\5YGUFXWQ\MC900435115[1].wmf">
            <a:extLst>
              <a:ext uri="{FF2B5EF4-FFF2-40B4-BE49-F238E27FC236}">
                <a16:creationId xmlns:a16="http://schemas.microsoft.com/office/drawing/2014/main" xmlns="" id="{AC3C4782-1925-B958-CE4E-CEA2A729E6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488" y="2133600"/>
            <a:ext cx="14478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C:\Users\Denise\AppData\Local\Microsoft\Windows\Temporary Internet Files\Content.IE5\IV2NK6Z9\MP900439312[1].jpg">
            <a:extLst>
              <a:ext uri="{FF2B5EF4-FFF2-40B4-BE49-F238E27FC236}">
                <a16:creationId xmlns:a16="http://schemas.microsoft.com/office/drawing/2014/main" xmlns="" id="{9E759B98-7438-B467-4D52-30ACB67E15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100" y="4718050"/>
            <a:ext cx="244792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C:\Users\Denise\AppData\Local\Microsoft\Windows\Temporary Internet Files\Content.IE5\5YGUFXWQ\MC900446338[1].wmf">
            <a:extLst>
              <a:ext uri="{FF2B5EF4-FFF2-40B4-BE49-F238E27FC236}">
                <a16:creationId xmlns:a16="http://schemas.microsoft.com/office/drawing/2014/main" xmlns="" id="{939AADE4-A9B6-3249-D2D1-DEE922C923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5713" y="2098675"/>
            <a:ext cx="44386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4" descr="C:\Users\Denise\AppData\Local\Microsoft\Windows\Temporary Internet Files\Content.IE5\GL8F1P1J\MC900435408[1].wmf">
            <a:extLst>
              <a:ext uri="{FF2B5EF4-FFF2-40B4-BE49-F238E27FC236}">
                <a16:creationId xmlns:a16="http://schemas.microsoft.com/office/drawing/2014/main" xmlns="" id="{195D7F86-8F04-CCEE-401E-19FA3B94728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229475" y="2209800"/>
            <a:ext cx="1365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8" descr="C:\Users\Denise\AppData\Local\Microsoft\Windows\Temporary Internet Files\Content.IE5\5YGUFXWQ\MC900433119[1].jpg">
            <a:extLst>
              <a:ext uri="{FF2B5EF4-FFF2-40B4-BE49-F238E27FC236}">
                <a16:creationId xmlns:a16="http://schemas.microsoft.com/office/drawing/2014/main" xmlns="" id="{42266F38-9C87-A025-9EE3-FBDDB093C4C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73888" y="4595813"/>
            <a:ext cx="187483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11">
            <a:extLst>
              <a:ext uri="{FF2B5EF4-FFF2-40B4-BE49-F238E27FC236}">
                <a16:creationId xmlns:a16="http://schemas.microsoft.com/office/drawing/2014/main" xmlns="" id="{32CEDC12-5BBE-7D76-AF01-EACA3B3A0033}"/>
              </a:ext>
            </a:extLst>
          </p:cNvPr>
          <p:cNvSpPr txBox="1">
            <a:spLocks noChangeArrowheads="1"/>
          </p:cNvSpPr>
          <p:nvPr/>
        </p:nvSpPr>
        <p:spPr bwMode="auto">
          <a:xfrm>
            <a:off x="593725" y="3976688"/>
            <a:ext cx="947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Abner</a:t>
            </a:r>
          </a:p>
        </p:txBody>
      </p:sp>
      <p:sp>
        <p:nvSpPr>
          <p:cNvPr id="24587" name="TextBox 12">
            <a:extLst>
              <a:ext uri="{FF2B5EF4-FFF2-40B4-BE49-F238E27FC236}">
                <a16:creationId xmlns:a16="http://schemas.microsoft.com/office/drawing/2014/main" xmlns="" id="{513E113F-D96B-7F9E-5032-B0580C89A57A}"/>
              </a:ext>
            </a:extLst>
          </p:cNvPr>
          <p:cNvSpPr txBox="1">
            <a:spLocks noChangeArrowheads="1"/>
          </p:cNvSpPr>
          <p:nvPr/>
        </p:nvSpPr>
        <p:spPr bwMode="auto">
          <a:xfrm>
            <a:off x="7448550" y="3994150"/>
            <a:ext cx="947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Joab</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01D67F-8AB7-82EF-D177-9E8877A1C485}"/>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25603" name="Rectangle 3">
            <a:extLst>
              <a:ext uri="{FF2B5EF4-FFF2-40B4-BE49-F238E27FC236}">
                <a16:creationId xmlns:a16="http://schemas.microsoft.com/office/drawing/2014/main" xmlns="" id="{938F4B69-3125-6352-BE4C-2AF15E3440C1}"/>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pic>
        <p:nvPicPr>
          <p:cNvPr id="25604" name="Picture 5" descr="C:\Users\Denise\AppData\Local\Microsoft\Windows\Temporary Internet Files\Content.IE5\5YGUFXWQ\MC900435115[1].wmf">
            <a:extLst>
              <a:ext uri="{FF2B5EF4-FFF2-40B4-BE49-F238E27FC236}">
                <a16:creationId xmlns:a16="http://schemas.microsoft.com/office/drawing/2014/main" xmlns="" id="{0CA24137-C608-EBAA-2B16-5003F9165A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488" y="2235200"/>
            <a:ext cx="14478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C:\Users\Denise\AppData\Local\Microsoft\Windows\Temporary Internet Files\Content.IE5\IV2NK6Z9\MP900439312[1].jpg">
            <a:extLst>
              <a:ext uri="{FF2B5EF4-FFF2-40B4-BE49-F238E27FC236}">
                <a16:creationId xmlns:a16="http://schemas.microsoft.com/office/drawing/2014/main" xmlns="" id="{2C48AEEB-2CB7-10B9-D1E6-0B96B1CB23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100" y="4718050"/>
            <a:ext cx="244792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C:\Users\Denise\AppData\Local\Microsoft\Windows\Temporary Internet Files\Content.IE5\5YGUFXWQ\MC900446338[1].wmf">
            <a:extLst>
              <a:ext uri="{FF2B5EF4-FFF2-40B4-BE49-F238E27FC236}">
                <a16:creationId xmlns:a16="http://schemas.microsoft.com/office/drawing/2014/main" xmlns="" id="{DE8D910C-EBD0-AF51-1EE9-444164C867F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0" y="1447800"/>
            <a:ext cx="44386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C:\Users\Denise\AppData\Local\Microsoft\Windows\Temporary Internet Files\Content.IE5\GL8F1P1J\MC900435408[1].wmf">
            <a:extLst>
              <a:ext uri="{FF2B5EF4-FFF2-40B4-BE49-F238E27FC236}">
                <a16:creationId xmlns:a16="http://schemas.microsoft.com/office/drawing/2014/main" xmlns="" id="{B80C5D10-F284-9CC5-22AF-CDCF903C4CD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229475" y="2209800"/>
            <a:ext cx="1365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C:\Users\Denise\AppData\Local\Microsoft\Windows\Temporary Internet Files\Content.IE5\5YGUFXWQ\MC900433119[1].jpg">
            <a:extLst>
              <a:ext uri="{FF2B5EF4-FFF2-40B4-BE49-F238E27FC236}">
                <a16:creationId xmlns:a16="http://schemas.microsoft.com/office/drawing/2014/main" xmlns="" id="{88A1B0B8-648E-246E-4D67-AE7583795AA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73888" y="4595813"/>
            <a:ext cx="187483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11">
            <a:extLst>
              <a:ext uri="{FF2B5EF4-FFF2-40B4-BE49-F238E27FC236}">
                <a16:creationId xmlns:a16="http://schemas.microsoft.com/office/drawing/2014/main" xmlns="" id="{8A3AB952-E582-14F4-3C88-C277BE9FABAF}"/>
              </a:ext>
            </a:extLst>
          </p:cNvPr>
          <p:cNvSpPr txBox="1">
            <a:spLocks noChangeArrowheads="1"/>
          </p:cNvSpPr>
          <p:nvPr/>
        </p:nvSpPr>
        <p:spPr bwMode="auto">
          <a:xfrm>
            <a:off x="593725" y="3976688"/>
            <a:ext cx="947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Abner</a:t>
            </a:r>
          </a:p>
        </p:txBody>
      </p:sp>
      <p:sp>
        <p:nvSpPr>
          <p:cNvPr id="25610" name="TextBox 12">
            <a:extLst>
              <a:ext uri="{FF2B5EF4-FFF2-40B4-BE49-F238E27FC236}">
                <a16:creationId xmlns:a16="http://schemas.microsoft.com/office/drawing/2014/main" xmlns="" id="{2C469355-5C9D-8D16-2B91-43EFBA577821}"/>
              </a:ext>
            </a:extLst>
          </p:cNvPr>
          <p:cNvSpPr txBox="1">
            <a:spLocks noChangeArrowheads="1"/>
          </p:cNvSpPr>
          <p:nvPr/>
        </p:nvSpPr>
        <p:spPr bwMode="auto">
          <a:xfrm>
            <a:off x="7448550" y="3994150"/>
            <a:ext cx="947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Joab</a:t>
            </a:r>
          </a:p>
        </p:txBody>
      </p:sp>
      <p:sp>
        <p:nvSpPr>
          <p:cNvPr id="25611" name="Rectangle 1">
            <a:extLst>
              <a:ext uri="{FF2B5EF4-FFF2-40B4-BE49-F238E27FC236}">
                <a16:creationId xmlns:a16="http://schemas.microsoft.com/office/drawing/2014/main" xmlns="" id="{BD7A8EC4-3001-BD64-FD72-E3120D309651}"/>
              </a:ext>
            </a:extLst>
          </p:cNvPr>
          <p:cNvSpPr>
            <a:spLocks noChangeArrowheads="1"/>
          </p:cNvSpPr>
          <p:nvPr/>
        </p:nvSpPr>
        <p:spPr bwMode="auto">
          <a:xfrm>
            <a:off x="685800" y="457200"/>
            <a:ext cx="7908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4" name="Rounded Rectangular Callout 3">
            <a:extLst>
              <a:ext uri="{FF2B5EF4-FFF2-40B4-BE49-F238E27FC236}">
                <a16:creationId xmlns:a16="http://schemas.microsoft.com/office/drawing/2014/main" xmlns="" id="{5DF91B13-78C5-55D9-AC78-F1ABBDDE5423}"/>
              </a:ext>
            </a:extLst>
          </p:cNvPr>
          <p:cNvSpPr/>
          <p:nvPr/>
        </p:nvSpPr>
        <p:spPr>
          <a:xfrm>
            <a:off x="5867400" y="152400"/>
            <a:ext cx="2981325" cy="1409700"/>
          </a:xfrm>
          <a:prstGeom prst="wedgeRoundRectCallout">
            <a:avLst>
              <a:gd name="adj1" fmla="val -7519"/>
              <a:gd name="adj2" fmla="val 120595"/>
              <a:gd name="adj3" fmla="val 1666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700" dirty="0"/>
              <a:t>“All right, let them do it,” </a:t>
            </a:r>
            <a:r>
              <a:rPr lang="en-US" sz="2700" dirty="0" err="1"/>
              <a:t>Joab</a:t>
            </a:r>
            <a:r>
              <a:rPr lang="en-US" sz="2700" dirty="0"/>
              <a:t> said. </a:t>
            </a:r>
          </a:p>
        </p:txBody>
      </p:sp>
      <p:sp>
        <p:nvSpPr>
          <p:cNvPr id="16" name="Rounded Rectangular Callout 15">
            <a:extLst>
              <a:ext uri="{FF2B5EF4-FFF2-40B4-BE49-F238E27FC236}">
                <a16:creationId xmlns:a16="http://schemas.microsoft.com/office/drawing/2014/main" xmlns="" id="{D7E75638-B890-9174-2A81-19F9C64283FE}"/>
              </a:ext>
            </a:extLst>
          </p:cNvPr>
          <p:cNvSpPr/>
          <p:nvPr/>
        </p:nvSpPr>
        <p:spPr>
          <a:xfrm>
            <a:off x="344488" y="304800"/>
            <a:ext cx="4608512" cy="2133600"/>
          </a:xfrm>
          <a:prstGeom prst="wedgeRoundRectCallout">
            <a:avLst>
              <a:gd name="adj1" fmla="val -33012"/>
              <a:gd name="adj2" fmla="val 59730"/>
              <a:gd name="adj3"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700" baseline="30000">
                <a:solidFill>
                  <a:srgbClr val="FFFFFF"/>
                </a:solidFill>
                <a:latin typeface="Palatino Linotype" panose="02040502050505030304" pitchFamily="18" charset="0"/>
              </a:rPr>
              <a:t>14</a:t>
            </a:r>
            <a:r>
              <a:rPr lang="en-US" altLang="en-US" sz="2700">
                <a:solidFill>
                  <a:srgbClr val="FFFFFF"/>
                </a:solidFill>
                <a:latin typeface="Palatino Linotype" panose="02040502050505030304" pitchFamily="18" charset="0"/>
              </a:rPr>
              <a:t>Then Abner said to Joab, “Let’s have some of the young men get up and fight hand to hand in front of us.” </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xmlns="" id="{2BEB9F9D-4FBB-E756-CB19-DC9372198078}"/>
              </a:ext>
            </a:extLst>
          </p:cNvPr>
          <p:cNvSpPr>
            <a:spLocks noGrp="1" noChangeArrowheads="1"/>
          </p:cNvSpPr>
          <p:nvPr>
            <p:ph idx="1"/>
          </p:nvPr>
        </p:nvSpPr>
        <p:spPr>
          <a:xfrm>
            <a:off x="0" y="1905000"/>
            <a:ext cx="8915400" cy="4800600"/>
          </a:xfrm>
        </p:spPr>
        <p:txBody>
          <a:bodyPr/>
          <a:lstStyle/>
          <a:p>
            <a:pPr marL="274320" indent="-256032" algn="ctr" eaLnBrk="1" fontAlgn="auto" hangingPunct="1">
              <a:spcAft>
                <a:spcPts val="0"/>
              </a:spcAft>
              <a:buFontTx/>
              <a:buNone/>
              <a:defRPr/>
            </a:pPr>
            <a:r>
              <a:rPr lang="en-US" sz="3300" dirty="0">
                <a:latin typeface="Arial" pitchFamily="34" charset="0"/>
                <a:cs typeface="Arial" pitchFamily="34" charset="0"/>
              </a:rPr>
              <a:t>Sovereign LORD, you are God! Your covenant is trustworthy, and you have promised these good things to your servant.</a:t>
            </a:r>
            <a:br>
              <a:rPr lang="en-US" sz="3300" dirty="0">
                <a:latin typeface="Arial" pitchFamily="34" charset="0"/>
                <a:cs typeface="Arial" pitchFamily="34" charset="0"/>
              </a:rPr>
            </a:br>
            <a:endParaRPr lang="en-US" sz="3300" dirty="0">
              <a:latin typeface="Arial" pitchFamily="34" charset="0"/>
              <a:cs typeface="Arial" pitchFamily="34" charset="0"/>
            </a:endParaRPr>
          </a:p>
          <a:p>
            <a:pPr marL="274320" indent="-256032" algn="ctr" eaLnBrk="1" fontAlgn="auto" hangingPunct="1">
              <a:spcAft>
                <a:spcPts val="0"/>
              </a:spcAft>
              <a:buFontTx/>
              <a:buNone/>
              <a:defRPr/>
            </a:pPr>
            <a:r>
              <a:rPr lang="en-US" sz="2500" dirty="0">
                <a:latin typeface="Arial" pitchFamily="34" charset="0"/>
                <a:cs typeface="Arial" pitchFamily="34" charset="0"/>
              </a:rPr>
              <a:t>2 Samuel 7:28</a:t>
            </a:r>
          </a:p>
          <a:p>
            <a:pPr marL="274320" indent="-256032" algn="ctr" eaLnBrk="1" fontAlgn="auto" hangingPunct="1">
              <a:spcAft>
                <a:spcPts val="0"/>
              </a:spcAft>
              <a:buFontTx/>
              <a:buNone/>
              <a:defRPr/>
            </a:pPr>
            <a:endParaRPr lang="en-US" sz="1600" dirty="0">
              <a:latin typeface="Arial" pitchFamily="34" charset="0"/>
              <a:cs typeface="Arial" pitchFamily="34" charset="0"/>
            </a:endParaRPr>
          </a:p>
          <a:p>
            <a:pPr marL="274320" indent="-256032" algn="ctr" eaLnBrk="1" fontAlgn="auto" hangingPunct="1">
              <a:spcAft>
                <a:spcPts val="0"/>
              </a:spcAft>
              <a:buFontTx/>
              <a:buNone/>
              <a:defRPr/>
            </a:pPr>
            <a:r>
              <a:rPr lang="en-US" sz="1400" dirty="0">
                <a:latin typeface="Arial" pitchFamily="34" charset="0"/>
                <a:cs typeface="Arial" pitchFamily="34" charset="0"/>
              </a:rPr>
              <a:t>Lesson #16</a:t>
            </a:r>
            <a:endParaRPr lang="en-US" sz="1400" b="1" dirty="0">
              <a:latin typeface="Arial" pitchFamily="34" charset="0"/>
              <a:cs typeface="Arial" pitchFamily="34" charset="0"/>
            </a:endParaRPr>
          </a:p>
        </p:txBody>
      </p:sp>
      <p:sp>
        <p:nvSpPr>
          <p:cNvPr id="5" name="WordArt 4">
            <a:extLst>
              <a:ext uri="{FF2B5EF4-FFF2-40B4-BE49-F238E27FC236}">
                <a16:creationId xmlns:a16="http://schemas.microsoft.com/office/drawing/2014/main" xmlns="" id="{3AF6CCAB-772B-8DC2-A7BB-18AE960479D7}"/>
              </a:ext>
            </a:extLst>
          </p:cNvPr>
          <p:cNvSpPr>
            <a:spLocks noChangeArrowheads="1" noChangeShapeType="1" noTextEdit="1"/>
          </p:cNvSpPr>
          <p:nvPr/>
        </p:nvSpPr>
        <p:spPr bwMode="auto">
          <a:xfrm>
            <a:off x="1676400" y="685800"/>
            <a:ext cx="6172200" cy="857250"/>
          </a:xfrm>
          <a:prstGeom prst="rect">
            <a:avLst/>
          </a:prstGeom>
        </p:spPr>
        <p:txBody>
          <a:bodyPr wrap="none" fromWordArt="1">
            <a:prstTxWarp prst="textPlain">
              <a:avLst>
                <a:gd name="adj" fmla="val 50000"/>
              </a:avLst>
            </a:prstTxWarp>
          </a:bodyPr>
          <a:lstStyle/>
          <a:p>
            <a:pPr algn="ctr" eaLnBrk="1" hangingPunct="1">
              <a:defRPr/>
            </a:pPr>
            <a:r>
              <a:rPr lang="en-US" sz="2700" cap="small" dirty="0">
                <a:ln>
                  <a:solidFill>
                    <a:schemeClr val="accent1">
                      <a:lumMod val="25000"/>
                    </a:schemeClr>
                  </a:solidFill>
                </a:ln>
                <a:effectLst>
                  <a:glow rad="63500">
                    <a:schemeClr val="bg1">
                      <a:alpha val="40000"/>
                    </a:schemeClr>
                  </a:glow>
                  <a:outerShdw blurRad="63500" sx="102000" sy="102000" algn="ctr" rotWithShape="0">
                    <a:prstClr val="black">
                      <a:alpha val="40000"/>
                    </a:prstClr>
                  </a:outerShdw>
                </a:effectLst>
                <a:latin typeface="Copperplate Gothic Bold" charset="0"/>
                <a:ea typeface="Copperplate Gothic Bold" charset="0"/>
                <a:cs typeface="Copperplate Gothic Bold" charset="0"/>
              </a:rPr>
              <a:t> </a:t>
            </a:r>
            <a:r>
              <a:rPr lang="en-US" sz="2700" cap="small" dirty="0">
                <a:ln>
                  <a:solidFill>
                    <a:schemeClr val="accent1">
                      <a:lumMod val="25000"/>
                    </a:schemeClr>
                  </a:solidFill>
                </a:ln>
                <a:effectLst>
                  <a:glow>
                    <a:schemeClr val="tx1">
                      <a:alpha val="50000"/>
                    </a:schemeClr>
                  </a:glow>
                  <a:outerShdw blurRad="63500" sx="102000" sy="102000" algn="ctr" rotWithShape="0">
                    <a:prstClr val="black">
                      <a:alpha val="40000"/>
                    </a:prstClr>
                  </a:outerShdw>
                </a:effectLst>
                <a:latin typeface="Copperplate Gothic Bold" charset="0"/>
                <a:ea typeface="Copperplate Gothic Bold" charset="0"/>
                <a:cs typeface="Copperplate Gothic Bold" charset="0"/>
              </a:rPr>
              <a:t>Memory Verse</a:t>
            </a:r>
            <a:endParaRPr lang="en-US" sz="27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latin typeface="Arial Black" charset="0"/>
              <a:ea typeface="Arial Black" charset="0"/>
              <a:cs typeface="Arial Black" charset="0"/>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658001-A193-2554-10AB-20934B7471DE}"/>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26627" name="Rectangle 3">
            <a:extLst>
              <a:ext uri="{FF2B5EF4-FFF2-40B4-BE49-F238E27FC236}">
                <a16:creationId xmlns:a16="http://schemas.microsoft.com/office/drawing/2014/main" xmlns="" id="{815D9F47-C692-7667-F9E0-B3737780B8C8}"/>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26628" name="Rectangle 4">
            <a:extLst>
              <a:ext uri="{FF2B5EF4-FFF2-40B4-BE49-F238E27FC236}">
                <a16:creationId xmlns:a16="http://schemas.microsoft.com/office/drawing/2014/main" xmlns="" id="{558A03F4-57E1-E3EB-1268-47341DC6003C}"/>
              </a:ext>
            </a:extLst>
          </p:cNvPr>
          <p:cNvSpPr>
            <a:spLocks noChangeArrowheads="1"/>
          </p:cNvSpPr>
          <p:nvPr/>
        </p:nvSpPr>
        <p:spPr bwMode="auto">
          <a:xfrm>
            <a:off x="601663" y="173038"/>
            <a:ext cx="80549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300" baseline="30000">
                <a:ea typeface="Palatino Linotype" panose="02040502050505030304" pitchFamily="18" charset="0"/>
                <a:cs typeface="Palatino Linotype" panose="02040502050505030304" pitchFamily="18" charset="0"/>
              </a:rPr>
              <a:t>15</a:t>
            </a:r>
            <a:r>
              <a:rPr lang="en-US" altLang="en-US" sz="3300">
                <a:ea typeface="Palatino Linotype" panose="02040502050505030304" pitchFamily="18" charset="0"/>
                <a:cs typeface="Palatino Linotype" panose="02040502050505030304" pitchFamily="18" charset="0"/>
              </a:rPr>
              <a:t>So they stood up and were counted off — 12 men for Benjamin and </a:t>
            </a:r>
          </a:p>
          <a:p>
            <a:pPr eaLnBrk="1" hangingPunct="1">
              <a:spcBef>
                <a:spcPct val="0"/>
              </a:spcBef>
              <a:buSzTx/>
              <a:buFontTx/>
              <a:buNone/>
            </a:pPr>
            <a:r>
              <a:rPr lang="en-US" altLang="en-US" sz="3300">
                <a:ea typeface="Palatino Linotype" panose="02040502050505030304" pitchFamily="18" charset="0"/>
                <a:cs typeface="Palatino Linotype" panose="02040502050505030304" pitchFamily="18" charset="0"/>
              </a:rPr>
              <a:t>Ish-Bosheth son of Saul, and 12 for David. </a:t>
            </a:r>
          </a:p>
        </p:txBody>
      </p:sp>
      <p:pic>
        <p:nvPicPr>
          <p:cNvPr id="26629" name="Picture 2" descr="C:\Users\Denise\AppData\Local\Microsoft\Windows\Temporary Internet Files\Content.IE5\2V34B32O\MC900060356[1].wmf">
            <a:extLst>
              <a:ext uri="{FF2B5EF4-FFF2-40B4-BE49-F238E27FC236}">
                <a16:creationId xmlns:a16="http://schemas.microsoft.com/office/drawing/2014/main" xmlns="" id="{A546347C-0EFF-6B8D-963A-6EC99258A16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865313" y="3471863"/>
            <a:ext cx="698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descr="C:\Users\Denise\AppData\Local\Microsoft\Windows\Temporary Internet Files\Content.IE5\2V34B32O\MC900060356[1].wmf">
            <a:extLst>
              <a:ext uri="{FF2B5EF4-FFF2-40B4-BE49-F238E27FC236}">
                <a16:creationId xmlns:a16="http://schemas.microsoft.com/office/drawing/2014/main" xmlns="" id="{9351DB67-A4C1-2F33-2793-85364A365B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033463" y="3536950"/>
            <a:ext cx="6985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 descr="C:\Users\Denise\AppData\Local\Microsoft\Windows\Temporary Internet Files\Content.IE5\2V34B32O\MC900060356[1].wmf">
            <a:extLst>
              <a:ext uri="{FF2B5EF4-FFF2-40B4-BE49-F238E27FC236}">
                <a16:creationId xmlns:a16="http://schemas.microsoft.com/office/drawing/2014/main" xmlns="" id="{8A8790A5-7F4D-68A0-973D-467539FFA2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39713" y="3455988"/>
            <a:ext cx="698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 descr="C:\Users\Denise\AppData\Local\Microsoft\Windows\Temporary Internet Files\Content.IE5\2V34B32O\MC900060356[1].wmf">
            <a:extLst>
              <a:ext uri="{FF2B5EF4-FFF2-40B4-BE49-F238E27FC236}">
                <a16:creationId xmlns:a16="http://schemas.microsoft.com/office/drawing/2014/main" xmlns="" id="{52D61D8D-01B6-0F59-1351-9976E062D4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957388" y="4576763"/>
            <a:ext cx="698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descr="C:\Users\Denise\AppData\Local\Microsoft\Windows\Temporary Internet Files\Content.IE5\2V34B32O\MC900060356[1].wmf">
            <a:extLst>
              <a:ext uri="{FF2B5EF4-FFF2-40B4-BE49-F238E27FC236}">
                <a16:creationId xmlns:a16="http://schemas.microsoft.com/office/drawing/2014/main" xmlns="" id="{81288CF5-00FF-3E21-E2C2-F495D3BF8F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49238" y="5627688"/>
            <a:ext cx="698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2" descr="C:\Users\Denise\AppData\Local\Microsoft\Windows\Temporary Internet Files\Content.IE5\2V34B32O\MC900060356[1].wmf">
            <a:extLst>
              <a:ext uri="{FF2B5EF4-FFF2-40B4-BE49-F238E27FC236}">
                <a16:creationId xmlns:a16="http://schemas.microsoft.com/office/drawing/2014/main" xmlns="" id="{3784EB25-C3D1-C2A6-F069-CD4EF50FF1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720975" y="3489325"/>
            <a:ext cx="698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2" descr="C:\Users\Denise\AppData\Local\Microsoft\Windows\Temporary Internet Files\Content.IE5\2V34B32O\MC900060356[1].wmf">
            <a:extLst>
              <a:ext uri="{FF2B5EF4-FFF2-40B4-BE49-F238E27FC236}">
                <a16:creationId xmlns:a16="http://schemas.microsoft.com/office/drawing/2014/main" xmlns="" id="{B33F08C1-4A4E-72A0-51BA-875A40A362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081088" y="4587875"/>
            <a:ext cx="6985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 descr="C:\Users\Denise\AppData\Local\Microsoft\Windows\Temporary Internet Files\Content.IE5\2V34B32O\MC900060356[1].wmf">
            <a:extLst>
              <a:ext uri="{FF2B5EF4-FFF2-40B4-BE49-F238E27FC236}">
                <a16:creationId xmlns:a16="http://schemas.microsoft.com/office/drawing/2014/main" xmlns="" id="{3B25CB42-58CA-94C6-447F-45AA1598DB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898650" y="5627688"/>
            <a:ext cx="69691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 descr="C:\Users\Denise\AppData\Local\Microsoft\Windows\Temporary Internet Files\Content.IE5\2V34B32O\MC900060356[1].wmf">
            <a:extLst>
              <a:ext uri="{FF2B5EF4-FFF2-40B4-BE49-F238E27FC236}">
                <a16:creationId xmlns:a16="http://schemas.microsoft.com/office/drawing/2014/main" xmlns="" id="{7BF0679B-466E-15A0-F4B4-577671AA08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84150" y="4495800"/>
            <a:ext cx="6985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 descr="C:\Users\Denise\AppData\Local\Microsoft\Windows\Temporary Internet Files\Content.IE5\2V34B32O\MC900060356[1].wmf">
            <a:extLst>
              <a:ext uri="{FF2B5EF4-FFF2-40B4-BE49-F238E27FC236}">
                <a16:creationId xmlns:a16="http://schemas.microsoft.com/office/drawing/2014/main" xmlns="" id="{3AEBCF38-FCFE-F71C-2EB1-C9AB41BFCE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038225" y="5627688"/>
            <a:ext cx="698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 descr="C:\Users\Denise\AppData\Local\Microsoft\Windows\Temporary Internet Files\Content.IE5\2V34B32O\MC900060356[1].wmf">
            <a:extLst>
              <a:ext uri="{FF2B5EF4-FFF2-40B4-BE49-F238E27FC236}">
                <a16:creationId xmlns:a16="http://schemas.microsoft.com/office/drawing/2014/main" xmlns="" id="{78164C11-07D3-DBCF-06A2-78351650DA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720975" y="4576763"/>
            <a:ext cx="698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 descr="C:\Users\Denise\AppData\Local\Microsoft\Windows\Temporary Internet Files\Content.IE5\2V34B32O\MC900060356[1].wmf">
            <a:extLst>
              <a:ext uri="{FF2B5EF4-FFF2-40B4-BE49-F238E27FC236}">
                <a16:creationId xmlns:a16="http://schemas.microsoft.com/office/drawing/2014/main" xmlns="" id="{70873CD8-A638-97F2-0A47-C1F772C337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754313" y="5627688"/>
            <a:ext cx="698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5" descr="C:\Users\Denise\AppData\Local\Microsoft\Windows\Temporary Internet Files\Content.IE5\GL8F1P1J\MP900442257[1].jpg">
            <a:extLst>
              <a:ext uri="{FF2B5EF4-FFF2-40B4-BE49-F238E27FC236}">
                <a16:creationId xmlns:a16="http://schemas.microsoft.com/office/drawing/2014/main" xmlns="" id="{49583EB8-1613-45CB-E724-68EA2ED6C9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3063" y="5394325"/>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5" descr="C:\Users\Denise\AppData\Local\Microsoft\Windows\Temporary Internet Files\Content.IE5\GL8F1P1J\MP900442257[1].jpg">
            <a:extLst>
              <a:ext uri="{FF2B5EF4-FFF2-40B4-BE49-F238E27FC236}">
                <a16:creationId xmlns:a16="http://schemas.microsoft.com/office/drawing/2014/main" xmlns="" id="{80C3FB69-DE6E-879C-F325-E1BE26C561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2013" y="3843338"/>
            <a:ext cx="47307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5" descr="C:\Users\Denise\AppData\Local\Microsoft\Windows\Temporary Internet Files\Content.IE5\GL8F1P1J\MP900442257[1].jpg">
            <a:extLst>
              <a:ext uri="{FF2B5EF4-FFF2-40B4-BE49-F238E27FC236}">
                <a16:creationId xmlns:a16="http://schemas.microsoft.com/office/drawing/2014/main" xmlns="" id="{E7342790-7980-20F9-77B2-5BDFB68930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1138" y="3844925"/>
            <a:ext cx="473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5" descr="C:\Users\Denise\AppData\Local\Microsoft\Windows\Temporary Internet Files\Content.IE5\GL8F1P1J\MP900442257[1].jpg">
            <a:extLst>
              <a:ext uri="{FF2B5EF4-FFF2-40B4-BE49-F238E27FC236}">
                <a16:creationId xmlns:a16="http://schemas.microsoft.com/office/drawing/2014/main" xmlns="" id="{C28C2A34-24A8-1C67-0CEB-1C7B158EB9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3827463"/>
            <a:ext cx="47307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5" descr="C:\Users\Denise\AppData\Local\Microsoft\Windows\Temporary Internet Files\Content.IE5\GL8F1P1J\MP900442257[1].jpg">
            <a:extLst>
              <a:ext uri="{FF2B5EF4-FFF2-40B4-BE49-F238E27FC236}">
                <a16:creationId xmlns:a16="http://schemas.microsoft.com/office/drawing/2014/main" xmlns="" id="{30E824E4-D882-6D44-D359-A8E10BE23C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7263" y="5383213"/>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5" descr="C:\Users\Denise\AppData\Local\Microsoft\Windows\Temporary Internet Files\Content.IE5\GL8F1P1J\MP900442257[1].jpg">
            <a:extLst>
              <a:ext uri="{FF2B5EF4-FFF2-40B4-BE49-F238E27FC236}">
                <a16:creationId xmlns:a16="http://schemas.microsoft.com/office/drawing/2014/main" xmlns="" id="{77762DAC-F205-1449-A4FE-8E5D4A219B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5394325"/>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5" descr="C:\Users\Denise\AppData\Local\Microsoft\Windows\Temporary Internet Files\Content.IE5\GL8F1P1J\MP900442257[1].jpg">
            <a:extLst>
              <a:ext uri="{FF2B5EF4-FFF2-40B4-BE49-F238E27FC236}">
                <a16:creationId xmlns:a16="http://schemas.microsoft.com/office/drawing/2014/main" xmlns="" id="{528CBCCB-C8CC-D815-D17F-0D529AB71F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5394325"/>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5" descr="C:\Users\Denise\AppData\Local\Microsoft\Windows\Temporary Internet Files\Content.IE5\GL8F1P1J\MP900442257[1].jpg">
            <a:extLst>
              <a:ext uri="{FF2B5EF4-FFF2-40B4-BE49-F238E27FC236}">
                <a16:creationId xmlns:a16="http://schemas.microsoft.com/office/drawing/2014/main" xmlns="" id="{C1EEC000-96A6-C244-6D3A-8C70EA31DF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56638" y="5394325"/>
            <a:ext cx="4714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5" descr="C:\Users\Denise\AppData\Local\Microsoft\Windows\Temporary Internet Files\Content.IE5\GL8F1P1J\MP900442257[1].jpg">
            <a:extLst>
              <a:ext uri="{FF2B5EF4-FFF2-40B4-BE49-F238E27FC236}">
                <a16:creationId xmlns:a16="http://schemas.microsoft.com/office/drawing/2014/main" xmlns="" id="{7DD4ABEF-31E8-260F-2325-6DBC9FF5DF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31238" y="3838575"/>
            <a:ext cx="473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5" descr="C:\Users\Denise\AppData\Local\Microsoft\Windows\Temporary Internet Files\Content.IE5\GL8F1P1J\MP900442257[1].jpg">
            <a:extLst>
              <a:ext uri="{FF2B5EF4-FFF2-40B4-BE49-F238E27FC236}">
                <a16:creationId xmlns:a16="http://schemas.microsoft.com/office/drawing/2014/main" xmlns="" id="{1BFD4913-9A83-2233-CDB6-BD9834852A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3063" y="3849688"/>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5" descr="C:\Users\Denise\AppData\Local\Microsoft\Windows\Temporary Internet Files\Content.IE5\GL8F1P1J\MP900442257[1].jpg">
            <a:extLst>
              <a:ext uri="{FF2B5EF4-FFF2-40B4-BE49-F238E27FC236}">
                <a16:creationId xmlns:a16="http://schemas.microsoft.com/office/drawing/2014/main" xmlns="" id="{83873A7C-82FA-A249-1DAC-69CB97C568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1275" y="3844925"/>
            <a:ext cx="473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5" descr="C:\Users\Denise\AppData\Local\Microsoft\Windows\Temporary Internet Files\Content.IE5\GL8F1P1J\MP900442257[1].jpg">
            <a:extLst>
              <a:ext uri="{FF2B5EF4-FFF2-40B4-BE49-F238E27FC236}">
                <a16:creationId xmlns:a16="http://schemas.microsoft.com/office/drawing/2014/main" xmlns="" id="{4108E116-F1E6-D3AE-FD88-5BFAEBA661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2225" y="5370513"/>
            <a:ext cx="473075"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uble Wave 1">
            <a:extLst>
              <a:ext uri="{FF2B5EF4-FFF2-40B4-BE49-F238E27FC236}">
                <a16:creationId xmlns:a16="http://schemas.microsoft.com/office/drawing/2014/main" xmlns="" id="{5F5A001D-BFB2-357E-0BCA-80C52626529E}"/>
              </a:ext>
            </a:extLst>
          </p:cNvPr>
          <p:cNvSpPr/>
          <p:nvPr/>
        </p:nvSpPr>
        <p:spPr>
          <a:xfrm>
            <a:off x="265113" y="2133600"/>
            <a:ext cx="3200400" cy="1066800"/>
          </a:xfrm>
          <a:prstGeom prst="doubleWav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dirty="0"/>
              <a:t>for Benjamin &amp; </a:t>
            </a:r>
            <a:r>
              <a:rPr lang="en-US" sz="2200" dirty="0" err="1"/>
              <a:t>Ish-Bosheth</a:t>
            </a:r>
            <a:endParaRPr lang="en-US" sz="2200" dirty="0"/>
          </a:p>
        </p:txBody>
      </p:sp>
      <p:sp>
        <p:nvSpPr>
          <p:cNvPr id="30" name="Double Wave 29">
            <a:extLst>
              <a:ext uri="{FF2B5EF4-FFF2-40B4-BE49-F238E27FC236}">
                <a16:creationId xmlns:a16="http://schemas.microsoft.com/office/drawing/2014/main" xmlns="" id="{15AB86B6-71E1-E6DE-8697-B4C64F6D5EC7}"/>
              </a:ext>
            </a:extLst>
          </p:cNvPr>
          <p:cNvSpPr/>
          <p:nvPr/>
        </p:nvSpPr>
        <p:spPr>
          <a:xfrm>
            <a:off x="5502275" y="2176463"/>
            <a:ext cx="3200400" cy="1066800"/>
          </a:xfrm>
          <a:prstGeom prst="doubleWav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dirty="0"/>
              <a:t>for David</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7F8CBC-68A6-C765-B15C-0604368AE9E8}"/>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27651" name="Rectangle 3">
            <a:extLst>
              <a:ext uri="{FF2B5EF4-FFF2-40B4-BE49-F238E27FC236}">
                <a16:creationId xmlns:a16="http://schemas.microsoft.com/office/drawing/2014/main" xmlns="" id="{BFCD7727-0788-006C-14D2-4C1800303228}"/>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grpSp>
        <p:nvGrpSpPr>
          <p:cNvPr id="2" name="Group 3">
            <a:extLst>
              <a:ext uri="{FF2B5EF4-FFF2-40B4-BE49-F238E27FC236}">
                <a16:creationId xmlns:a16="http://schemas.microsoft.com/office/drawing/2014/main" xmlns="" id="{EFDC7D4D-6056-C7A9-CCE7-CC390839AD22}"/>
              </a:ext>
            </a:extLst>
          </p:cNvPr>
          <p:cNvGrpSpPr>
            <a:grpSpLocks/>
          </p:cNvGrpSpPr>
          <p:nvPr/>
        </p:nvGrpSpPr>
        <p:grpSpPr bwMode="auto">
          <a:xfrm>
            <a:off x="184150" y="1797050"/>
            <a:ext cx="8294688" cy="4886325"/>
            <a:chOff x="184150" y="1797050"/>
            <a:chExt cx="8294688" cy="4886325"/>
          </a:xfrm>
        </p:grpSpPr>
        <p:pic>
          <p:nvPicPr>
            <p:cNvPr id="27671" name="Picture 2" descr="C:\Users\Denise\AppData\Local\Microsoft\Windows\Temporary Internet Files\Content.IE5\2V34B32O\MC900060356[1].wmf">
              <a:extLst>
                <a:ext uri="{FF2B5EF4-FFF2-40B4-BE49-F238E27FC236}">
                  <a16:creationId xmlns:a16="http://schemas.microsoft.com/office/drawing/2014/main" xmlns="" id="{DE7C515A-C298-52B7-47C8-3600D1ECA8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486400" y="4168775"/>
              <a:ext cx="6985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2" descr="C:\Users\Denise\AppData\Local\Microsoft\Windows\Temporary Internet Files\Content.IE5\2V34B32O\MC900060356[1].wmf">
              <a:extLst>
                <a:ext uri="{FF2B5EF4-FFF2-40B4-BE49-F238E27FC236}">
                  <a16:creationId xmlns:a16="http://schemas.microsoft.com/office/drawing/2014/main" xmlns="" id="{CE8F74D5-55EB-B602-990A-32F92EE5BAE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84150" y="3668713"/>
              <a:ext cx="698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3" name="Picture 2" descr="C:\Users\Denise\AppData\Local\Microsoft\Windows\Temporary Internet Files\Content.IE5\2V34B32O\MC900060356[1].wmf">
              <a:extLst>
                <a:ext uri="{FF2B5EF4-FFF2-40B4-BE49-F238E27FC236}">
                  <a16:creationId xmlns:a16="http://schemas.microsoft.com/office/drawing/2014/main" xmlns="" id="{8850A886-A676-8C05-4F66-F41D9D47A3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46100" y="2057400"/>
              <a:ext cx="6985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2" descr="C:\Users\Denise\AppData\Local\Microsoft\Windows\Temporary Internet Files\Content.IE5\2V34B32O\MC900060356[1].wmf">
              <a:extLst>
                <a:ext uri="{FF2B5EF4-FFF2-40B4-BE49-F238E27FC236}">
                  <a16:creationId xmlns:a16="http://schemas.microsoft.com/office/drawing/2014/main" xmlns="" id="{54BE61A7-2F4F-3127-D89B-0CA7B5C2C34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193925" y="4343400"/>
              <a:ext cx="6985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2" descr="C:\Users\Denise\AppData\Local\Microsoft\Windows\Temporary Internet Files\Content.IE5\2V34B32O\MC900060356[1].wmf">
              <a:extLst>
                <a:ext uri="{FF2B5EF4-FFF2-40B4-BE49-F238E27FC236}">
                  <a16:creationId xmlns:a16="http://schemas.microsoft.com/office/drawing/2014/main" xmlns="" id="{E855C3AF-DD31-F9F2-A50D-0367982EE0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98488" y="5641975"/>
              <a:ext cx="698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2" descr="C:\Users\Denise\AppData\Local\Microsoft\Windows\Temporary Internet Files\Content.IE5\2V34B32O\MC900060356[1].wmf">
              <a:extLst>
                <a:ext uri="{FF2B5EF4-FFF2-40B4-BE49-F238E27FC236}">
                  <a16:creationId xmlns:a16="http://schemas.microsoft.com/office/drawing/2014/main" xmlns="" id="{02761FD7-E5CD-A34A-0944-F31E1F81AC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727450" y="3997325"/>
              <a:ext cx="698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2" descr="C:\Users\Denise\AppData\Local\Microsoft\Windows\Temporary Internet Files\Content.IE5\2V34B32O\MC900060356[1].wmf">
              <a:extLst>
                <a:ext uri="{FF2B5EF4-FFF2-40B4-BE49-F238E27FC236}">
                  <a16:creationId xmlns:a16="http://schemas.microsoft.com/office/drawing/2014/main" xmlns="" id="{0C09249E-A46D-B196-4224-F9777A32E7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076700" y="5610225"/>
              <a:ext cx="6985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Picture 2" descr="C:\Users\Denise\AppData\Local\Microsoft\Windows\Temporary Internet Files\Content.IE5\2V34B32O\MC900060356[1].wmf">
              <a:extLst>
                <a:ext uri="{FF2B5EF4-FFF2-40B4-BE49-F238E27FC236}">
                  <a16:creationId xmlns:a16="http://schemas.microsoft.com/office/drawing/2014/main" xmlns="" id="{5BD4DAD1-504E-4883-51C4-896D4504F0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239963" y="2459038"/>
              <a:ext cx="6969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Picture 2" descr="C:\Users\Denise\AppData\Local\Microsoft\Windows\Temporary Internet Files\Content.IE5\2V34B32O\MC900060356[1].wmf">
              <a:extLst>
                <a:ext uri="{FF2B5EF4-FFF2-40B4-BE49-F238E27FC236}">
                  <a16:creationId xmlns:a16="http://schemas.microsoft.com/office/drawing/2014/main" xmlns="" id="{AACABF89-1520-6FB3-F204-4E9905C126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842125" y="5546725"/>
              <a:ext cx="6985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0" name="Picture 2" descr="C:\Users\Denise\AppData\Local\Microsoft\Windows\Temporary Internet Files\Content.IE5\2V34B32O\MC900060356[1].wmf">
              <a:extLst>
                <a:ext uri="{FF2B5EF4-FFF2-40B4-BE49-F238E27FC236}">
                  <a16:creationId xmlns:a16="http://schemas.microsoft.com/office/drawing/2014/main" xmlns="" id="{0DA1ADB6-4A37-EF96-76BD-17D2C39FA6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780338" y="1797050"/>
              <a:ext cx="698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2" descr="C:\Users\Denise\AppData\Local\Microsoft\Windows\Temporary Internet Files\Content.IE5\2V34B32O\MC900060356[1].wmf">
              <a:extLst>
                <a:ext uri="{FF2B5EF4-FFF2-40B4-BE49-F238E27FC236}">
                  <a16:creationId xmlns:a16="http://schemas.microsoft.com/office/drawing/2014/main" xmlns="" id="{18529A1F-05DA-6922-4B77-B9F09E88A6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264275" y="2351088"/>
              <a:ext cx="6985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2" name="Picture 2" descr="C:\Users\Denise\AppData\Local\Microsoft\Windows\Temporary Internet Files\Content.IE5\2V34B32O\MC900060356[1].wmf">
              <a:extLst>
                <a:ext uri="{FF2B5EF4-FFF2-40B4-BE49-F238E27FC236}">
                  <a16:creationId xmlns:a16="http://schemas.microsoft.com/office/drawing/2014/main" xmlns="" id="{B179D7E4-5A36-5BE0-1EBA-A7C262F14F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643813" y="3838575"/>
              <a:ext cx="698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
            <a:extLst>
              <a:ext uri="{FF2B5EF4-FFF2-40B4-BE49-F238E27FC236}">
                <a16:creationId xmlns:a16="http://schemas.microsoft.com/office/drawing/2014/main" xmlns="" id="{E14169BA-341B-2AEE-1FEC-030DDFD6FA47}"/>
              </a:ext>
            </a:extLst>
          </p:cNvPr>
          <p:cNvGrpSpPr>
            <a:grpSpLocks/>
          </p:cNvGrpSpPr>
          <p:nvPr/>
        </p:nvGrpSpPr>
        <p:grpSpPr bwMode="auto">
          <a:xfrm>
            <a:off x="1060450" y="1892300"/>
            <a:ext cx="8043863" cy="4921250"/>
            <a:chOff x="1060450" y="1892300"/>
            <a:chExt cx="8043863" cy="4921250"/>
          </a:xfrm>
        </p:grpSpPr>
        <p:pic>
          <p:nvPicPr>
            <p:cNvPr id="27659" name="Picture 5" descr="C:\Users\Denise\AppData\Local\Microsoft\Windows\Temporary Internet Files\Content.IE5\GL8F1P1J\MP900442257[1].jpg">
              <a:extLst>
                <a:ext uri="{FF2B5EF4-FFF2-40B4-BE49-F238E27FC236}">
                  <a16:creationId xmlns:a16="http://schemas.microsoft.com/office/drawing/2014/main" xmlns="" id="{F76B6B21-0944-AF88-BF72-7B83982B61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0450" y="3722688"/>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5" descr="C:\Users\Denise\AppData\Local\Microsoft\Windows\Temporary Internet Files\Content.IE5\GL8F1P1J\MP900442257[1].jpg">
              <a:extLst>
                <a:ext uri="{FF2B5EF4-FFF2-40B4-BE49-F238E27FC236}">
                  <a16:creationId xmlns:a16="http://schemas.microsoft.com/office/drawing/2014/main" xmlns="" id="{1BE9B21B-61BE-ABBB-1033-B915EE282B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0538" y="4343400"/>
              <a:ext cx="473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5" descr="C:\Users\Denise\AppData\Local\Microsoft\Windows\Temporary Internet Files\Content.IE5\GL8F1P1J\MP900442257[1].jpg">
              <a:extLst>
                <a:ext uri="{FF2B5EF4-FFF2-40B4-BE49-F238E27FC236}">
                  <a16:creationId xmlns:a16="http://schemas.microsoft.com/office/drawing/2014/main" xmlns="" id="{E29C0974-B5E6-9EB2-2560-DFDF617C5D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4213" y="2130425"/>
              <a:ext cx="473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5" descr="C:\Users\Denise\AppData\Local\Microsoft\Windows\Temporary Internet Files\Content.IE5\GL8F1P1J\MP900442257[1].jpg">
              <a:extLst>
                <a:ext uri="{FF2B5EF4-FFF2-40B4-BE49-F238E27FC236}">
                  <a16:creationId xmlns:a16="http://schemas.microsoft.com/office/drawing/2014/main" xmlns="" id="{7F4E0FF8-ABE7-AB20-EF58-5DB5BA3D58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5544" y="3965574"/>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5" descr="C:\Users\Denise\AppData\Local\Microsoft\Windows\Temporary Internet Files\Content.IE5\GL8F1P1J\MP900442257[1].jpg">
              <a:extLst>
                <a:ext uri="{FF2B5EF4-FFF2-40B4-BE49-F238E27FC236}">
                  <a16:creationId xmlns:a16="http://schemas.microsoft.com/office/drawing/2014/main" xmlns="" id="{7A335531-746F-52B3-C01F-8C1FDC853B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6513" y="5314950"/>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5" descr="C:\Users\Denise\AppData\Local\Microsoft\Windows\Temporary Internet Files\Content.IE5\GL8F1P1J\MP900442257[1].jpg">
              <a:extLst>
                <a:ext uri="{FF2B5EF4-FFF2-40B4-BE49-F238E27FC236}">
                  <a16:creationId xmlns:a16="http://schemas.microsoft.com/office/drawing/2014/main" xmlns="" id="{EAC27464-F7F9-916E-AA7D-11F4418A47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4313" y="5445125"/>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5" descr="C:\Users\Denise\AppData\Local\Microsoft\Windows\Temporary Internet Files\Content.IE5\GL8F1P1J\MP900442257[1].jpg">
              <a:extLst>
                <a:ext uri="{FF2B5EF4-FFF2-40B4-BE49-F238E27FC236}">
                  <a16:creationId xmlns:a16="http://schemas.microsoft.com/office/drawing/2014/main" xmlns="" id="{66E15775-81D2-DA58-1D55-5ACDC5F0BC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0538" y="2000250"/>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5" descr="C:\Users\Denise\AppData\Local\Microsoft\Windows\Temporary Internet Files\Content.IE5\GL8F1P1J\MP900442257[1].jpg">
              <a:extLst>
                <a:ext uri="{FF2B5EF4-FFF2-40B4-BE49-F238E27FC236}">
                  <a16:creationId xmlns:a16="http://schemas.microsoft.com/office/drawing/2014/main" xmlns="" id="{22E85830-E5AB-BF51-7F10-2D65DC7232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7263" y="2028825"/>
              <a:ext cx="4714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5" descr="C:\Users\Denise\AppData\Local\Microsoft\Windows\Temporary Internet Files\Content.IE5\GL8F1P1J\MP900442257[1].jpg">
              <a:extLst>
                <a:ext uri="{FF2B5EF4-FFF2-40B4-BE49-F238E27FC236}">
                  <a16:creationId xmlns:a16="http://schemas.microsoft.com/office/drawing/2014/main" xmlns="" id="{7B13EFCC-2306-6B2E-955E-2A20818D79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31238" y="3838575"/>
              <a:ext cx="473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5" descr="C:\Users\Denise\AppData\Local\Microsoft\Windows\Temporary Internet Files\Content.IE5\GL8F1P1J\MP900442257[1].jpg">
              <a:extLst>
                <a:ext uri="{FF2B5EF4-FFF2-40B4-BE49-F238E27FC236}">
                  <a16:creationId xmlns:a16="http://schemas.microsoft.com/office/drawing/2014/main" xmlns="" id="{FC66CF78-EAC2-C526-4582-728C3D1229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6975" y="3965575"/>
              <a:ext cx="4730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5" descr="C:\Users\Denise\AppData\Local\Microsoft\Windows\Temporary Internet Files\Content.IE5\GL8F1P1J\MP900442257[1].jpg">
              <a:extLst>
                <a:ext uri="{FF2B5EF4-FFF2-40B4-BE49-F238E27FC236}">
                  <a16:creationId xmlns:a16="http://schemas.microsoft.com/office/drawing/2014/main" xmlns="" id="{DE2E9EFD-1FA0-AAA0-8BD0-B072EC86BB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4313" y="1892300"/>
              <a:ext cx="473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5" descr="C:\Users\Denise\AppData\Local\Microsoft\Windows\Temporary Internet Files\Content.IE5\GL8F1P1J\MP900442257[1].jpg">
              <a:extLst>
                <a:ext uri="{FF2B5EF4-FFF2-40B4-BE49-F238E27FC236}">
                  <a16:creationId xmlns:a16="http://schemas.microsoft.com/office/drawing/2014/main" xmlns="" id="{45DEEB50-E5F3-7795-D66B-A0AA476DB1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7913" y="5280025"/>
              <a:ext cx="473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4" name="Rectangle 3">
            <a:extLst>
              <a:ext uri="{FF2B5EF4-FFF2-40B4-BE49-F238E27FC236}">
                <a16:creationId xmlns:a16="http://schemas.microsoft.com/office/drawing/2014/main" xmlns="" id="{EC88E35A-5540-4B22-D3A5-B9163FEC1EA7}"/>
              </a:ext>
            </a:extLst>
          </p:cNvPr>
          <p:cNvSpPr>
            <a:spLocks noChangeArrowheads="1"/>
          </p:cNvSpPr>
          <p:nvPr/>
        </p:nvSpPr>
        <p:spPr bwMode="auto">
          <a:xfrm>
            <a:off x="381000" y="180975"/>
            <a:ext cx="84693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000" baseline="30000">
                <a:ea typeface="Palatino Linotype" panose="02040502050505030304" pitchFamily="18" charset="0"/>
                <a:cs typeface="Palatino Linotype" panose="02040502050505030304" pitchFamily="18" charset="0"/>
              </a:rPr>
              <a:t>16</a:t>
            </a:r>
            <a:r>
              <a:rPr lang="en-US" altLang="en-US" sz="3000">
                <a:ea typeface="Palatino Linotype" panose="02040502050505030304" pitchFamily="18" charset="0"/>
                <a:cs typeface="Palatino Linotype" panose="02040502050505030304" pitchFamily="18" charset="0"/>
              </a:rPr>
              <a:t>Then each man grabbed his opponent by the head and thrust his dagger into his opponent’s side, and they fell down together. So that place in Gibeon was called Helkath Hazzurim.</a:t>
            </a:r>
          </a:p>
        </p:txBody>
      </p:sp>
      <p:pic>
        <p:nvPicPr>
          <p:cNvPr id="27655" name="Picture 2" descr="C:\Users\Denise\AppData\Local\Microsoft\Windows\Temporary Internet Files\Content.IE5\5YGUFXWQ\MC900446338[1].wmf">
            <a:extLst>
              <a:ext uri="{FF2B5EF4-FFF2-40B4-BE49-F238E27FC236}">
                <a16:creationId xmlns:a16="http://schemas.microsoft.com/office/drawing/2014/main" xmlns="" id="{14D89509-C5CC-B35B-5902-B6A887ABDAE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729038" y="1946275"/>
            <a:ext cx="231775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6" name="Group 5">
            <a:extLst>
              <a:ext uri="{FF2B5EF4-FFF2-40B4-BE49-F238E27FC236}">
                <a16:creationId xmlns:a16="http://schemas.microsoft.com/office/drawing/2014/main" xmlns="" id="{11D93020-446E-0447-449B-E259B2DBDAF9}"/>
              </a:ext>
            </a:extLst>
          </p:cNvPr>
          <p:cNvGrpSpPr>
            <a:grpSpLocks/>
          </p:cNvGrpSpPr>
          <p:nvPr/>
        </p:nvGrpSpPr>
        <p:grpSpPr bwMode="auto">
          <a:xfrm>
            <a:off x="4970463" y="1989138"/>
            <a:ext cx="1184275" cy="1154112"/>
            <a:chOff x="4887458" y="1685814"/>
            <a:chExt cx="1184975" cy="1154867"/>
          </a:xfrm>
        </p:grpSpPr>
        <p:pic>
          <p:nvPicPr>
            <p:cNvPr id="27657" name="Picture 7" descr="C:\Users\Denise\AppData\Local\Microsoft\Windows\Temporary Internet Files\Content.IE5\OBE6OSOV\MC900024294[1].wmf">
              <a:extLst>
                <a:ext uri="{FF2B5EF4-FFF2-40B4-BE49-F238E27FC236}">
                  <a16:creationId xmlns:a16="http://schemas.microsoft.com/office/drawing/2014/main" xmlns="" id="{855DEF23-E771-AA58-1D9C-3955292636C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887458" y="1685814"/>
              <a:ext cx="1165908" cy="115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4">
              <a:extLst>
                <a:ext uri="{FF2B5EF4-FFF2-40B4-BE49-F238E27FC236}">
                  <a16:creationId xmlns:a16="http://schemas.microsoft.com/office/drawing/2014/main" xmlns="" id="{C9B4C88E-6747-7FDF-C432-4247B268179B}"/>
                </a:ext>
              </a:extLst>
            </p:cNvPr>
            <p:cNvSpPr txBox="1">
              <a:spLocks noChangeArrowheads="1"/>
            </p:cNvSpPr>
            <p:nvPr/>
          </p:nvSpPr>
          <p:spPr bwMode="auto">
            <a:xfrm>
              <a:off x="4900400" y="2019640"/>
              <a:ext cx="11720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500">
                  <a:latin typeface="Arial" panose="020B0604020202020204" pitchFamily="34" charset="0"/>
                </a:rPr>
                <a:t>Helkath Hazzurim</a:t>
              </a:r>
            </a:p>
          </p:txBody>
        </p:sp>
      </p:gr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839B93-8CEE-A3FD-175D-5592B278A5CE}"/>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28675" name="Rectangle 3">
            <a:extLst>
              <a:ext uri="{FF2B5EF4-FFF2-40B4-BE49-F238E27FC236}">
                <a16:creationId xmlns:a16="http://schemas.microsoft.com/office/drawing/2014/main" xmlns="" id="{9EDFB78C-6593-F1B1-F34D-7E18C2AB337B}"/>
              </a:ext>
            </a:extLst>
          </p:cNvPr>
          <p:cNvSpPr>
            <a:spLocks noChangeArrowheads="1"/>
          </p:cNvSpPr>
          <p:nvPr/>
        </p:nvSpPr>
        <p:spPr bwMode="auto">
          <a:xfrm>
            <a:off x="533400" y="247650"/>
            <a:ext cx="80613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300" baseline="30000">
                <a:ea typeface="Palatino Linotype" panose="02040502050505030304" pitchFamily="18" charset="0"/>
                <a:cs typeface="Palatino Linotype" panose="02040502050505030304" pitchFamily="18" charset="0"/>
              </a:rPr>
              <a:t>17</a:t>
            </a:r>
            <a:r>
              <a:rPr lang="en-US" altLang="en-US" sz="3300">
                <a:ea typeface="Palatino Linotype" panose="02040502050505030304" pitchFamily="18" charset="0"/>
                <a:cs typeface="Palatino Linotype" panose="02040502050505030304" pitchFamily="18" charset="0"/>
              </a:rPr>
              <a:t>The battle that day was very fierce, and Abner and the Israelites were defeated by David’s men. </a:t>
            </a:r>
          </a:p>
        </p:txBody>
      </p:sp>
      <p:pic>
        <p:nvPicPr>
          <p:cNvPr id="27653" name="Picture 5" descr="C:\Users\Denise\AppData\Local\Microsoft\Windows\Temporary Internet Files\Content.IE5\IV2NK6Z9\MP900439312[1].jpg">
            <a:extLst>
              <a:ext uri="{FF2B5EF4-FFF2-40B4-BE49-F238E27FC236}">
                <a16:creationId xmlns:a16="http://schemas.microsoft.com/office/drawing/2014/main" xmlns="" id="{AADB8742-61FA-1696-3137-5CB0C69947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5100" y="4718050"/>
            <a:ext cx="244792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C:\Users\Denise\AppData\Local\Microsoft\Windows\Temporary Internet Files\Content.IE5\5YGUFXWQ\MC900446338[1].wmf">
            <a:extLst>
              <a:ext uri="{FF2B5EF4-FFF2-40B4-BE49-F238E27FC236}">
                <a16:creationId xmlns:a16="http://schemas.microsoft.com/office/drawing/2014/main" xmlns="" id="{24135852-2CA0-FCED-CD7C-B8F824AE9F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7938" y="1281113"/>
            <a:ext cx="411480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xmlns="" id="{3DBB1329-034B-6A89-8AEE-E7B123BC510A}"/>
              </a:ext>
            </a:extLst>
          </p:cNvPr>
          <p:cNvGrpSpPr>
            <a:grpSpLocks/>
          </p:cNvGrpSpPr>
          <p:nvPr/>
        </p:nvGrpSpPr>
        <p:grpSpPr bwMode="auto">
          <a:xfrm>
            <a:off x="344488" y="2235200"/>
            <a:ext cx="1447800" cy="2111375"/>
            <a:chOff x="344488" y="2235200"/>
            <a:chExt cx="1447800" cy="2111375"/>
          </a:xfrm>
        </p:grpSpPr>
        <p:pic>
          <p:nvPicPr>
            <p:cNvPr id="28688" name="Picture 5" descr="C:\Users\Denise\AppData\Local\Microsoft\Windows\Temporary Internet Files\Content.IE5\5YGUFXWQ\MC900435115[1].wmf">
              <a:extLst>
                <a:ext uri="{FF2B5EF4-FFF2-40B4-BE49-F238E27FC236}">
                  <a16:creationId xmlns:a16="http://schemas.microsoft.com/office/drawing/2014/main" xmlns="" id="{9E76C13A-3008-21FC-3793-4842AD8452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4488" y="2235200"/>
              <a:ext cx="14478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TextBox 11">
              <a:extLst>
                <a:ext uri="{FF2B5EF4-FFF2-40B4-BE49-F238E27FC236}">
                  <a16:creationId xmlns:a16="http://schemas.microsoft.com/office/drawing/2014/main" xmlns="" id="{BBCF6367-9F8E-2AA5-4C6D-6E775A41C9DC}"/>
                </a:ext>
              </a:extLst>
            </p:cNvPr>
            <p:cNvSpPr txBox="1">
              <a:spLocks noChangeArrowheads="1"/>
            </p:cNvSpPr>
            <p:nvPr/>
          </p:nvSpPr>
          <p:spPr bwMode="auto">
            <a:xfrm>
              <a:off x="593725" y="3976688"/>
              <a:ext cx="947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Abner</a:t>
              </a:r>
            </a:p>
          </p:txBody>
        </p:sp>
      </p:grpSp>
      <p:sp>
        <p:nvSpPr>
          <p:cNvPr id="28679" name="Rectangle 1">
            <a:extLst>
              <a:ext uri="{FF2B5EF4-FFF2-40B4-BE49-F238E27FC236}">
                <a16:creationId xmlns:a16="http://schemas.microsoft.com/office/drawing/2014/main" xmlns="" id="{D4766BED-52A5-7710-C8E1-87D1A3CAC433}"/>
              </a:ext>
            </a:extLst>
          </p:cNvPr>
          <p:cNvSpPr>
            <a:spLocks noChangeArrowheads="1"/>
          </p:cNvSpPr>
          <p:nvPr/>
        </p:nvSpPr>
        <p:spPr bwMode="auto">
          <a:xfrm>
            <a:off x="685800" y="457200"/>
            <a:ext cx="7908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grpSp>
        <p:nvGrpSpPr>
          <p:cNvPr id="28680" name="Group 13">
            <a:extLst>
              <a:ext uri="{FF2B5EF4-FFF2-40B4-BE49-F238E27FC236}">
                <a16:creationId xmlns:a16="http://schemas.microsoft.com/office/drawing/2014/main" xmlns="" id="{56ED3172-D32A-8440-CE31-1BF58454B6A9}"/>
              </a:ext>
            </a:extLst>
          </p:cNvPr>
          <p:cNvGrpSpPr>
            <a:grpSpLocks/>
          </p:cNvGrpSpPr>
          <p:nvPr/>
        </p:nvGrpSpPr>
        <p:grpSpPr bwMode="auto">
          <a:xfrm>
            <a:off x="5595938" y="2235200"/>
            <a:ext cx="1184275" cy="1154113"/>
            <a:chOff x="4887458" y="1685814"/>
            <a:chExt cx="1184975" cy="1154867"/>
          </a:xfrm>
        </p:grpSpPr>
        <p:pic>
          <p:nvPicPr>
            <p:cNvPr id="28686" name="Picture 7" descr="C:\Users\Denise\AppData\Local\Microsoft\Windows\Temporary Internet Files\Content.IE5\OBE6OSOV\MC900024294[1].wmf">
              <a:extLst>
                <a:ext uri="{FF2B5EF4-FFF2-40B4-BE49-F238E27FC236}">
                  <a16:creationId xmlns:a16="http://schemas.microsoft.com/office/drawing/2014/main" xmlns="" id="{09F86A09-D8AA-321C-17EC-22A7F7F68F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887458" y="1685814"/>
              <a:ext cx="1165908" cy="115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Box 16">
              <a:extLst>
                <a:ext uri="{FF2B5EF4-FFF2-40B4-BE49-F238E27FC236}">
                  <a16:creationId xmlns:a16="http://schemas.microsoft.com/office/drawing/2014/main" xmlns="" id="{1334B078-FDEB-B615-7588-47379AC7A6FC}"/>
                </a:ext>
              </a:extLst>
            </p:cNvPr>
            <p:cNvSpPr txBox="1">
              <a:spLocks noChangeArrowheads="1"/>
            </p:cNvSpPr>
            <p:nvPr/>
          </p:nvSpPr>
          <p:spPr bwMode="auto">
            <a:xfrm>
              <a:off x="4900400" y="2019640"/>
              <a:ext cx="11720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500">
                  <a:latin typeface="Arial" panose="020B0604020202020204" pitchFamily="34" charset="0"/>
                </a:rPr>
                <a:t>Helkath Hazzurim</a:t>
              </a:r>
            </a:p>
          </p:txBody>
        </p:sp>
      </p:grpSp>
      <p:grpSp>
        <p:nvGrpSpPr>
          <p:cNvPr id="8" name="Group 6">
            <a:extLst>
              <a:ext uri="{FF2B5EF4-FFF2-40B4-BE49-F238E27FC236}">
                <a16:creationId xmlns:a16="http://schemas.microsoft.com/office/drawing/2014/main" xmlns="" id="{1AB87CBE-F8B7-CB9C-68B8-07B75C68694A}"/>
              </a:ext>
            </a:extLst>
          </p:cNvPr>
          <p:cNvGrpSpPr>
            <a:grpSpLocks/>
          </p:cNvGrpSpPr>
          <p:nvPr/>
        </p:nvGrpSpPr>
        <p:grpSpPr bwMode="auto">
          <a:xfrm>
            <a:off x="6370638" y="3733800"/>
            <a:ext cx="2517775" cy="2822575"/>
            <a:chOff x="6074212" y="3715511"/>
            <a:chExt cx="2517725" cy="2822656"/>
          </a:xfrm>
        </p:grpSpPr>
        <p:pic>
          <p:nvPicPr>
            <p:cNvPr id="28682" name="Picture 2" descr="C:\Users\Denise\AppData\Local\Microsoft\Windows\Temporary Internet Files\Content.IE5\2V34B32O\MC900331194[1].wmf">
              <a:extLst>
                <a:ext uri="{FF2B5EF4-FFF2-40B4-BE49-F238E27FC236}">
                  <a16:creationId xmlns:a16="http://schemas.microsoft.com/office/drawing/2014/main" xmlns="" id="{6C257887-2A90-570A-0687-A47AC8C9094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74212" y="3715511"/>
              <a:ext cx="1527018" cy="181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3" name="Group 5">
              <a:extLst>
                <a:ext uri="{FF2B5EF4-FFF2-40B4-BE49-F238E27FC236}">
                  <a16:creationId xmlns:a16="http://schemas.microsoft.com/office/drawing/2014/main" xmlns="" id="{28D67EAA-7EEB-B881-E0F3-EBC02F1393BB}"/>
                </a:ext>
              </a:extLst>
            </p:cNvPr>
            <p:cNvGrpSpPr>
              <a:grpSpLocks/>
            </p:cNvGrpSpPr>
            <p:nvPr/>
          </p:nvGrpSpPr>
          <p:grpSpPr bwMode="auto">
            <a:xfrm>
              <a:off x="6202610" y="4022725"/>
              <a:ext cx="2389327" cy="2515442"/>
              <a:chOff x="6202610" y="4022725"/>
              <a:chExt cx="2389327" cy="2515442"/>
            </a:xfrm>
          </p:grpSpPr>
          <p:pic>
            <p:nvPicPr>
              <p:cNvPr id="28684" name="Picture 8" descr="C:\Users\Denise\AppData\Local\Microsoft\Windows\Temporary Internet Files\Content.IE5\5YGUFXWQ\MC900433119[1].jpg">
                <a:extLst>
                  <a:ext uri="{FF2B5EF4-FFF2-40B4-BE49-F238E27FC236}">
                    <a16:creationId xmlns:a16="http://schemas.microsoft.com/office/drawing/2014/main" xmlns="" id="{B2DF4D8D-B6AF-1F07-4868-6946337157C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717100" y="4668092"/>
                <a:ext cx="187483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21292C21-2D8E-E093-FA41-508843A2AF23}"/>
                  </a:ext>
                </a:extLst>
              </p:cNvPr>
              <p:cNvSpPr txBox="1"/>
              <p:nvPr/>
            </p:nvSpPr>
            <p:spPr>
              <a:xfrm rot="20659004">
                <a:off x="6202796" y="4023495"/>
                <a:ext cx="1377923" cy="400061"/>
              </a:xfrm>
              <a:prstGeom prst="rect">
                <a:avLst/>
              </a:prstGeom>
              <a:noFill/>
            </p:spPr>
            <p:txBody>
              <a:bodyPr>
                <a:spAutoFit/>
              </a:bodyPr>
              <a:lstStyle/>
              <a:p>
                <a:pPr eaLnBrk="1" hangingPunct="1">
                  <a:defRPr/>
                </a:pPr>
                <a:r>
                  <a:rPr lang="en-US" sz="2000" b="1" dirty="0">
                    <a:solidFill>
                      <a:srgbClr val="CC6600"/>
                    </a:solidFill>
                    <a:effectLst>
                      <a:outerShdw blurRad="38100" dist="38100" dir="2700000" algn="tl">
                        <a:srgbClr val="000000">
                          <a:alpha val="43137"/>
                        </a:srgbClr>
                      </a:outerShdw>
                    </a:effectLst>
                    <a:latin typeface="Arial" charset="0"/>
                    <a:cs typeface="Arial" charset="0"/>
                  </a:rPr>
                  <a:t>VICTORY</a:t>
                </a:r>
              </a:p>
            </p:txBody>
          </p:sp>
        </p:grpSp>
      </p:gr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C:\Users\Denise\AppData\Local\Microsoft\Windows\Temporary Internet Files\Content.IE5\OBE6OSOV\MC900056961[1].wmf">
            <a:extLst>
              <a:ext uri="{FF2B5EF4-FFF2-40B4-BE49-F238E27FC236}">
                <a16:creationId xmlns:a16="http://schemas.microsoft.com/office/drawing/2014/main" xmlns="" id="{AB680AE8-CE47-84C8-1E6C-C396079CF5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4456113"/>
            <a:ext cx="26035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AA609A7B-4C9A-79F1-B150-F5D92808BF31}"/>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29700" name="Rectangle 3">
            <a:extLst>
              <a:ext uri="{FF2B5EF4-FFF2-40B4-BE49-F238E27FC236}">
                <a16:creationId xmlns:a16="http://schemas.microsoft.com/office/drawing/2014/main" xmlns="" id="{BEC32293-595A-D318-CDC2-DA4DD524F81D}"/>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29701" name="Rectangle 1">
            <a:extLst>
              <a:ext uri="{FF2B5EF4-FFF2-40B4-BE49-F238E27FC236}">
                <a16:creationId xmlns:a16="http://schemas.microsoft.com/office/drawing/2014/main" xmlns="" id="{99F750EB-3CB9-5D5A-80CF-AB776F4A75F9}"/>
              </a:ext>
            </a:extLst>
          </p:cNvPr>
          <p:cNvSpPr>
            <a:spLocks noChangeArrowheads="1"/>
          </p:cNvSpPr>
          <p:nvPr/>
        </p:nvSpPr>
        <p:spPr bwMode="auto">
          <a:xfrm>
            <a:off x="533400" y="457200"/>
            <a:ext cx="8077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200">
                <a:ea typeface="Palatino Linotype" panose="02040502050505030304" pitchFamily="18" charset="0"/>
                <a:cs typeface="Palatino Linotype" panose="02040502050505030304" pitchFamily="18" charset="0"/>
              </a:rPr>
              <a:t> </a:t>
            </a:r>
            <a:r>
              <a:rPr lang="en-US" altLang="en-US" sz="3200" baseline="30000">
                <a:ea typeface="Palatino Linotype" panose="02040502050505030304" pitchFamily="18" charset="0"/>
                <a:cs typeface="Palatino Linotype" panose="02040502050505030304" pitchFamily="18" charset="0"/>
              </a:rPr>
              <a:t>1</a:t>
            </a:r>
            <a:r>
              <a:rPr lang="en-US" altLang="en-US" sz="3200">
                <a:ea typeface="Palatino Linotype" panose="02040502050505030304" pitchFamily="18" charset="0"/>
                <a:cs typeface="Palatino Linotype" panose="02040502050505030304" pitchFamily="18" charset="0"/>
              </a:rPr>
              <a:t>The war between the house of Saul and the house of David lasted a long time. David grew stronger and stronger, while the house of Saul grew weaker and weaker. </a:t>
            </a:r>
          </a:p>
        </p:txBody>
      </p:sp>
      <p:grpSp>
        <p:nvGrpSpPr>
          <p:cNvPr id="2" name="Group 5">
            <a:extLst>
              <a:ext uri="{FF2B5EF4-FFF2-40B4-BE49-F238E27FC236}">
                <a16:creationId xmlns:a16="http://schemas.microsoft.com/office/drawing/2014/main" xmlns="" id="{F8B49580-AA8C-59E5-9B80-228A66908EAA}"/>
              </a:ext>
            </a:extLst>
          </p:cNvPr>
          <p:cNvGrpSpPr>
            <a:grpSpLocks/>
          </p:cNvGrpSpPr>
          <p:nvPr/>
        </p:nvGrpSpPr>
        <p:grpSpPr bwMode="auto">
          <a:xfrm>
            <a:off x="762000" y="3122613"/>
            <a:ext cx="2667000" cy="2667000"/>
            <a:chOff x="533400" y="3122387"/>
            <a:chExt cx="2667000" cy="2667000"/>
          </a:xfrm>
        </p:grpSpPr>
        <p:pic>
          <p:nvPicPr>
            <p:cNvPr id="29706" name="Picture 6" descr="C:\Users\Denise\AppData\Local\Microsoft\Windows\Temporary Internet Files\Content.IE5\OBE6OSOV\MC900432680[1].png">
              <a:extLst>
                <a:ext uri="{FF2B5EF4-FFF2-40B4-BE49-F238E27FC236}">
                  <a16:creationId xmlns:a16="http://schemas.microsoft.com/office/drawing/2014/main" xmlns="" id="{9AF3FF53-2797-07E3-1321-1DB863D4A5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3122387"/>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Box 3">
              <a:extLst>
                <a:ext uri="{FF2B5EF4-FFF2-40B4-BE49-F238E27FC236}">
                  <a16:creationId xmlns:a16="http://schemas.microsoft.com/office/drawing/2014/main" xmlns="" id="{0DE8C46F-841F-5947-9A6A-ABA14D5DC0CE}"/>
                </a:ext>
              </a:extLst>
            </p:cNvPr>
            <p:cNvSpPr txBox="1">
              <a:spLocks noChangeArrowheads="1"/>
            </p:cNvSpPr>
            <p:nvPr/>
          </p:nvSpPr>
          <p:spPr bwMode="auto">
            <a:xfrm>
              <a:off x="937377" y="4184831"/>
              <a:ext cx="163880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endParaRPr lang="en-US" altLang="en-US" sz="2500" dirty="0">
                <a:solidFill>
                  <a:schemeClr val="tx1">
                    <a:lumMod val="95000"/>
                    <a:lumOff val="5000"/>
                  </a:schemeClr>
                </a:solidFill>
                <a:latin typeface="Castellar" panose="020A0402060406010301" pitchFamily="18" charset="0"/>
              </a:endParaRPr>
            </a:p>
          </p:txBody>
        </p:sp>
      </p:grpSp>
      <p:pic>
        <p:nvPicPr>
          <p:cNvPr id="29704" name="Picture 5" descr="C:\Users\Denise\AppData\Local\Microsoft\Windows\Temporary Internet Files\Content.IE5\1XQS8NX0\MC900431495[1].png">
            <a:extLst>
              <a:ext uri="{FF2B5EF4-FFF2-40B4-BE49-F238E27FC236}">
                <a16:creationId xmlns:a16="http://schemas.microsoft.com/office/drawing/2014/main" xmlns="" id="{FACAE985-5A55-4316-9945-9F1F7214E4E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53075" y="3275013"/>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ABDE4FDE-87FA-25C0-30F4-CC1C03AD49A6}"/>
              </a:ext>
            </a:extLst>
          </p:cNvPr>
          <p:cNvSpPr/>
          <p:nvPr/>
        </p:nvSpPr>
        <p:spPr>
          <a:xfrm>
            <a:off x="1307024" y="3990320"/>
            <a:ext cx="1356705" cy="707886"/>
          </a:xfrm>
          <a:prstGeom prst="rect">
            <a:avLst/>
          </a:prstGeom>
          <a:noFill/>
        </p:spPr>
        <p:txBody>
          <a:bodyPr wrap="square" lIns="91440" tIns="45720" rIns="91440" bIns="45720">
            <a:spAutoFit/>
          </a:bodyPr>
          <a:lstStyle/>
          <a:p>
            <a:pPr algn="ctr"/>
            <a:r>
              <a:rPr lang="en-US" sz="4000" b="1" dirty="0">
                <a:ln w="9525">
                  <a:solidFill>
                    <a:schemeClr val="bg1">
                      <a:lumMod val="95000"/>
                    </a:schemeClr>
                  </a:solidFill>
                  <a:prstDash val="solid"/>
                </a:ln>
                <a:solidFill>
                  <a:srgbClr val="00B050"/>
                </a:solidFill>
                <a:effectLst>
                  <a:outerShdw blurRad="12700" dist="38100" dir="2700000" algn="tl" rotWithShape="0">
                    <a:schemeClr val="bg1">
                      <a:lumMod val="50000"/>
                    </a:schemeClr>
                  </a:outerShdw>
                </a:effectLst>
              </a:rPr>
              <a:t>Saul</a:t>
            </a:r>
            <a:endParaRPr lang="en-US" sz="4000" b="1" cap="none" spc="0" dirty="0">
              <a:ln w="9525">
                <a:solidFill>
                  <a:schemeClr val="bg1">
                    <a:lumMod val="95000"/>
                  </a:schemeClr>
                </a:solidFill>
                <a:prstDash val="solid"/>
              </a:ln>
              <a:solidFill>
                <a:srgbClr val="00B050"/>
              </a:solidFill>
              <a:effectLst>
                <a:outerShdw blurRad="12700" dist="38100" dir="2700000" algn="tl" rotWithShape="0">
                  <a:schemeClr val="bg1">
                    <a:lumMod val="50000"/>
                  </a:schemeClr>
                </a:outerShdw>
              </a:effectLst>
            </a:endParaRPr>
          </a:p>
        </p:txBody>
      </p:sp>
      <p:sp>
        <p:nvSpPr>
          <p:cNvPr id="6" name="Rectangle 5">
            <a:extLst>
              <a:ext uri="{FF2B5EF4-FFF2-40B4-BE49-F238E27FC236}">
                <a16:creationId xmlns:a16="http://schemas.microsoft.com/office/drawing/2014/main" xmlns="" id="{D5C1806F-2464-FDDB-4F3B-F187C31F9EC2}"/>
              </a:ext>
            </a:extLst>
          </p:cNvPr>
          <p:cNvSpPr/>
          <p:nvPr/>
        </p:nvSpPr>
        <p:spPr>
          <a:xfrm>
            <a:off x="5943600" y="3954225"/>
            <a:ext cx="1580881" cy="707886"/>
          </a:xfrm>
          <a:prstGeom prst="rect">
            <a:avLst/>
          </a:prstGeom>
          <a:noFill/>
        </p:spPr>
        <p:txBody>
          <a:bodyPr wrap="none" lIns="91440" tIns="45720" rIns="91440" bIns="45720">
            <a:spAutoFit/>
          </a:bodyPr>
          <a:lstStyle/>
          <a:p>
            <a:pPr algn="ctr"/>
            <a:r>
              <a:rPr lang="en-US" sz="4000" b="1" cap="none" spc="0" dirty="0">
                <a:ln w="9525">
                  <a:solidFill>
                    <a:schemeClr val="bg1">
                      <a:lumMod val="95000"/>
                    </a:schemeClr>
                  </a:solidFill>
                  <a:prstDash val="solid"/>
                </a:ln>
                <a:solidFill>
                  <a:srgbClr val="00B050"/>
                </a:solidFill>
                <a:effectLst>
                  <a:outerShdw blurRad="12700" dist="38100" dir="2700000" algn="tl" rotWithShape="0">
                    <a:schemeClr val="bg1">
                      <a:lumMod val="50000"/>
                    </a:schemeClr>
                  </a:outerShdw>
                </a:effectLst>
              </a:rPr>
              <a:t>David</a:t>
            </a:r>
          </a:p>
        </p:txBody>
      </p:sp>
      <p:pic>
        <p:nvPicPr>
          <p:cNvPr id="8" name="Picture 7" descr="Icon&#10;&#10;Description automatically generated with low confidence">
            <a:extLst>
              <a:ext uri="{FF2B5EF4-FFF2-40B4-BE49-F238E27FC236}">
                <a16:creationId xmlns:a16="http://schemas.microsoft.com/office/drawing/2014/main" xmlns="" id="{4458D1AF-0B90-9931-E19D-56484C420854}"/>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xmlns="" r:id="rId6"/>
              </a:ext>
            </a:extLst>
          </a:blip>
          <a:stretch>
            <a:fillRect/>
          </a:stretch>
        </p:blipFill>
        <p:spPr>
          <a:xfrm>
            <a:off x="7299957" y="3709351"/>
            <a:ext cx="1310643" cy="1493523"/>
          </a:xfrm>
          <a:prstGeom prst="rect">
            <a:avLst/>
          </a:prstGeom>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E94B0ED-5472-7000-F338-0B422075D924}"/>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30723" name="Rectangle 3">
            <a:extLst>
              <a:ext uri="{FF2B5EF4-FFF2-40B4-BE49-F238E27FC236}">
                <a16:creationId xmlns:a16="http://schemas.microsoft.com/office/drawing/2014/main" xmlns="" id="{FC9C1EE6-268B-EEEB-65C7-8A03E6018117}"/>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30724" name="Rectangle 1">
            <a:extLst>
              <a:ext uri="{FF2B5EF4-FFF2-40B4-BE49-F238E27FC236}">
                <a16:creationId xmlns:a16="http://schemas.microsoft.com/office/drawing/2014/main" xmlns="" id="{A82239FE-416A-7D79-9F31-2916CBF0BF72}"/>
              </a:ext>
            </a:extLst>
          </p:cNvPr>
          <p:cNvSpPr>
            <a:spLocks noChangeArrowheads="1"/>
          </p:cNvSpPr>
          <p:nvPr/>
        </p:nvSpPr>
        <p:spPr bwMode="auto">
          <a:xfrm>
            <a:off x="533400" y="212725"/>
            <a:ext cx="53419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300" dirty="0">
                <a:ea typeface="Palatino Linotype" panose="02040502050505030304" pitchFamily="18" charset="0"/>
                <a:cs typeface="Palatino Linotype" panose="02040502050505030304" pitchFamily="18" charset="0"/>
              </a:rPr>
              <a:t> </a:t>
            </a:r>
            <a:r>
              <a:rPr lang="en-US" altLang="en-US" sz="3300" b="1" baseline="30000" dirty="0">
                <a:ea typeface="Palatino Linotype" panose="02040502050505030304" pitchFamily="18" charset="0"/>
                <a:cs typeface="Palatino Linotype" panose="02040502050505030304" pitchFamily="18" charset="0"/>
              </a:rPr>
              <a:t>1</a:t>
            </a:r>
            <a:r>
              <a:rPr lang="en-US" altLang="en-US" sz="3300" b="1" dirty="0">
                <a:ea typeface="Palatino Linotype" panose="02040502050505030304" pitchFamily="18" charset="0"/>
                <a:cs typeface="Palatino Linotype" panose="02040502050505030304" pitchFamily="18" charset="0"/>
              </a:rPr>
              <a:t>All the tribes of Israel </a:t>
            </a:r>
            <a:r>
              <a:rPr lang="en-US" altLang="en-US" sz="3300" dirty="0">
                <a:ea typeface="Palatino Linotype" panose="02040502050505030304" pitchFamily="18" charset="0"/>
                <a:cs typeface="Palatino Linotype" panose="02040502050505030304" pitchFamily="18" charset="0"/>
              </a:rPr>
              <a:t>came to David at Hebron and said, </a:t>
            </a:r>
          </a:p>
        </p:txBody>
      </p:sp>
      <p:pic>
        <p:nvPicPr>
          <p:cNvPr id="30725" name="Picture 2" descr="C:\Users\Denise\AppData\Local\Microsoft\Windows\Temporary Internet Files\Content.IE5\CIQDW0LY\MC900027690[1].wmf">
            <a:extLst>
              <a:ext uri="{FF2B5EF4-FFF2-40B4-BE49-F238E27FC236}">
                <a16:creationId xmlns:a16="http://schemas.microsoft.com/office/drawing/2014/main" xmlns="" id="{AC147E2C-7CAF-33C3-7CC9-C5CBCD5C69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392863" y="2667000"/>
            <a:ext cx="166687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C:\Users\Denise\AppData\Local\Microsoft\Windows\Temporary Internet Files\Content.IE5\5YGUFXWQ\MC900232677[1].wmf">
            <a:extLst>
              <a:ext uri="{FF2B5EF4-FFF2-40B4-BE49-F238E27FC236}">
                <a16:creationId xmlns:a16="http://schemas.microsoft.com/office/drawing/2014/main" xmlns="" id="{601A89F5-AC3A-9132-A6B5-2796024BC7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6900" y="2765425"/>
            <a:ext cx="723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Callout 2 1">
            <a:extLst>
              <a:ext uri="{FF2B5EF4-FFF2-40B4-BE49-F238E27FC236}">
                <a16:creationId xmlns:a16="http://schemas.microsoft.com/office/drawing/2014/main" xmlns="" id="{425E766D-7DB7-B135-809B-D2804672B53E}"/>
              </a:ext>
            </a:extLst>
          </p:cNvPr>
          <p:cNvSpPr/>
          <p:nvPr/>
        </p:nvSpPr>
        <p:spPr>
          <a:xfrm>
            <a:off x="2601913" y="1541463"/>
            <a:ext cx="3036887" cy="1447800"/>
          </a:xfrm>
          <a:prstGeom prst="borderCallout2">
            <a:avLst>
              <a:gd name="adj1" fmla="val 29276"/>
              <a:gd name="adj2" fmla="val -366"/>
              <a:gd name="adj3" fmla="val 18750"/>
              <a:gd name="adj4" fmla="val -16667"/>
              <a:gd name="adj5" fmla="val 138816"/>
              <a:gd name="adj6" fmla="val -2920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700" dirty="0"/>
              <a:t>“We are your own flesh and blood. </a:t>
            </a:r>
          </a:p>
        </p:txBody>
      </p:sp>
      <p:grpSp>
        <p:nvGrpSpPr>
          <p:cNvPr id="4" name="Group 3">
            <a:extLst>
              <a:ext uri="{FF2B5EF4-FFF2-40B4-BE49-F238E27FC236}">
                <a16:creationId xmlns:a16="http://schemas.microsoft.com/office/drawing/2014/main" xmlns="" id="{9ED5C22E-918C-15B8-D99B-F024DD660A41}"/>
              </a:ext>
            </a:extLst>
          </p:cNvPr>
          <p:cNvGrpSpPr>
            <a:grpSpLocks/>
          </p:cNvGrpSpPr>
          <p:nvPr/>
        </p:nvGrpSpPr>
        <p:grpSpPr bwMode="auto">
          <a:xfrm>
            <a:off x="447675" y="3214688"/>
            <a:ext cx="4365625" cy="3581400"/>
            <a:chOff x="447675" y="3214688"/>
            <a:chExt cx="4365625" cy="3581400"/>
          </a:xfrm>
        </p:grpSpPr>
        <p:pic>
          <p:nvPicPr>
            <p:cNvPr id="30735" name="Picture 5" descr="C:\Users\Denise\AppData\Local\Microsoft\Windows\Temporary Internet Files\Content.IE5\5YGUFXWQ\MC900078708[1].wmf">
              <a:extLst>
                <a:ext uri="{FF2B5EF4-FFF2-40B4-BE49-F238E27FC236}">
                  <a16:creationId xmlns:a16="http://schemas.microsoft.com/office/drawing/2014/main" xmlns="" id="{A5C7B37E-011F-D7AC-AA1C-A4513AC3B1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8538" y="3214688"/>
              <a:ext cx="38147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5" descr="C:\Users\Denise\AppData\Local\Microsoft\Windows\Temporary Internet Files\Content.IE5\5YGUFXWQ\MC900078708[1].wmf">
              <a:extLst>
                <a:ext uri="{FF2B5EF4-FFF2-40B4-BE49-F238E27FC236}">
                  <a16:creationId xmlns:a16="http://schemas.microsoft.com/office/drawing/2014/main" xmlns="" id="{1A1FAEBA-D900-95E9-6E6E-79464BF142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r="50000"/>
            <a:stretch>
              <a:fillRect/>
            </a:stretch>
          </p:blipFill>
          <p:spPr bwMode="auto">
            <a:xfrm>
              <a:off x="447675" y="4679950"/>
              <a:ext cx="55086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Wave 9">
            <a:extLst>
              <a:ext uri="{FF2B5EF4-FFF2-40B4-BE49-F238E27FC236}">
                <a16:creationId xmlns:a16="http://schemas.microsoft.com/office/drawing/2014/main" xmlns="" id="{132925D4-1DA9-971D-086A-83005D821E59}"/>
              </a:ext>
            </a:extLst>
          </p:cNvPr>
          <p:cNvSpPr/>
          <p:nvPr/>
        </p:nvSpPr>
        <p:spPr>
          <a:xfrm rot="18344314">
            <a:off x="6700837" y="3946526"/>
            <a:ext cx="1050925" cy="457200"/>
          </a:xfrm>
          <a:prstGeom prst="wave">
            <a:avLst>
              <a:gd name="adj1" fmla="val 12500"/>
              <a:gd name="adj2" fmla="val -95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b="1">
                <a:solidFill>
                  <a:srgbClr val="417B85"/>
                </a:solidFill>
                <a:latin typeface="Palatino Linotype" panose="02040502050505030304" pitchFamily="18" charset="0"/>
              </a:rPr>
              <a:t>JUDAH</a:t>
            </a:r>
            <a:endParaRPr lang="en-US" altLang="en-US">
              <a:solidFill>
                <a:srgbClr val="417B85"/>
              </a:solidFill>
              <a:latin typeface="Palatino Linotype" panose="02040502050505030304" pitchFamily="18" charset="0"/>
            </a:endParaRPr>
          </a:p>
        </p:txBody>
      </p:sp>
      <p:grpSp>
        <p:nvGrpSpPr>
          <p:cNvPr id="30730" name="Group 14">
            <a:extLst>
              <a:ext uri="{FF2B5EF4-FFF2-40B4-BE49-F238E27FC236}">
                <a16:creationId xmlns:a16="http://schemas.microsoft.com/office/drawing/2014/main" xmlns="" id="{CEB81215-1D97-ACE6-F57D-BEC0D72E492C}"/>
              </a:ext>
            </a:extLst>
          </p:cNvPr>
          <p:cNvGrpSpPr>
            <a:grpSpLocks/>
          </p:cNvGrpSpPr>
          <p:nvPr/>
        </p:nvGrpSpPr>
        <p:grpSpPr bwMode="auto">
          <a:xfrm>
            <a:off x="5816600" y="161925"/>
            <a:ext cx="3208338" cy="2103438"/>
            <a:chOff x="4514850" y="827088"/>
            <a:chExt cx="4479925" cy="3997325"/>
          </a:xfrm>
        </p:grpSpPr>
        <p:pic>
          <p:nvPicPr>
            <p:cNvPr id="30731" name="Picture 5" descr="C:\Users\Denise\AppData\Local\Microsoft\Windows\Temporary Internet Files\Content.IE5\GL8F1P1J\MC900238130[1].wmf">
              <a:extLst>
                <a:ext uri="{FF2B5EF4-FFF2-40B4-BE49-F238E27FC236}">
                  <a16:creationId xmlns:a16="http://schemas.microsoft.com/office/drawing/2014/main" xmlns="" id="{D52D0C78-A325-3FEB-B997-047A8B7A236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14850" y="827088"/>
              <a:ext cx="44799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2" name="Group 5">
              <a:extLst>
                <a:ext uri="{FF2B5EF4-FFF2-40B4-BE49-F238E27FC236}">
                  <a16:creationId xmlns:a16="http://schemas.microsoft.com/office/drawing/2014/main" xmlns="" id="{9E792D15-543A-8C8C-F2F5-82DCA7C3B9F8}"/>
                </a:ext>
              </a:extLst>
            </p:cNvPr>
            <p:cNvGrpSpPr>
              <a:grpSpLocks/>
            </p:cNvGrpSpPr>
            <p:nvPr/>
          </p:nvGrpSpPr>
          <p:grpSpPr bwMode="auto">
            <a:xfrm>
              <a:off x="5011388" y="3759200"/>
              <a:ext cx="1144938" cy="1017588"/>
              <a:chOff x="4917724" y="4962525"/>
              <a:chExt cx="1144939" cy="1017588"/>
            </a:xfrm>
          </p:grpSpPr>
          <p:pic>
            <p:nvPicPr>
              <p:cNvPr id="30733" name="Picture 7" descr="C:\Users\Denise\AppData\Local\Microsoft\Windows\Temporary Internet Files\Content.IE5\OBE6OSOV\MC900024294[1].wmf">
                <a:extLst>
                  <a:ext uri="{FF2B5EF4-FFF2-40B4-BE49-F238E27FC236}">
                    <a16:creationId xmlns:a16="http://schemas.microsoft.com/office/drawing/2014/main" xmlns="" id="{F71EDD7F-8BF4-E989-F785-4FBE9B58C81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5035550" y="4962525"/>
                <a:ext cx="10271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Box 1">
                <a:extLst>
                  <a:ext uri="{FF2B5EF4-FFF2-40B4-BE49-F238E27FC236}">
                    <a16:creationId xmlns:a16="http://schemas.microsoft.com/office/drawing/2014/main" xmlns="" id="{38282487-504B-7126-DEB5-100C6C352026}"/>
                  </a:ext>
                </a:extLst>
              </p:cNvPr>
              <p:cNvSpPr txBox="1">
                <a:spLocks noChangeArrowheads="1"/>
              </p:cNvSpPr>
              <p:nvPr/>
            </p:nvSpPr>
            <p:spPr bwMode="auto">
              <a:xfrm>
                <a:off x="4917724" y="5198102"/>
                <a:ext cx="1144939" cy="43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900" b="1">
                    <a:latin typeface="Arial" panose="020B0604020202020204" pitchFamily="34" charset="0"/>
                  </a:rPr>
                  <a:t>HEBRON</a:t>
                </a:r>
              </a:p>
            </p:txBody>
          </p:sp>
        </p:grpSp>
      </p:gr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C1868D-4D21-F4BA-BAB0-2B51B5C9EC91}"/>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31747" name="Rectangle 3">
            <a:extLst>
              <a:ext uri="{FF2B5EF4-FFF2-40B4-BE49-F238E27FC236}">
                <a16:creationId xmlns:a16="http://schemas.microsoft.com/office/drawing/2014/main" xmlns="" id="{F502F1BE-AAD7-D5B9-07F7-2764501A29E8}"/>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pic>
        <p:nvPicPr>
          <p:cNvPr id="31748" name="Picture 2" descr="C:\Users\Denise\AppData\Local\Microsoft\Windows\Temporary Internet Files\Content.IE5\CIQDW0LY\MC900027690[1].wmf">
            <a:extLst>
              <a:ext uri="{FF2B5EF4-FFF2-40B4-BE49-F238E27FC236}">
                <a16:creationId xmlns:a16="http://schemas.microsoft.com/office/drawing/2014/main" xmlns="" id="{5C922092-3BC3-7103-F7FF-5CFFCE08E2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618288" y="2736850"/>
            <a:ext cx="1668462"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C:\Users\Denise\AppData\Local\Microsoft\Windows\Temporary Internet Files\Content.IE5\5YGUFXWQ\MC900232677[1].wmf">
            <a:extLst>
              <a:ext uri="{FF2B5EF4-FFF2-40B4-BE49-F238E27FC236}">
                <a16:creationId xmlns:a16="http://schemas.microsoft.com/office/drawing/2014/main" xmlns="" id="{B05686C2-3C33-BF87-E86D-F660DA3BDA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2886075"/>
            <a:ext cx="723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5" descr="C:\Users\Denise\AppData\Local\Microsoft\Windows\Temporary Internet Files\Content.IE5\5YGUFXWQ\MC900078708[1].wmf">
            <a:extLst>
              <a:ext uri="{FF2B5EF4-FFF2-40B4-BE49-F238E27FC236}">
                <a16:creationId xmlns:a16="http://schemas.microsoft.com/office/drawing/2014/main" xmlns="" id="{EBDBDF14-E6A5-5508-66C7-D9588741C9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8538" y="3214688"/>
            <a:ext cx="38147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5" descr="C:\Users\Denise\AppData\Local\Microsoft\Windows\Temporary Internet Files\Content.IE5\5YGUFXWQ\MC900078708[1].wmf">
            <a:extLst>
              <a:ext uri="{FF2B5EF4-FFF2-40B4-BE49-F238E27FC236}">
                <a16:creationId xmlns:a16="http://schemas.microsoft.com/office/drawing/2014/main" xmlns="" id="{9499EA18-5AA1-5502-7ADA-104D3E0C6F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r="50000"/>
          <a:stretch>
            <a:fillRect/>
          </a:stretch>
        </p:blipFill>
        <p:spPr bwMode="auto">
          <a:xfrm>
            <a:off x="447675" y="4592638"/>
            <a:ext cx="5508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Callout 2 9">
            <a:extLst>
              <a:ext uri="{FF2B5EF4-FFF2-40B4-BE49-F238E27FC236}">
                <a16:creationId xmlns:a16="http://schemas.microsoft.com/office/drawing/2014/main" xmlns="" id="{98B427B1-EA4C-11CF-6308-D1D2155BE23D}"/>
              </a:ext>
            </a:extLst>
          </p:cNvPr>
          <p:cNvSpPr/>
          <p:nvPr/>
        </p:nvSpPr>
        <p:spPr>
          <a:xfrm>
            <a:off x="1909763" y="71438"/>
            <a:ext cx="4008437" cy="2820987"/>
          </a:xfrm>
          <a:prstGeom prst="borderCallout2">
            <a:avLst>
              <a:gd name="adj1" fmla="val 29276"/>
              <a:gd name="adj2" fmla="val -366"/>
              <a:gd name="adj3" fmla="val 22255"/>
              <a:gd name="adj4" fmla="val -12940"/>
              <a:gd name="adj5" fmla="val 126744"/>
              <a:gd name="adj6" fmla="val -218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baseline="30000" dirty="0"/>
              <a:t>2a</a:t>
            </a:r>
            <a:r>
              <a:rPr lang="en-US" sz="3000" dirty="0"/>
              <a:t>In the past, while Saul was king over us, you were the one who led Israel on their military campaigns. </a:t>
            </a:r>
          </a:p>
        </p:txBody>
      </p:sp>
      <p:sp>
        <p:nvSpPr>
          <p:cNvPr id="2" name="Cloud Callout 1">
            <a:extLst>
              <a:ext uri="{FF2B5EF4-FFF2-40B4-BE49-F238E27FC236}">
                <a16:creationId xmlns:a16="http://schemas.microsoft.com/office/drawing/2014/main" xmlns="" id="{EFE53934-9961-5557-B43E-5CE875ADA475}"/>
              </a:ext>
            </a:extLst>
          </p:cNvPr>
          <p:cNvSpPr/>
          <p:nvPr/>
        </p:nvSpPr>
        <p:spPr>
          <a:xfrm>
            <a:off x="228600" y="1287463"/>
            <a:ext cx="1574800" cy="2768600"/>
          </a:xfrm>
          <a:prstGeom prst="cloudCallout">
            <a:avLst>
              <a:gd name="adj1" fmla="val -3559"/>
              <a:gd name="adj2" fmla="val 613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Palatino Linotype" panose="02040502050505030304" pitchFamily="18" charset="0"/>
            </a:endParaRPr>
          </a:p>
        </p:txBody>
      </p:sp>
      <p:pic>
        <p:nvPicPr>
          <p:cNvPr id="31754" name="Picture 2" descr="C:\Users\Denise\AppData\Local\Microsoft\Windows\Temporary Internet Files\Content.IE5\5YGUFXWQ\MC900332087[1].wmf">
            <a:extLst>
              <a:ext uri="{FF2B5EF4-FFF2-40B4-BE49-F238E27FC236}">
                <a16:creationId xmlns:a16="http://schemas.microsoft.com/office/drawing/2014/main" xmlns="" id="{5F966DF8-F11D-48C4-5E0F-C32202F612C9}"/>
              </a:ext>
            </a:extLst>
          </p:cNvPr>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563563" y="2139950"/>
            <a:ext cx="9064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ave 12">
            <a:extLst>
              <a:ext uri="{FF2B5EF4-FFF2-40B4-BE49-F238E27FC236}">
                <a16:creationId xmlns:a16="http://schemas.microsoft.com/office/drawing/2014/main" xmlns="" id="{F8E1A270-AE88-2D84-7EA6-C28A1FE04A16}"/>
              </a:ext>
            </a:extLst>
          </p:cNvPr>
          <p:cNvSpPr/>
          <p:nvPr/>
        </p:nvSpPr>
        <p:spPr>
          <a:xfrm rot="18253409">
            <a:off x="6999287" y="3983038"/>
            <a:ext cx="1050925" cy="457200"/>
          </a:xfrm>
          <a:prstGeom prst="wave">
            <a:avLst>
              <a:gd name="adj1" fmla="val 12500"/>
              <a:gd name="adj2" fmla="val -95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accent5">
                    <a:lumMod val="75000"/>
                  </a:schemeClr>
                </a:solidFill>
              </a:rPr>
              <a:t>JUDAH</a:t>
            </a:r>
          </a:p>
        </p:txBody>
      </p:sp>
      <p:grpSp>
        <p:nvGrpSpPr>
          <p:cNvPr id="31756" name="Group 14">
            <a:extLst>
              <a:ext uri="{FF2B5EF4-FFF2-40B4-BE49-F238E27FC236}">
                <a16:creationId xmlns:a16="http://schemas.microsoft.com/office/drawing/2014/main" xmlns="" id="{E695A53B-AD79-F56E-6CF5-B922DB6DACAE}"/>
              </a:ext>
            </a:extLst>
          </p:cNvPr>
          <p:cNvGrpSpPr>
            <a:grpSpLocks/>
          </p:cNvGrpSpPr>
          <p:nvPr/>
        </p:nvGrpSpPr>
        <p:grpSpPr bwMode="auto">
          <a:xfrm>
            <a:off x="5816600" y="161925"/>
            <a:ext cx="3208338" cy="2103438"/>
            <a:chOff x="4514850" y="827088"/>
            <a:chExt cx="4479925" cy="3997325"/>
          </a:xfrm>
        </p:grpSpPr>
        <p:pic>
          <p:nvPicPr>
            <p:cNvPr id="31757" name="Picture 5" descr="C:\Users\Denise\AppData\Local\Microsoft\Windows\Temporary Internet Files\Content.IE5\GL8F1P1J\MC900238130[1].wmf">
              <a:extLst>
                <a:ext uri="{FF2B5EF4-FFF2-40B4-BE49-F238E27FC236}">
                  <a16:creationId xmlns:a16="http://schemas.microsoft.com/office/drawing/2014/main" xmlns="" id="{4AA4A34A-3224-9D57-6088-526FD5DEF9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14850" y="827088"/>
              <a:ext cx="44799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8" name="Group 5">
              <a:extLst>
                <a:ext uri="{FF2B5EF4-FFF2-40B4-BE49-F238E27FC236}">
                  <a16:creationId xmlns:a16="http://schemas.microsoft.com/office/drawing/2014/main" xmlns="" id="{895E6594-D836-E797-0C19-CD23D872ECCB}"/>
                </a:ext>
              </a:extLst>
            </p:cNvPr>
            <p:cNvGrpSpPr>
              <a:grpSpLocks/>
            </p:cNvGrpSpPr>
            <p:nvPr/>
          </p:nvGrpSpPr>
          <p:grpSpPr bwMode="auto">
            <a:xfrm>
              <a:off x="5129213" y="3759200"/>
              <a:ext cx="1027112" cy="1017588"/>
              <a:chOff x="5035550" y="4962525"/>
              <a:chExt cx="1027113" cy="1017588"/>
            </a:xfrm>
          </p:grpSpPr>
          <p:pic>
            <p:nvPicPr>
              <p:cNvPr id="31759" name="Picture 7" descr="C:\Users\Denise\AppData\Local\Microsoft\Windows\Temporary Internet Files\Content.IE5\OBE6OSOV\MC900024294[1].wmf">
                <a:extLst>
                  <a:ext uri="{FF2B5EF4-FFF2-40B4-BE49-F238E27FC236}">
                    <a16:creationId xmlns:a16="http://schemas.microsoft.com/office/drawing/2014/main" xmlns="" id="{1D421DB6-34D2-E35A-823B-00B9FEFA803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5035550" y="4962525"/>
                <a:ext cx="10271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TextBox 1">
                <a:extLst>
                  <a:ext uri="{FF2B5EF4-FFF2-40B4-BE49-F238E27FC236}">
                    <a16:creationId xmlns:a16="http://schemas.microsoft.com/office/drawing/2014/main" xmlns="" id="{BC0C7A87-DD6A-9F50-8F71-BB94156266F8}"/>
                  </a:ext>
                </a:extLst>
              </p:cNvPr>
              <p:cNvSpPr txBox="1">
                <a:spLocks noChangeArrowheads="1"/>
              </p:cNvSpPr>
              <p:nvPr/>
            </p:nvSpPr>
            <p:spPr bwMode="auto">
              <a:xfrm>
                <a:off x="5035550" y="5198102"/>
                <a:ext cx="1027113" cy="43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900" b="1">
                    <a:latin typeface="Arial" panose="020B0604020202020204" pitchFamily="34" charset="0"/>
                  </a:rPr>
                  <a:t>HEBRON</a:t>
                </a:r>
              </a:p>
            </p:txBody>
          </p:sp>
        </p:grpSp>
      </p:gr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33534FC-8954-FA0D-2B18-63672490F6FE}"/>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32771" name="Rectangle 3">
            <a:extLst>
              <a:ext uri="{FF2B5EF4-FFF2-40B4-BE49-F238E27FC236}">
                <a16:creationId xmlns:a16="http://schemas.microsoft.com/office/drawing/2014/main" xmlns="" id="{05E1F456-9C98-BEDE-6C71-EED594A4E6EE}"/>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pic>
        <p:nvPicPr>
          <p:cNvPr id="32772" name="Picture 2" descr="C:\Users\Denise\AppData\Local\Microsoft\Windows\Temporary Internet Files\Content.IE5\CIQDW0LY\MC900027690[1].wmf">
            <a:extLst>
              <a:ext uri="{FF2B5EF4-FFF2-40B4-BE49-F238E27FC236}">
                <a16:creationId xmlns:a16="http://schemas.microsoft.com/office/drawing/2014/main" xmlns="" id="{40F7804A-3077-AC46-2F60-DC9C7E9205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392863" y="2667000"/>
            <a:ext cx="166687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C:\Users\Denise\AppData\Local\Microsoft\Windows\Temporary Internet Files\Content.IE5\5YGUFXWQ\MC900232677[1].wmf">
            <a:extLst>
              <a:ext uri="{FF2B5EF4-FFF2-40B4-BE49-F238E27FC236}">
                <a16:creationId xmlns:a16="http://schemas.microsoft.com/office/drawing/2014/main" xmlns="" id="{839B9BCB-52EC-CFF7-2797-B50DCD2CDE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6900" y="2765425"/>
            <a:ext cx="723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descr="C:\Users\Denise\AppData\Local\Microsoft\Windows\Temporary Internet Files\Content.IE5\5YGUFXWQ\MC900078708[1].wmf">
            <a:extLst>
              <a:ext uri="{FF2B5EF4-FFF2-40B4-BE49-F238E27FC236}">
                <a16:creationId xmlns:a16="http://schemas.microsoft.com/office/drawing/2014/main" xmlns="" id="{2AA60B20-6FE2-8F4B-DAA1-0FEFCFC0123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8538" y="3214688"/>
            <a:ext cx="38147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descr="C:\Users\Denise\AppData\Local\Microsoft\Windows\Temporary Internet Files\Content.IE5\5YGUFXWQ\MC900078708[1].wmf">
            <a:extLst>
              <a:ext uri="{FF2B5EF4-FFF2-40B4-BE49-F238E27FC236}">
                <a16:creationId xmlns:a16="http://schemas.microsoft.com/office/drawing/2014/main" xmlns="" id="{20AEC577-2BA6-4D29-EF4A-7221414EF3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r="50000"/>
          <a:stretch>
            <a:fillRect/>
          </a:stretch>
        </p:blipFill>
        <p:spPr bwMode="auto">
          <a:xfrm>
            <a:off x="447675" y="4592638"/>
            <a:ext cx="5508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Callout 2 9">
            <a:extLst>
              <a:ext uri="{FF2B5EF4-FFF2-40B4-BE49-F238E27FC236}">
                <a16:creationId xmlns:a16="http://schemas.microsoft.com/office/drawing/2014/main" xmlns="" id="{6DCD69A8-EC72-BA8A-6D07-4BEFF979EEB1}"/>
              </a:ext>
            </a:extLst>
          </p:cNvPr>
          <p:cNvSpPr/>
          <p:nvPr/>
        </p:nvSpPr>
        <p:spPr>
          <a:xfrm>
            <a:off x="2506663" y="76200"/>
            <a:ext cx="3454400" cy="2913063"/>
          </a:xfrm>
          <a:prstGeom prst="borderCallout2">
            <a:avLst>
              <a:gd name="adj1" fmla="val 29276"/>
              <a:gd name="adj2" fmla="val -366"/>
              <a:gd name="adj3" fmla="val 18750"/>
              <a:gd name="adj4" fmla="val -16667"/>
              <a:gd name="adj5" fmla="val 118610"/>
              <a:gd name="adj6" fmla="val -2012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3000" baseline="30000">
                <a:solidFill>
                  <a:srgbClr val="FFFFFF"/>
                </a:solidFill>
                <a:latin typeface="Palatino Linotype" panose="02040502050505030304" pitchFamily="18" charset="0"/>
              </a:rPr>
              <a:t>2b</a:t>
            </a:r>
            <a:r>
              <a:rPr lang="en-US" altLang="en-US" sz="3000">
                <a:solidFill>
                  <a:srgbClr val="FFFFFF"/>
                </a:solidFill>
                <a:latin typeface="Palatino Linotype" panose="02040502050505030304" pitchFamily="18" charset="0"/>
              </a:rPr>
              <a:t>And the LORD said to you, ‘You will shepherd my people Israel, and you will become their ruler.’” </a:t>
            </a:r>
          </a:p>
        </p:txBody>
      </p:sp>
      <p:sp>
        <p:nvSpPr>
          <p:cNvPr id="11" name="Cloud Callout 10">
            <a:extLst>
              <a:ext uri="{FF2B5EF4-FFF2-40B4-BE49-F238E27FC236}">
                <a16:creationId xmlns:a16="http://schemas.microsoft.com/office/drawing/2014/main" xmlns="" id="{F013AFCF-AEA1-7160-8800-69190E9C4E73}"/>
              </a:ext>
            </a:extLst>
          </p:cNvPr>
          <p:cNvSpPr/>
          <p:nvPr/>
        </p:nvSpPr>
        <p:spPr>
          <a:xfrm>
            <a:off x="228600" y="1287463"/>
            <a:ext cx="1574800" cy="2768600"/>
          </a:xfrm>
          <a:prstGeom prst="cloudCallout">
            <a:avLst>
              <a:gd name="adj1" fmla="val -3559"/>
              <a:gd name="adj2" fmla="val 613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Palatino Linotype" panose="02040502050505030304" pitchFamily="18" charset="0"/>
            </a:endParaRPr>
          </a:p>
        </p:txBody>
      </p:sp>
      <p:pic>
        <p:nvPicPr>
          <p:cNvPr id="32778" name="Picture 2" descr="C:\Users\Denise\AppData\Local\Microsoft\Windows\Temporary Internet Files\Content.IE5\IV2NK6Z9\MC900353958[1].wmf">
            <a:extLst>
              <a:ext uri="{FF2B5EF4-FFF2-40B4-BE49-F238E27FC236}">
                <a16:creationId xmlns:a16="http://schemas.microsoft.com/office/drawing/2014/main" xmlns="" id="{8E35B6E1-3E8B-3311-3E99-84B561AC19C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1984375"/>
            <a:ext cx="10588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Wave 11">
            <a:extLst>
              <a:ext uri="{FF2B5EF4-FFF2-40B4-BE49-F238E27FC236}">
                <a16:creationId xmlns:a16="http://schemas.microsoft.com/office/drawing/2014/main" xmlns="" id="{2CE6B94F-1F7D-1938-67CB-69EB1C728593}"/>
              </a:ext>
            </a:extLst>
          </p:cNvPr>
          <p:cNvSpPr/>
          <p:nvPr/>
        </p:nvSpPr>
        <p:spPr>
          <a:xfrm rot="18101996">
            <a:off x="6751637" y="3944938"/>
            <a:ext cx="1050925" cy="457200"/>
          </a:xfrm>
          <a:prstGeom prst="wave">
            <a:avLst>
              <a:gd name="adj1" fmla="val 12500"/>
              <a:gd name="adj2" fmla="val -95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accent5">
                    <a:lumMod val="75000"/>
                  </a:schemeClr>
                </a:solidFill>
              </a:rPr>
              <a:t>JUDAH</a:t>
            </a:r>
          </a:p>
        </p:txBody>
      </p:sp>
      <p:grpSp>
        <p:nvGrpSpPr>
          <p:cNvPr id="32780" name="Group 14">
            <a:extLst>
              <a:ext uri="{FF2B5EF4-FFF2-40B4-BE49-F238E27FC236}">
                <a16:creationId xmlns:a16="http://schemas.microsoft.com/office/drawing/2014/main" xmlns="" id="{6587D91E-40CD-8876-C7AA-27304D9E7700}"/>
              </a:ext>
            </a:extLst>
          </p:cNvPr>
          <p:cNvGrpSpPr>
            <a:grpSpLocks/>
          </p:cNvGrpSpPr>
          <p:nvPr/>
        </p:nvGrpSpPr>
        <p:grpSpPr bwMode="auto">
          <a:xfrm>
            <a:off x="5935663" y="304800"/>
            <a:ext cx="3208337" cy="2103438"/>
            <a:chOff x="4514850" y="827088"/>
            <a:chExt cx="4479925" cy="3997325"/>
          </a:xfrm>
        </p:grpSpPr>
        <p:pic>
          <p:nvPicPr>
            <p:cNvPr id="32781" name="Picture 5" descr="C:\Users\Denise\AppData\Local\Microsoft\Windows\Temporary Internet Files\Content.IE5\GL8F1P1J\MC900238130[1].wmf">
              <a:extLst>
                <a:ext uri="{FF2B5EF4-FFF2-40B4-BE49-F238E27FC236}">
                  <a16:creationId xmlns:a16="http://schemas.microsoft.com/office/drawing/2014/main" xmlns="" id="{78E14368-A273-5721-0B57-33CD2E89BC2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14850" y="827088"/>
              <a:ext cx="44799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2" name="Group 5">
              <a:extLst>
                <a:ext uri="{FF2B5EF4-FFF2-40B4-BE49-F238E27FC236}">
                  <a16:creationId xmlns:a16="http://schemas.microsoft.com/office/drawing/2014/main" xmlns="" id="{502359FD-9D33-8660-4C97-86CABD128CA7}"/>
                </a:ext>
              </a:extLst>
            </p:cNvPr>
            <p:cNvGrpSpPr>
              <a:grpSpLocks/>
            </p:cNvGrpSpPr>
            <p:nvPr/>
          </p:nvGrpSpPr>
          <p:grpSpPr bwMode="auto">
            <a:xfrm>
              <a:off x="5129213" y="3759200"/>
              <a:ext cx="1027112" cy="1017588"/>
              <a:chOff x="5035550" y="4962525"/>
              <a:chExt cx="1027113" cy="1017588"/>
            </a:xfrm>
          </p:grpSpPr>
          <p:pic>
            <p:nvPicPr>
              <p:cNvPr id="32783" name="Picture 7" descr="C:\Users\Denise\AppData\Local\Microsoft\Windows\Temporary Internet Files\Content.IE5\OBE6OSOV\MC900024294[1].wmf">
                <a:extLst>
                  <a:ext uri="{FF2B5EF4-FFF2-40B4-BE49-F238E27FC236}">
                    <a16:creationId xmlns:a16="http://schemas.microsoft.com/office/drawing/2014/main" xmlns="" id="{938F002E-BCB2-5F35-2C90-547099C6E01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5035550" y="4962525"/>
                <a:ext cx="10271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TextBox 1">
                <a:extLst>
                  <a:ext uri="{FF2B5EF4-FFF2-40B4-BE49-F238E27FC236}">
                    <a16:creationId xmlns:a16="http://schemas.microsoft.com/office/drawing/2014/main" xmlns="" id="{05B5B01C-BC04-484E-A176-08220D11D5E6}"/>
                  </a:ext>
                </a:extLst>
              </p:cNvPr>
              <p:cNvSpPr txBox="1">
                <a:spLocks noChangeArrowheads="1"/>
              </p:cNvSpPr>
              <p:nvPr/>
            </p:nvSpPr>
            <p:spPr bwMode="auto">
              <a:xfrm>
                <a:off x="5035550" y="5198102"/>
                <a:ext cx="1027113" cy="43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900" b="1">
                    <a:latin typeface="Arial" panose="020B0604020202020204" pitchFamily="34" charset="0"/>
                  </a:rPr>
                  <a:t>HEBRON</a:t>
                </a:r>
              </a:p>
            </p:txBody>
          </p:sp>
        </p:grpSp>
      </p:gr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Denise\AppData\Local\Microsoft\Windows\Temporary Internet Files\Content.IE5\CIQDW0LY\MC900027690[1].wmf">
            <a:extLst>
              <a:ext uri="{FF2B5EF4-FFF2-40B4-BE49-F238E27FC236}">
                <a16:creationId xmlns:a16="http://schemas.microsoft.com/office/drawing/2014/main" xmlns="" id="{E23A3AE0-3C2A-A841-48A0-A120AF2B64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086600" y="2871788"/>
            <a:ext cx="1666875"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Wave 19">
            <a:extLst>
              <a:ext uri="{FF2B5EF4-FFF2-40B4-BE49-F238E27FC236}">
                <a16:creationId xmlns:a16="http://schemas.microsoft.com/office/drawing/2014/main" xmlns="" id="{818F424D-BAD2-9FD7-B802-FECB19463512}"/>
              </a:ext>
            </a:extLst>
          </p:cNvPr>
          <p:cNvSpPr/>
          <p:nvPr/>
        </p:nvSpPr>
        <p:spPr>
          <a:xfrm rot="18617517">
            <a:off x="7318375" y="4108451"/>
            <a:ext cx="1050925" cy="457200"/>
          </a:xfrm>
          <a:prstGeom prst="wave">
            <a:avLst>
              <a:gd name="adj1" fmla="val 12500"/>
              <a:gd name="adj2" fmla="val -95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accent5">
                    <a:lumMod val="75000"/>
                  </a:schemeClr>
                </a:solidFill>
              </a:rPr>
              <a:t>JUDAH</a:t>
            </a:r>
          </a:p>
        </p:txBody>
      </p:sp>
      <p:grpSp>
        <p:nvGrpSpPr>
          <p:cNvPr id="33796" name="Group 14">
            <a:extLst>
              <a:ext uri="{FF2B5EF4-FFF2-40B4-BE49-F238E27FC236}">
                <a16:creationId xmlns:a16="http://schemas.microsoft.com/office/drawing/2014/main" xmlns="" id="{78F634E5-543B-1486-BE23-134A7006D46F}"/>
              </a:ext>
            </a:extLst>
          </p:cNvPr>
          <p:cNvGrpSpPr>
            <a:grpSpLocks/>
          </p:cNvGrpSpPr>
          <p:nvPr/>
        </p:nvGrpSpPr>
        <p:grpSpPr bwMode="auto">
          <a:xfrm>
            <a:off x="4376738" y="161925"/>
            <a:ext cx="4648200" cy="2684463"/>
            <a:chOff x="4514850" y="827088"/>
            <a:chExt cx="4479925" cy="3997325"/>
          </a:xfrm>
        </p:grpSpPr>
        <p:pic>
          <p:nvPicPr>
            <p:cNvPr id="33807" name="Picture 5" descr="C:\Users\Denise\AppData\Local\Microsoft\Windows\Temporary Internet Files\Content.IE5\GL8F1P1J\MC900238130[1].wmf">
              <a:extLst>
                <a:ext uri="{FF2B5EF4-FFF2-40B4-BE49-F238E27FC236}">
                  <a16:creationId xmlns:a16="http://schemas.microsoft.com/office/drawing/2014/main" xmlns="" id="{97B74952-223E-15EE-925C-BE48DE0D97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4850" y="827088"/>
              <a:ext cx="44799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8" name="Group 5">
              <a:extLst>
                <a:ext uri="{FF2B5EF4-FFF2-40B4-BE49-F238E27FC236}">
                  <a16:creationId xmlns:a16="http://schemas.microsoft.com/office/drawing/2014/main" xmlns="" id="{78398984-F8C3-7170-6996-406E3153A868}"/>
                </a:ext>
              </a:extLst>
            </p:cNvPr>
            <p:cNvGrpSpPr>
              <a:grpSpLocks/>
            </p:cNvGrpSpPr>
            <p:nvPr/>
          </p:nvGrpSpPr>
          <p:grpSpPr bwMode="auto">
            <a:xfrm>
              <a:off x="5129213" y="3759200"/>
              <a:ext cx="1027112" cy="1017588"/>
              <a:chOff x="5035550" y="4962525"/>
              <a:chExt cx="1027113" cy="1017588"/>
            </a:xfrm>
          </p:grpSpPr>
          <p:pic>
            <p:nvPicPr>
              <p:cNvPr id="33809" name="Picture 7" descr="C:\Users\Denise\AppData\Local\Microsoft\Windows\Temporary Internet Files\Content.IE5\OBE6OSOV\MC900024294[1].wmf">
                <a:extLst>
                  <a:ext uri="{FF2B5EF4-FFF2-40B4-BE49-F238E27FC236}">
                    <a16:creationId xmlns:a16="http://schemas.microsoft.com/office/drawing/2014/main" xmlns="" id="{732A9EBB-E1D7-419F-9FF7-FE325EE8E7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035550" y="4962525"/>
                <a:ext cx="10271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0" name="TextBox 1">
                <a:extLst>
                  <a:ext uri="{FF2B5EF4-FFF2-40B4-BE49-F238E27FC236}">
                    <a16:creationId xmlns:a16="http://schemas.microsoft.com/office/drawing/2014/main" xmlns="" id="{00B23253-0242-DA4B-2B51-1D17D2915959}"/>
                  </a:ext>
                </a:extLst>
              </p:cNvPr>
              <p:cNvSpPr txBox="1">
                <a:spLocks noChangeArrowheads="1"/>
              </p:cNvSpPr>
              <p:nvPr/>
            </p:nvSpPr>
            <p:spPr bwMode="auto">
              <a:xfrm>
                <a:off x="5122863" y="5370513"/>
                <a:ext cx="685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900" b="1">
                    <a:latin typeface="Arial" panose="020B0604020202020204" pitchFamily="34" charset="0"/>
                  </a:rPr>
                  <a:t>HEBRON</a:t>
                </a:r>
              </a:p>
            </p:txBody>
          </p:sp>
        </p:grpSp>
      </p:grpSp>
      <p:pic>
        <p:nvPicPr>
          <p:cNvPr id="33797" name="Picture 3" descr="C:\Users\Denise\AppData\Local\Microsoft\Windows\Temporary Internet Files\Content.IE5\CIQDW0LY\MC900078742[1].wmf">
            <a:extLst>
              <a:ext uri="{FF2B5EF4-FFF2-40B4-BE49-F238E27FC236}">
                <a16:creationId xmlns:a16="http://schemas.microsoft.com/office/drawing/2014/main" xmlns="" id="{4C2215F2-BE2D-9889-CAF0-4BEBB3E42C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l="40514"/>
          <a:stretch>
            <a:fillRect/>
          </a:stretch>
        </p:blipFill>
        <p:spPr bwMode="auto">
          <a:xfrm flipH="1">
            <a:off x="4645025" y="2962275"/>
            <a:ext cx="23542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A38CCC4C-19A6-42E5-D4B6-04A9E7483655}"/>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33799" name="Rectangle 3">
            <a:extLst>
              <a:ext uri="{FF2B5EF4-FFF2-40B4-BE49-F238E27FC236}">
                <a16:creationId xmlns:a16="http://schemas.microsoft.com/office/drawing/2014/main" xmlns="" id="{34982F47-B8C4-5ACC-2219-C54D65C814B7}"/>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33800" name="Rectangle 1">
            <a:extLst>
              <a:ext uri="{FF2B5EF4-FFF2-40B4-BE49-F238E27FC236}">
                <a16:creationId xmlns:a16="http://schemas.microsoft.com/office/drawing/2014/main" xmlns="" id="{E8DFED32-FD8B-B27D-1E1B-B0B2B821C5C2}"/>
              </a:ext>
            </a:extLst>
          </p:cNvPr>
          <p:cNvSpPr>
            <a:spLocks noChangeArrowheads="1"/>
          </p:cNvSpPr>
          <p:nvPr/>
        </p:nvSpPr>
        <p:spPr bwMode="auto">
          <a:xfrm>
            <a:off x="914400" y="4572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2400">
                <a:latin typeface="Arial" panose="020B0604020202020204" pitchFamily="34" charset="0"/>
              </a:rPr>
              <a:t> </a:t>
            </a:r>
          </a:p>
        </p:txBody>
      </p:sp>
      <p:pic>
        <p:nvPicPr>
          <p:cNvPr id="33801" name="Picture 5" descr="C:\Users\Denise\AppData\Local\Microsoft\Windows\Temporary Internet Files\Content.IE5\5YGUFXWQ\MC900078708[1].wmf">
            <a:extLst>
              <a:ext uri="{FF2B5EF4-FFF2-40B4-BE49-F238E27FC236}">
                <a16:creationId xmlns:a16="http://schemas.microsoft.com/office/drawing/2014/main" xmlns="" id="{071A6C95-DD38-4020-47F8-B1837D8605B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l="5009" r="2"/>
          <a:stretch>
            <a:fillRect/>
          </a:stretch>
        </p:blipFill>
        <p:spPr bwMode="auto">
          <a:xfrm>
            <a:off x="750888" y="3276600"/>
            <a:ext cx="36258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7" descr="C:\Users\Denise\AppData\Local\Microsoft\Windows\Temporary Internet Files\Content.IE5\5YGUFXWQ\MC900232677[1].wmf">
            <a:extLst>
              <a:ext uri="{FF2B5EF4-FFF2-40B4-BE49-F238E27FC236}">
                <a16:creationId xmlns:a16="http://schemas.microsoft.com/office/drawing/2014/main" xmlns="" id="{0695C539-FE23-D752-D33A-FDF7BC8B878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32700" y="2998788"/>
            <a:ext cx="7239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5" descr="C:\Users\Denise\AppData\Local\Microsoft\Windows\Temporary Internet Files\Content.IE5\5YGUFXWQ\MC900078708[1].wmf">
            <a:extLst>
              <a:ext uri="{FF2B5EF4-FFF2-40B4-BE49-F238E27FC236}">
                <a16:creationId xmlns:a16="http://schemas.microsoft.com/office/drawing/2014/main" xmlns="" id="{82979610-06F9-4E28-3F74-1ABD0E4C405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r="50000"/>
          <a:stretch>
            <a:fillRect/>
          </a:stretch>
        </p:blipFill>
        <p:spPr bwMode="auto">
          <a:xfrm>
            <a:off x="201613" y="4268788"/>
            <a:ext cx="5492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Rectangle 3">
            <a:extLst>
              <a:ext uri="{FF2B5EF4-FFF2-40B4-BE49-F238E27FC236}">
                <a16:creationId xmlns:a16="http://schemas.microsoft.com/office/drawing/2014/main" xmlns="" id="{E98A06B8-3E19-5739-E627-DA3E25F7AEE2}"/>
              </a:ext>
            </a:extLst>
          </p:cNvPr>
          <p:cNvSpPr>
            <a:spLocks noChangeArrowheads="1"/>
          </p:cNvSpPr>
          <p:nvPr/>
        </p:nvSpPr>
        <p:spPr bwMode="auto">
          <a:xfrm>
            <a:off x="347663" y="276225"/>
            <a:ext cx="46609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2700" dirty="0">
                <a:ea typeface="Palatino Linotype" panose="02040502050505030304" pitchFamily="18" charset="0"/>
                <a:cs typeface="Palatino Linotype" panose="02040502050505030304" pitchFamily="18" charset="0"/>
              </a:rPr>
              <a:t> </a:t>
            </a:r>
            <a:r>
              <a:rPr lang="en-US" altLang="en-US" sz="2700" baseline="30000" dirty="0">
                <a:ea typeface="Palatino Linotype" panose="02040502050505030304" pitchFamily="18" charset="0"/>
                <a:cs typeface="Palatino Linotype" panose="02040502050505030304" pitchFamily="18" charset="0"/>
              </a:rPr>
              <a:t>3</a:t>
            </a:r>
            <a:r>
              <a:rPr lang="en-US" altLang="en-US" sz="2700" dirty="0">
                <a:ea typeface="Palatino Linotype" panose="02040502050505030304" pitchFamily="18" charset="0"/>
                <a:cs typeface="Palatino Linotype" panose="02040502050505030304" pitchFamily="18" charset="0"/>
              </a:rPr>
              <a:t>When all the elders of Israel had come to King David at Hebron, the king made a covenant with them at Hebron before the LORD, and they anointed David king over Israel. </a:t>
            </a:r>
          </a:p>
        </p:txBody>
      </p:sp>
      <p:pic>
        <p:nvPicPr>
          <p:cNvPr id="33805" name="Picture 2" descr="C:\Users\Denise\AppData\Local\Microsoft\Windows\Temporary Internet Files\Content.IE5\OBE6OSOV\MC900435045[1].wmf">
            <a:extLst>
              <a:ext uri="{FF2B5EF4-FFF2-40B4-BE49-F238E27FC236}">
                <a16:creationId xmlns:a16="http://schemas.microsoft.com/office/drawing/2014/main" xmlns="" id="{05ADA49A-F909-0CBB-1D42-58F8A6309C2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67475" y="4224338"/>
            <a:ext cx="862013"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ave 12">
            <a:extLst>
              <a:ext uri="{FF2B5EF4-FFF2-40B4-BE49-F238E27FC236}">
                <a16:creationId xmlns:a16="http://schemas.microsoft.com/office/drawing/2014/main" xmlns="" id="{0496E510-C2C9-E1AE-56EA-6B1F097D631F}"/>
              </a:ext>
            </a:extLst>
          </p:cNvPr>
          <p:cNvSpPr/>
          <p:nvPr/>
        </p:nvSpPr>
        <p:spPr>
          <a:xfrm rot="18451030">
            <a:off x="7367588" y="4838700"/>
            <a:ext cx="1104900" cy="457200"/>
          </a:xfrm>
          <a:prstGeom prst="wave">
            <a:avLst>
              <a:gd name="adj1" fmla="val 12500"/>
              <a:gd name="adj2" fmla="val -95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accent5">
                    <a:lumMod val="75000"/>
                  </a:schemeClr>
                </a:solidFill>
              </a:rPr>
              <a:t>ISRAEL</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Denise\AppData\Local\Microsoft\Windows\Temporary Internet Files\Content.IE5\CIQDW0LY\MC900027690[1].wmf">
            <a:extLst>
              <a:ext uri="{FF2B5EF4-FFF2-40B4-BE49-F238E27FC236}">
                <a16:creationId xmlns:a16="http://schemas.microsoft.com/office/drawing/2014/main" xmlns="" id="{B35F0BE6-F845-CD2B-A349-43B54DE8F8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49538"/>
            <a:ext cx="1666875"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D04D59A9-55DB-114C-C1EB-27424ACAB8F7}"/>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34820" name="Rectangle 3">
            <a:extLst>
              <a:ext uri="{FF2B5EF4-FFF2-40B4-BE49-F238E27FC236}">
                <a16:creationId xmlns:a16="http://schemas.microsoft.com/office/drawing/2014/main" xmlns="" id="{6605543B-9618-C749-7562-2D1461BB311D}"/>
              </a:ext>
            </a:extLst>
          </p:cNvPr>
          <p:cNvSpPr>
            <a:spLocks noChangeArrowheads="1"/>
          </p:cNvSpPr>
          <p:nvPr/>
        </p:nvSpPr>
        <p:spPr bwMode="auto">
          <a:xfrm>
            <a:off x="533400" y="4572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1800">
                <a:latin typeface="Arial" panose="020B0604020202020204" pitchFamily="34" charset="0"/>
              </a:rPr>
              <a:t> </a:t>
            </a:r>
          </a:p>
        </p:txBody>
      </p:sp>
      <p:sp>
        <p:nvSpPr>
          <p:cNvPr id="34821" name="Rectangle 1">
            <a:extLst>
              <a:ext uri="{FF2B5EF4-FFF2-40B4-BE49-F238E27FC236}">
                <a16:creationId xmlns:a16="http://schemas.microsoft.com/office/drawing/2014/main" xmlns="" id="{6B96A490-6459-4DF2-1490-6E29BAFB91A5}"/>
              </a:ext>
            </a:extLst>
          </p:cNvPr>
          <p:cNvSpPr>
            <a:spLocks noChangeArrowheads="1"/>
          </p:cNvSpPr>
          <p:nvPr/>
        </p:nvSpPr>
        <p:spPr bwMode="auto">
          <a:xfrm>
            <a:off x="392113" y="200025"/>
            <a:ext cx="680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3200" dirty="0">
                <a:ea typeface="Palatino Linotype" panose="02040502050505030304" pitchFamily="18" charset="0"/>
                <a:cs typeface="Palatino Linotype" panose="02040502050505030304" pitchFamily="18" charset="0"/>
              </a:rPr>
              <a:t> </a:t>
            </a:r>
            <a:r>
              <a:rPr lang="en-US" altLang="en-US" sz="3200" baseline="30000" dirty="0">
                <a:ea typeface="Palatino Linotype" panose="02040502050505030304" pitchFamily="18" charset="0"/>
                <a:cs typeface="Palatino Linotype" panose="02040502050505030304" pitchFamily="18" charset="0"/>
              </a:rPr>
              <a:t>4</a:t>
            </a:r>
            <a:r>
              <a:rPr lang="en-US" altLang="en-US" sz="3200" dirty="0">
                <a:ea typeface="Palatino Linotype" panose="02040502050505030304" pitchFamily="18" charset="0"/>
                <a:cs typeface="Palatino Linotype" panose="02040502050505030304" pitchFamily="18" charset="0"/>
              </a:rPr>
              <a:t>David was </a:t>
            </a:r>
            <a:r>
              <a:rPr lang="en-US" altLang="en-US" sz="3200" b="1" dirty="0">
                <a:ea typeface="Palatino Linotype" panose="02040502050505030304" pitchFamily="18" charset="0"/>
                <a:cs typeface="Palatino Linotype" panose="02040502050505030304" pitchFamily="18" charset="0"/>
              </a:rPr>
              <a:t>30</a:t>
            </a:r>
            <a:r>
              <a:rPr lang="en-US" altLang="en-US" sz="3200" dirty="0">
                <a:ea typeface="Palatino Linotype" panose="02040502050505030304" pitchFamily="18" charset="0"/>
                <a:cs typeface="Palatino Linotype" panose="02040502050505030304" pitchFamily="18" charset="0"/>
              </a:rPr>
              <a:t> years old when he became king, and he reigned </a:t>
            </a:r>
            <a:r>
              <a:rPr lang="en-US" altLang="en-US" sz="3200" b="1" dirty="0">
                <a:ea typeface="Palatino Linotype" panose="02040502050505030304" pitchFamily="18" charset="0"/>
                <a:cs typeface="Palatino Linotype" panose="02040502050505030304" pitchFamily="18" charset="0"/>
              </a:rPr>
              <a:t>40</a:t>
            </a:r>
            <a:r>
              <a:rPr lang="en-US" altLang="en-US" sz="3200" dirty="0">
                <a:ea typeface="Palatino Linotype" panose="02040502050505030304" pitchFamily="18" charset="0"/>
                <a:cs typeface="Palatino Linotype" panose="02040502050505030304" pitchFamily="18" charset="0"/>
              </a:rPr>
              <a:t> years. </a:t>
            </a:r>
            <a:r>
              <a:rPr lang="en-US" altLang="en-US" sz="3200" baseline="30000" dirty="0">
                <a:ea typeface="Palatino Linotype" panose="02040502050505030304" pitchFamily="18" charset="0"/>
                <a:cs typeface="Palatino Linotype" panose="02040502050505030304" pitchFamily="18" charset="0"/>
              </a:rPr>
              <a:t>5</a:t>
            </a:r>
            <a:r>
              <a:rPr lang="en-US" altLang="en-US" sz="3200" dirty="0">
                <a:ea typeface="Palatino Linotype" panose="02040502050505030304" pitchFamily="18" charset="0"/>
                <a:cs typeface="Palatino Linotype" panose="02040502050505030304" pitchFamily="18" charset="0"/>
              </a:rPr>
              <a:t>In Hebron he reigned over Judah </a:t>
            </a:r>
            <a:r>
              <a:rPr lang="en-US" altLang="en-US" sz="3200" b="1" dirty="0">
                <a:ea typeface="Palatino Linotype" panose="02040502050505030304" pitchFamily="18" charset="0"/>
                <a:cs typeface="Palatino Linotype" panose="02040502050505030304" pitchFamily="18" charset="0"/>
              </a:rPr>
              <a:t>7 years and 6 months</a:t>
            </a:r>
            <a:r>
              <a:rPr lang="en-US" altLang="en-US" sz="3200" dirty="0">
                <a:ea typeface="Palatino Linotype" panose="02040502050505030304" pitchFamily="18" charset="0"/>
                <a:cs typeface="Palatino Linotype" panose="02040502050505030304" pitchFamily="18" charset="0"/>
              </a:rPr>
              <a:t>, and in Jerusalem he reigned over all Israel</a:t>
            </a:r>
          </a:p>
          <a:p>
            <a:pPr eaLnBrk="1" hangingPunct="1">
              <a:spcBef>
                <a:spcPct val="0"/>
              </a:spcBef>
              <a:buSzTx/>
              <a:buFontTx/>
              <a:buNone/>
            </a:pPr>
            <a:r>
              <a:rPr lang="en-US" altLang="en-US" sz="3200" dirty="0">
                <a:ea typeface="Palatino Linotype" panose="02040502050505030304" pitchFamily="18" charset="0"/>
                <a:cs typeface="Palatino Linotype" panose="02040502050505030304" pitchFamily="18" charset="0"/>
              </a:rPr>
              <a:t>             and Judah </a:t>
            </a:r>
            <a:r>
              <a:rPr lang="en-US" altLang="en-US" sz="3200" b="1" dirty="0">
                <a:ea typeface="Palatino Linotype" panose="02040502050505030304" pitchFamily="18" charset="0"/>
                <a:cs typeface="Palatino Linotype" panose="02040502050505030304" pitchFamily="18" charset="0"/>
              </a:rPr>
              <a:t>33</a:t>
            </a:r>
            <a:r>
              <a:rPr lang="en-US" altLang="en-US" sz="3200" dirty="0">
                <a:ea typeface="Palatino Linotype" panose="02040502050505030304" pitchFamily="18" charset="0"/>
                <a:cs typeface="Palatino Linotype" panose="02040502050505030304" pitchFamily="18" charset="0"/>
              </a:rPr>
              <a:t> years. </a:t>
            </a:r>
          </a:p>
        </p:txBody>
      </p:sp>
      <p:grpSp>
        <p:nvGrpSpPr>
          <p:cNvPr id="34822" name="Group 1">
            <a:extLst>
              <a:ext uri="{FF2B5EF4-FFF2-40B4-BE49-F238E27FC236}">
                <a16:creationId xmlns:a16="http://schemas.microsoft.com/office/drawing/2014/main" xmlns="" id="{525231BF-D9A9-1FA3-5895-2D05478F2AD2}"/>
              </a:ext>
            </a:extLst>
          </p:cNvPr>
          <p:cNvGrpSpPr>
            <a:grpSpLocks/>
          </p:cNvGrpSpPr>
          <p:nvPr/>
        </p:nvGrpSpPr>
        <p:grpSpPr bwMode="auto">
          <a:xfrm>
            <a:off x="7458075" y="2614613"/>
            <a:ext cx="1666875" cy="4025900"/>
            <a:chOff x="7243366" y="642144"/>
            <a:chExt cx="1667668" cy="4026675"/>
          </a:xfrm>
        </p:grpSpPr>
        <p:grpSp>
          <p:nvGrpSpPr>
            <p:cNvPr id="34836" name="Group 5">
              <a:extLst>
                <a:ext uri="{FF2B5EF4-FFF2-40B4-BE49-F238E27FC236}">
                  <a16:creationId xmlns:a16="http://schemas.microsoft.com/office/drawing/2014/main" xmlns="" id="{54BCC139-E02F-3632-8854-893EFD215F86}"/>
                </a:ext>
              </a:extLst>
            </p:cNvPr>
            <p:cNvGrpSpPr>
              <a:grpSpLocks/>
            </p:cNvGrpSpPr>
            <p:nvPr/>
          </p:nvGrpSpPr>
          <p:grpSpPr bwMode="auto">
            <a:xfrm>
              <a:off x="7243366" y="642144"/>
              <a:ext cx="1667668" cy="4026675"/>
              <a:chOff x="6983133" y="2846893"/>
              <a:chExt cx="1667668" cy="4026675"/>
            </a:xfrm>
          </p:grpSpPr>
          <p:pic>
            <p:nvPicPr>
              <p:cNvPr id="34838" name="Picture 2" descr="C:\Users\Denise\AppData\Local\Microsoft\Windows\Temporary Internet Files\Content.IE5\CIQDW0LY\MC900027690[1].wmf">
                <a:extLst>
                  <a:ext uri="{FF2B5EF4-FFF2-40B4-BE49-F238E27FC236}">
                    <a16:creationId xmlns:a16="http://schemas.microsoft.com/office/drawing/2014/main" xmlns="" id="{00D69580-4604-FB29-35C4-46E040A5AB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983133" y="2846893"/>
                <a:ext cx="1667668" cy="402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ave 7">
                <a:extLst>
                  <a:ext uri="{FF2B5EF4-FFF2-40B4-BE49-F238E27FC236}">
                    <a16:creationId xmlns:a16="http://schemas.microsoft.com/office/drawing/2014/main" xmlns="" id="{98E48F7E-C4F5-1FA1-53A9-6F53DE41E895}"/>
                  </a:ext>
                </a:extLst>
              </p:cNvPr>
              <p:cNvSpPr/>
              <p:nvPr/>
            </p:nvSpPr>
            <p:spPr>
              <a:xfrm rot="18451030">
                <a:off x="7367647" y="4837936"/>
                <a:ext cx="1105113" cy="457418"/>
              </a:xfrm>
              <a:prstGeom prst="wave">
                <a:avLst>
                  <a:gd name="adj1" fmla="val 12500"/>
                  <a:gd name="adj2" fmla="val -95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accent5">
                        <a:lumMod val="75000"/>
                      </a:schemeClr>
                    </a:solidFill>
                  </a:rPr>
                  <a:t>ISRAEL</a:t>
                </a:r>
              </a:p>
            </p:txBody>
          </p:sp>
          <p:sp>
            <p:nvSpPr>
              <p:cNvPr id="9" name="Wave 8">
                <a:extLst>
                  <a:ext uri="{FF2B5EF4-FFF2-40B4-BE49-F238E27FC236}">
                    <a16:creationId xmlns:a16="http://schemas.microsoft.com/office/drawing/2014/main" xmlns="" id="{0121BE23-328A-C38D-2398-549048A918AE}"/>
                  </a:ext>
                </a:extLst>
              </p:cNvPr>
              <p:cNvSpPr/>
              <p:nvPr/>
            </p:nvSpPr>
            <p:spPr>
              <a:xfrm rot="18617517">
                <a:off x="7318404" y="4109133"/>
                <a:ext cx="1049539" cy="455830"/>
              </a:xfrm>
              <a:prstGeom prst="wave">
                <a:avLst>
                  <a:gd name="adj1" fmla="val 12500"/>
                  <a:gd name="adj2" fmla="val -95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accent5">
                        <a:lumMod val="75000"/>
                      </a:schemeClr>
                    </a:solidFill>
                  </a:rPr>
                  <a:t>JUDAH</a:t>
                </a:r>
              </a:p>
            </p:txBody>
          </p:sp>
        </p:grpSp>
        <p:pic>
          <p:nvPicPr>
            <p:cNvPr id="34837" name="Picture 7" descr="C:\Users\Denise\AppData\Local\Microsoft\Windows\Temporary Internet Files\Content.IE5\5YGUFXWQ\MC900232677[1].wmf">
              <a:extLst>
                <a:ext uri="{FF2B5EF4-FFF2-40B4-BE49-F238E27FC236}">
                  <a16:creationId xmlns:a16="http://schemas.microsoft.com/office/drawing/2014/main" xmlns="" id="{99D79A20-60E5-8B49-F521-222EBB4269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3112" y="700414"/>
              <a:ext cx="668195" cy="49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3" name="Picture 9" descr="C:\Users\Denise\AppData\Local\Microsoft\Windows\Temporary Internet Files\Content.IE5\2V34B32O\MC900435496[1].wmf">
            <a:extLst>
              <a:ext uri="{FF2B5EF4-FFF2-40B4-BE49-F238E27FC236}">
                <a16:creationId xmlns:a16="http://schemas.microsoft.com/office/drawing/2014/main" xmlns="" id="{D9F41222-C62B-5875-C94E-7BDA446078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2650" y="428625"/>
            <a:ext cx="16097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ADB0E13F-0064-C15C-E700-D3CAE645B410}"/>
              </a:ext>
            </a:extLst>
          </p:cNvPr>
          <p:cNvSpPr txBox="1"/>
          <p:nvPr/>
        </p:nvSpPr>
        <p:spPr>
          <a:xfrm>
            <a:off x="7493000" y="1243013"/>
            <a:ext cx="1117600" cy="523875"/>
          </a:xfrm>
          <a:prstGeom prst="rect">
            <a:avLst/>
          </a:prstGeom>
          <a:solidFill>
            <a:schemeClr val="bg1"/>
          </a:solidFill>
        </p:spPr>
        <p:txBody>
          <a:bodyPr>
            <a:spAutoFit/>
          </a:bodyPr>
          <a:lstStyle/>
          <a:p>
            <a:pPr eaLnBrk="1" hangingPunct="1">
              <a:defRPr/>
            </a:pPr>
            <a:r>
              <a:rPr lang="en-US" sz="2400" dirty="0">
                <a:solidFill>
                  <a:schemeClr val="bg2">
                    <a:lumMod val="50000"/>
                  </a:schemeClr>
                </a:solidFill>
                <a:latin typeface="Arial" charset="0"/>
                <a:cs typeface="Arial" charset="0"/>
              </a:rPr>
              <a:t>   </a:t>
            </a:r>
            <a:r>
              <a:rPr lang="en-US" sz="2800" dirty="0">
                <a:solidFill>
                  <a:schemeClr val="bg2">
                    <a:lumMod val="50000"/>
                  </a:schemeClr>
                </a:solidFill>
                <a:latin typeface="Arial" charset="0"/>
                <a:cs typeface="Arial" charset="0"/>
              </a:rPr>
              <a:t>30</a:t>
            </a:r>
          </a:p>
        </p:txBody>
      </p:sp>
      <p:pic>
        <p:nvPicPr>
          <p:cNvPr id="34825" name="Picture 5" descr="C:\Users\Denise\AppData\Local\Microsoft\Windows\Temporary Internet Files\Content.IE5\GL8F1P1J\MC900238130[1].wmf">
            <a:extLst>
              <a:ext uri="{FF2B5EF4-FFF2-40B4-BE49-F238E27FC236}">
                <a16:creationId xmlns:a16="http://schemas.microsoft.com/office/drawing/2014/main" xmlns="" id="{D1FAA77A-4B05-E0D5-31C6-DB352DBD418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09700" y="3205163"/>
            <a:ext cx="2819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4" descr="C:\Users\Denise\AppData\Local\Microsoft\Windows\Temporary Internet Files\Content.IE5\CIQDW0LY\MC900332070[1].wmf">
            <a:extLst>
              <a:ext uri="{FF2B5EF4-FFF2-40B4-BE49-F238E27FC236}">
                <a16:creationId xmlns:a16="http://schemas.microsoft.com/office/drawing/2014/main" xmlns="" id="{0873F3EF-49C2-8548-2681-729DFC5028B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41950" y="3148013"/>
            <a:ext cx="1808163"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Wave 25">
            <a:extLst>
              <a:ext uri="{FF2B5EF4-FFF2-40B4-BE49-F238E27FC236}">
                <a16:creationId xmlns:a16="http://schemas.microsoft.com/office/drawing/2014/main" xmlns="" id="{066120BC-2990-4C58-5C31-D9E2F7BCE808}"/>
              </a:ext>
            </a:extLst>
          </p:cNvPr>
          <p:cNvSpPr/>
          <p:nvPr/>
        </p:nvSpPr>
        <p:spPr>
          <a:xfrm rot="3095133">
            <a:off x="242011" y="3956651"/>
            <a:ext cx="1050925" cy="457200"/>
          </a:xfrm>
          <a:prstGeom prst="wave">
            <a:avLst>
              <a:gd name="adj1" fmla="val 12500"/>
              <a:gd name="adj2" fmla="val -956"/>
            </a:avLst>
          </a:prstGeom>
          <a:solidFill>
            <a:schemeClr val="bg1">
              <a:lumMod val="75000"/>
            </a:schemeClr>
          </a:solidFill>
          <a:scene3d>
            <a:camera prst="orthographicFront">
              <a:rot lat="0" lon="212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accent5">
                    <a:lumMod val="75000"/>
                  </a:schemeClr>
                </a:solidFill>
              </a:rPr>
              <a:t>JUDAH</a:t>
            </a:r>
          </a:p>
        </p:txBody>
      </p:sp>
      <p:pic>
        <p:nvPicPr>
          <p:cNvPr id="23" name="Picture 7" descr="C:\Users\Denise\AppData\Local\Microsoft\Windows\Temporary Internet Files\Content.IE5\5YGUFXWQ\MC900232677[1].wmf">
            <a:extLst>
              <a:ext uri="{FF2B5EF4-FFF2-40B4-BE49-F238E27FC236}">
                <a16:creationId xmlns:a16="http://schemas.microsoft.com/office/drawing/2014/main" xmlns="" id="{97CEE78D-CDF4-5AF4-16D6-87A1C7D203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291" y="2725116"/>
            <a:ext cx="716364" cy="444586"/>
          </a:xfrm>
          <a:prstGeom prst="rect">
            <a:avLst/>
          </a:prstGeom>
          <a:noFill/>
          <a:ln>
            <a:noFill/>
          </a:ln>
          <a:scene3d>
            <a:camera prst="orthographicFront">
              <a:rot lat="0" lon="21299999" rev="0"/>
            </a:camera>
            <a:lightRig rig="threePt" dir="t"/>
          </a:scene3d>
        </p:spPr>
      </p:pic>
      <p:sp>
        <p:nvSpPr>
          <p:cNvPr id="29" name="Rectangle 28">
            <a:extLst>
              <a:ext uri="{FF2B5EF4-FFF2-40B4-BE49-F238E27FC236}">
                <a16:creationId xmlns:a16="http://schemas.microsoft.com/office/drawing/2014/main" xmlns="" id="{F513510F-F764-3D70-4027-D1FA4CA1182E}"/>
              </a:ext>
            </a:extLst>
          </p:cNvPr>
          <p:cNvSpPr/>
          <p:nvPr/>
        </p:nvSpPr>
        <p:spPr>
          <a:xfrm>
            <a:off x="5306685" y="4931853"/>
            <a:ext cx="2079415" cy="523220"/>
          </a:xfrm>
          <a:prstGeom prst="rect">
            <a:avLst/>
          </a:prstGeom>
          <a:noFill/>
        </p:spPr>
        <p:txBody>
          <a:bodyPr wrap="none">
            <a:spAutoFit/>
          </a:bodyPr>
          <a:lstStyle/>
          <a:p>
            <a:pPr algn="ctr" eaLnBrk="1" hangingPunct="1">
              <a:defRPr/>
            </a:pPr>
            <a:r>
              <a:rPr lang="en-US" sz="2800" b="1" spc="100" dirty="0">
                <a:ln w="18000">
                  <a:solidFill>
                    <a:schemeClr val="accent1">
                      <a:satMod val="200000"/>
                      <a:tint val="72000"/>
                    </a:schemeClr>
                  </a:solidFill>
                  <a:prstDash val="solid"/>
                </a:ln>
                <a:solidFill>
                  <a:schemeClr val="bg2">
                    <a:lumMod val="50000"/>
                    <a:alpha val="5700"/>
                  </a:schemeClr>
                </a:solidFill>
                <a:effectLst>
                  <a:glow rad="127000">
                    <a:schemeClr val="bg2">
                      <a:lumMod val="50000"/>
                    </a:schemeClr>
                  </a:glow>
                  <a:outerShdw blurRad="25000" dist="20000" dir="16020000" algn="tl">
                    <a:schemeClr val="accent1">
                      <a:satMod val="200000"/>
                      <a:shade val="1000"/>
                      <a:alpha val="60000"/>
                    </a:schemeClr>
                  </a:outerShdw>
                </a:effectLst>
                <a:latin typeface="Arial" charset="0"/>
                <a:cs typeface="Arial" charset="0"/>
              </a:rPr>
              <a:t>Jerusalem</a:t>
            </a:r>
          </a:p>
        </p:txBody>
      </p:sp>
      <p:sp>
        <p:nvSpPr>
          <p:cNvPr id="34830" name="Rectangle 16">
            <a:extLst>
              <a:ext uri="{FF2B5EF4-FFF2-40B4-BE49-F238E27FC236}">
                <a16:creationId xmlns:a16="http://schemas.microsoft.com/office/drawing/2014/main" xmlns="" id="{78DD46A8-A92C-8EB0-4DE1-6536C6D59716}"/>
              </a:ext>
            </a:extLst>
          </p:cNvPr>
          <p:cNvSpPr>
            <a:spLocks noChangeArrowheads="1"/>
          </p:cNvSpPr>
          <p:nvPr/>
        </p:nvSpPr>
        <p:spPr bwMode="auto">
          <a:xfrm>
            <a:off x="1643063" y="5610225"/>
            <a:ext cx="29479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2500">
                <a:latin typeface="Arial" panose="020B0604020202020204" pitchFamily="34" charset="0"/>
              </a:rPr>
              <a:t>7 years &amp; 6 months</a:t>
            </a:r>
          </a:p>
        </p:txBody>
      </p:sp>
      <p:sp>
        <p:nvSpPr>
          <p:cNvPr id="34831" name="Rectangle 17">
            <a:extLst>
              <a:ext uri="{FF2B5EF4-FFF2-40B4-BE49-F238E27FC236}">
                <a16:creationId xmlns:a16="http://schemas.microsoft.com/office/drawing/2014/main" xmlns="" id="{9D7BBB78-C15E-888F-3C90-78AC6ECE03A7}"/>
              </a:ext>
            </a:extLst>
          </p:cNvPr>
          <p:cNvSpPr>
            <a:spLocks noChangeArrowheads="1"/>
          </p:cNvSpPr>
          <p:nvPr/>
        </p:nvSpPr>
        <p:spPr bwMode="auto">
          <a:xfrm>
            <a:off x="5641975" y="5638800"/>
            <a:ext cx="14446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2500">
                <a:latin typeface="Arial" panose="020B0604020202020204" pitchFamily="34" charset="0"/>
              </a:rPr>
              <a:t>33 years</a:t>
            </a:r>
          </a:p>
        </p:txBody>
      </p:sp>
      <p:sp>
        <p:nvSpPr>
          <p:cNvPr id="34832" name="TextBox 18">
            <a:extLst>
              <a:ext uri="{FF2B5EF4-FFF2-40B4-BE49-F238E27FC236}">
                <a16:creationId xmlns:a16="http://schemas.microsoft.com/office/drawing/2014/main" xmlns="" id="{70DF167F-BABB-0859-3613-72AD0733DC0D}"/>
              </a:ext>
            </a:extLst>
          </p:cNvPr>
          <p:cNvSpPr txBox="1">
            <a:spLocks noChangeArrowheads="1"/>
          </p:cNvSpPr>
          <p:nvPr/>
        </p:nvSpPr>
        <p:spPr bwMode="auto">
          <a:xfrm>
            <a:off x="4567238" y="5268913"/>
            <a:ext cx="685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6600">
                <a:latin typeface="Arial" panose="020B0604020202020204" pitchFamily="34" charset="0"/>
              </a:rPr>
              <a:t>+</a:t>
            </a:r>
          </a:p>
        </p:txBody>
      </p:sp>
      <p:sp>
        <p:nvSpPr>
          <p:cNvPr id="34833" name="TextBox 19">
            <a:extLst>
              <a:ext uri="{FF2B5EF4-FFF2-40B4-BE49-F238E27FC236}">
                <a16:creationId xmlns:a16="http://schemas.microsoft.com/office/drawing/2014/main" xmlns="" id="{435D10B7-4D38-7E3D-8F9E-B1EDA983E515}"/>
              </a:ext>
            </a:extLst>
          </p:cNvPr>
          <p:cNvSpPr txBox="1">
            <a:spLocks noChangeArrowheads="1"/>
          </p:cNvSpPr>
          <p:nvPr/>
        </p:nvSpPr>
        <p:spPr bwMode="auto">
          <a:xfrm>
            <a:off x="3406775" y="6088063"/>
            <a:ext cx="2819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eaLnBrk="1" hangingPunct="1">
              <a:spcBef>
                <a:spcPct val="0"/>
              </a:spcBef>
              <a:buSzTx/>
              <a:buFontTx/>
              <a:buNone/>
            </a:pPr>
            <a:r>
              <a:rPr lang="en-US" altLang="en-US" sz="4400">
                <a:latin typeface="Arial" panose="020B0604020202020204" pitchFamily="34" charset="0"/>
              </a:rPr>
              <a:t>= 40 years</a:t>
            </a:r>
          </a:p>
        </p:txBody>
      </p:sp>
      <p:sp>
        <p:nvSpPr>
          <p:cNvPr id="34" name="Rectangle 33">
            <a:extLst>
              <a:ext uri="{FF2B5EF4-FFF2-40B4-BE49-F238E27FC236}">
                <a16:creationId xmlns:a16="http://schemas.microsoft.com/office/drawing/2014/main" xmlns="" id="{18010FF7-5C43-CD63-36E8-DCF9C3D09C3E}"/>
              </a:ext>
            </a:extLst>
          </p:cNvPr>
          <p:cNvSpPr/>
          <p:nvPr/>
        </p:nvSpPr>
        <p:spPr>
          <a:xfrm>
            <a:off x="2356940" y="4932282"/>
            <a:ext cx="1519968" cy="523220"/>
          </a:xfrm>
          <a:prstGeom prst="rect">
            <a:avLst/>
          </a:prstGeom>
          <a:noFill/>
        </p:spPr>
        <p:txBody>
          <a:bodyPr wrap="none">
            <a:spAutoFit/>
          </a:bodyPr>
          <a:lstStyle/>
          <a:p>
            <a:pPr algn="ctr" eaLnBrk="1" hangingPunct="1">
              <a:defRPr/>
            </a:pPr>
            <a:r>
              <a:rPr lang="en-US" sz="2800" b="1" spc="100" dirty="0">
                <a:ln w="18000">
                  <a:solidFill>
                    <a:schemeClr val="accent1">
                      <a:satMod val="200000"/>
                      <a:tint val="72000"/>
                    </a:schemeClr>
                  </a:solidFill>
                  <a:prstDash val="solid"/>
                </a:ln>
                <a:solidFill>
                  <a:schemeClr val="bg2">
                    <a:lumMod val="50000"/>
                    <a:alpha val="5700"/>
                  </a:schemeClr>
                </a:solidFill>
                <a:effectLst>
                  <a:glow rad="127000">
                    <a:schemeClr val="bg2">
                      <a:lumMod val="50000"/>
                    </a:schemeClr>
                  </a:glow>
                  <a:outerShdw blurRad="25000" dist="20000" dir="16020000" algn="tl">
                    <a:schemeClr val="accent1">
                      <a:satMod val="200000"/>
                      <a:shade val="1000"/>
                      <a:alpha val="60000"/>
                    </a:schemeClr>
                  </a:outerShdw>
                </a:effectLst>
                <a:latin typeface="Arial" charset="0"/>
                <a:cs typeface="Arial" charset="0"/>
              </a:rPr>
              <a:t>Hebron</a:t>
            </a:r>
          </a:p>
        </p:txBody>
      </p:sp>
      <p:cxnSp>
        <p:nvCxnSpPr>
          <p:cNvPr id="4" name="Straight Connector 3">
            <a:extLst>
              <a:ext uri="{FF2B5EF4-FFF2-40B4-BE49-F238E27FC236}">
                <a16:creationId xmlns:a16="http://schemas.microsoft.com/office/drawing/2014/main" xmlns="" id="{0FD7A719-6417-338E-119D-F6BFACC883C3}"/>
              </a:ext>
            </a:extLst>
          </p:cNvPr>
          <p:cNvCxnSpPr/>
          <p:nvPr/>
        </p:nvCxnSpPr>
        <p:spPr>
          <a:xfrm>
            <a:off x="4953000" y="3217863"/>
            <a:ext cx="0" cy="2051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xmlns="" id="{2BEB9F9D-4FBB-E756-CB19-DC9372198078}"/>
              </a:ext>
            </a:extLst>
          </p:cNvPr>
          <p:cNvSpPr>
            <a:spLocks noGrp="1" noChangeArrowheads="1"/>
          </p:cNvSpPr>
          <p:nvPr>
            <p:ph idx="1"/>
          </p:nvPr>
        </p:nvSpPr>
        <p:spPr>
          <a:xfrm>
            <a:off x="0" y="1371600"/>
            <a:ext cx="8915400" cy="4800600"/>
          </a:xfrm>
        </p:spPr>
        <p:txBody>
          <a:bodyPr/>
          <a:lstStyle/>
          <a:p>
            <a:pPr marL="274320" indent="-256032" algn="ctr" eaLnBrk="1" fontAlgn="auto" hangingPunct="1">
              <a:spcAft>
                <a:spcPts val="0"/>
              </a:spcAft>
              <a:buFontTx/>
              <a:buNone/>
              <a:defRPr/>
            </a:pPr>
            <a:r>
              <a:rPr lang="en-US" sz="3600" dirty="0">
                <a:latin typeface="Arial" pitchFamily="34" charset="0"/>
                <a:cs typeface="Arial" pitchFamily="34" charset="0"/>
              </a:rPr>
              <a:t>God does what He says He will do!</a:t>
            </a:r>
          </a:p>
          <a:p>
            <a:pPr marL="274320" indent="-256032" algn="ctr" eaLnBrk="1" fontAlgn="auto" hangingPunct="1">
              <a:spcAft>
                <a:spcPts val="0"/>
              </a:spcAft>
              <a:buFontTx/>
              <a:buNone/>
              <a:defRPr/>
            </a:pPr>
            <a:endParaRPr lang="en-US" sz="1400" dirty="0">
              <a:latin typeface="Arial" pitchFamily="34" charset="0"/>
              <a:cs typeface="Arial" pitchFamily="34" charset="0"/>
            </a:endParaRPr>
          </a:p>
          <a:p>
            <a:pPr marL="274320" indent="-256032" algn="ctr" eaLnBrk="1" fontAlgn="auto" hangingPunct="1">
              <a:spcAft>
                <a:spcPts val="0"/>
              </a:spcAft>
              <a:buFontTx/>
              <a:buNone/>
              <a:defRPr/>
            </a:pPr>
            <a:endParaRPr lang="en-US" sz="1400" dirty="0">
              <a:latin typeface="Arial" pitchFamily="34" charset="0"/>
              <a:cs typeface="Arial" pitchFamily="34" charset="0"/>
            </a:endParaRPr>
          </a:p>
          <a:p>
            <a:pPr marL="274320" indent="-256032" algn="ctr" eaLnBrk="1" fontAlgn="auto" hangingPunct="1">
              <a:spcAft>
                <a:spcPts val="0"/>
              </a:spcAft>
              <a:buFontTx/>
              <a:buNone/>
              <a:defRPr/>
            </a:pPr>
            <a:endParaRPr lang="en-US" sz="1400" dirty="0">
              <a:latin typeface="Arial" pitchFamily="34" charset="0"/>
              <a:cs typeface="Arial" pitchFamily="34" charset="0"/>
            </a:endParaRPr>
          </a:p>
          <a:p>
            <a:pPr marL="274320" indent="-256032" algn="ctr" eaLnBrk="1" fontAlgn="auto" hangingPunct="1">
              <a:spcAft>
                <a:spcPts val="0"/>
              </a:spcAft>
              <a:buFontTx/>
              <a:buNone/>
              <a:defRPr/>
            </a:pPr>
            <a:endParaRPr lang="en-US" sz="1400" dirty="0">
              <a:latin typeface="Arial" pitchFamily="34" charset="0"/>
              <a:cs typeface="Arial" pitchFamily="34" charset="0"/>
            </a:endParaRPr>
          </a:p>
          <a:p>
            <a:pPr marL="274320" indent="-256032" algn="ctr" eaLnBrk="1" fontAlgn="auto" hangingPunct="1">
              <a:spcAft>
                <a:spcPts val="0"/>
              </a:spcAft>
              <a:buFontTx/>
              <a:buNone/>
              <a:defRPr/>
            </a:pPr>
            <a:r>
              <a:rPr lang="en-US" sz="1400" dirty="0">
                <a:latin typeface="Arial" pitchFamily="34" charset="0"/>
                <a:cs typeface="Arial" pitchFamily="34" charset="0"/>
              </a:rPr>
              <a:t>Lesson #16</a:t>
            </a:r>
            <a:endParaRPr lang="en-US" sz="1400" b="1" dirty="0">
              <a:latin typeface="Arial" pitchFamily="34" charset="0"/>
              <a:cs typeface="Arial" pitchFamily="34" charset="0"/>
            </a:endParaRPr>
          </a:p>
        </p:txBody>
      </p:sp>
      <p:sp>
        <p:nvSpPr>
          <p:cNvPr id="2" name="Rectangle 1">
            <a:extLst>
              <a:ext uri="{FF2B5EF4-FFF2-40B4-BE49-F238E27FC236}">
                <a16:creationId xmlns:a16="http://schemas.microsoft.com/office/drawing/2014/main" xmlns="" id="{51BA7AAE-3881-F960-005D-26A8C65FDED8}"/>
              </a:ext>
            </a:extLst>
          </p:cNvPr>
          <p:cNvSpPr/>
          <p:nvPr/>
        </p:nvSpPr>
        <p:spPr>
          <a:xfrm>
            <a:off x="2549748" y="981670"/>
            <a:ext cx="4044505"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chemeClr val="bg2">
                    <a:lumMod val="10000"/>
                  </a:schemeClr>
                </a:solidFill>
                <a:effectLst>
                  <a:outerShdw blurRad="12700" dist="38100" dir="2700000" algn="tl" rotWithShape="0">
                    <a:schemeClr val="bg1">
                      <a:lumMod val="50000"/>
                    </a:schemeClr>
                  </a:outerShdw>
                </a:effectLst>
              </a:rPr>
              <a:t>The Truth</a:t>
            </a:r>
          </a:p>
        </p:txBody>
      </p:sp>
    </p:spTree>
    <p:extLst>
      <p:ext uri="{BB962C8B-B14F-4D97-AF65-F5344CB8AC3E}">
        <p14:creationId xmlns:p14="http://schemas.microsoft.com/office/powerpoint/2010/main" val="4272292184"/>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Users\Denise\AppData\Local\Microsoft\Windows\Temporary Internet Files\Content.IE5\GL8F1P1J\MC900197613[1].wmf">
            <a:extLst>
              <a:ext uri="{FF2B5EF4-FFF2-40B4-BE49-F238E27FC236}">
                <a16:creationId xmlns:a16="http://schemas.microsoft.com/office/drawing/2014/main" xmlns="" id="{B6826DCA-FB69-54C4-8699-4DDB5548E6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152400"/>
            <a:ext cx="9405938" cy="75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descr="C:\Users\Denise\AppData\Local\Microsoft\Windows\Temporary Internet Files\Content.IE5\GL8F1P1J\MC900197613[1].wmf">
            <a:extLst>
              <a:ext uri="{FF2B5EF4-FFF2-40B4-BE49-F238E27FC236}">
                <a16:creationId xmlns:a16="http://schemas.microsoft.com/office/drawing/2014/main" xmlns="" id="{BD0A7FCB-590E-F652-F41D-CA9EB1E2F60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9431" t="62907" r="74341" b="17987"/>
          <a:stretch>
            <a:fillRect/>
          </a:stretch>
        </p:blipFill>
        <p:spPr bwMode="auto">
          <a:xfrm>
            <a:off x="5529263" y="871538"/>
            <a:ext cx="1274762"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Content Placeholder 7">
            <a:extLst>
              <a:ext uri="{FF2B5EF4-FFF2-40B4-BE49-F238E27FC236}">
                <a16:creationId xmlns:a16="http://schemas.microsoft.com/office/drawing/2014/main" xmlns="" id="{AF308DE0-F7E0-87F6-FFC9-20E739FCCA1A}"/>
              </a:ext>
            </a:extLst>
          </p:cNvPr>
          <p:cNvSpPr>
            <a:spLocks noGrp="1"/>
          </p:cNvSpPr>
          <p:nvPr>
            <p:ph idx="4294967295"/>
          </p:nvPr>
        </p:nvSpPr>
        <p:spPr>
          <a:xfrm>
            <a:off x="685800" y="815975"/>
            <a:ext cx="5414963" cy="2286000"/>
          </a:xfrm>
        </p:spPr>
        <p:txBody>
          <a:bodyPr>
            <a:noAutofit/>
          </a:bodyPr>
          <a:lstStyle/>
          <a:p>
            <a:pPr marL="18288" indent="0" eaLnBrk="1" fontAlgn="auto" hangingPunct="1">
              <a:spcAft>
                <a:spcPts val="0"/>
              </a:spcAft>
              <a:buFont typeface="Wingdings" panose="05000000000000000000" pitchFamily="2" charset="2"/>
              <a:buNone/>
              <a:defRPr/>
            </a:pPr>
            <a:r>
              <a:rPr lang="en-US" sz="3500" dirty="0">
                <a:ea typeface="Palatino Linotype" charset="0"/>
                <a:cs typeface="Palatino Linotype" charset="0"/>
              </a:rPr>
              <a:t>     </a:t>
            </a:r>
            <a:r>
              <a:rPr lang="en-US" sz="3500" baseline="30000" dirty="0">
                <a:ea typeface="Palatino Linotype" charset="0"/>
                <a:cs typeface="Palatino Linotype" charset="0"/>
              </a:rPr>
              <a:t>1</a:t>
            </a:r>
            <a:r>
              <a:rPr lang="en-US" sz="3500" dirty="0">
                <a:ea typeface="Palatino Linotype" charset="0"/>
                <a:cs typeface="Palatino Linotype" charset="0"/>
              </a:rPr>
              <a:t>Now the Philistines fought against Israel; the Israelites fled before them, and many fell dead on Mount </a:t>
            </a:r>
            <a:r>
              <a:rPr lang="en-US" sz="3500" dirty="0" err="1">
                <a:ea typeface="Palatino Linotype" charset="0"/>
                <a:cs typeface="Palatino Linotype" charset="0"/>
              </a:rPr>
              <a:t>Gilboa</a:t>
            </a:r>
            <a:r>
              <a:rPr lang="en-US" sz="3500" dirty="0">
                <a:ea typeface="Palatino Linotype" charset="0"/>
                <a:cs typeface="Palatino Linotype" charset="0"/>
              </a:rPr>
              <a:t>. </a:t>
            </a:r>
          </a:p>
        </p:txBody>
      </p:sp>
      <p:pic>
        <p:nvPicPr>
          <p:cNvPr id="10245" name="Picture 6" descr="C:\Users\Denise\AppData\Local\Microsoft\Windows\Temporary Internet Files\Content.IE5\IV2NK6Z9\MC900203134[1].wmf">
            <a:extLst>
              <a:ext uri="{FF2B5EF4-FFF2-40B4-BE49-F238E27FC236}">
                <a16:creationId xmlns:a16="http://schemas.microsoft.com/office/drawing/2014/main" xmlns="" id="{F2097970-9DA1-18B8-B44D-A7863225A8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92113" y="4191000"/>
            <a:ext cx="10636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C:\Users\Denise\AppData\Local\Microsoft\Windows\Temporary Internet Files\Content.IE5\GL8F1P1J\MC900197613[1].wmf">
            <a:extLst>
              <a:ext uri="{FF2B5EF4-FFF2-40B4-BE49-F238E27FC236}">
                <a16:creationId xmlns:a16="http://schemas.microsoft.com/office/drawing/2014/main" xmlns="" id="{5133E0EB-5570-C38C-B60C-DD40839B74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9431" t="62907" r="74341" b="17987"/>
          <a:stretch>
            <a:fillRect/>
          </a:stretch>
        </p:blipFill>
        <p:spPr bwMode="auto">
          <a:xfrm>
            <a:off x="2209800" y="3689350"/>
            <a:ext cx="12731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C:\Users\Denise\AppData\Local\Microsoft\Windows\Temporary Internet Files\Content.IE5\GL8F1P1J\MC900197613[1].wmf">
            <a:extLst>
              <a:ext uri="{FF2B5EF4-FFF2-40B4-BE49-F238E27FC236}">
                <a16:creationId xmlns:a16="http://schemas.microsoft.com/office/drawing/2014/main" xmlns="" id="{4BFD64A4-73B4-055E-FDE5-4DBC418275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9431" t="62907" r="74341" b="17987"/>
          <a:stretch>
            <a:fillRect/>
          </a:stretch>
        </p:blipFill>
        <p:spPr bwMode="auto">
          <a:xfrm>
            <a:off x="3668713" y="2655888"/>
            <a:ext cx="12731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descr="C:\Users\Denise\AppData\Local\Microsoft\Windows\Temporary Internet Files\Content.IE5\IV2NK6Z9\MC900203134[1].wmf">
            <a:extLst>
              <a:ext uri="{FF2B5EF4-FFF2-40B4-BE49-F238E27FC236}">
                <a16:creationId xmlns:a16="http://schemas.microsoft.com/office/drawing/2014/main" xmlns="" id="{2E94D9FC-E4B0-C7B6-C718-19D436815F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27013" y="4486275"/>
            <a:ext cx="1063626"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descr="C:\Users\Denise\AppData\Local\Microsoft\Windows\Temporary Internet Files\Content.IE5\IV2NK6Z9\MC900203134[1].wmf">
            <a:extLst>
              <a:ext uri="{FF2B5EF4-FFF2-40B4-BE49-F238E27FC236}">
                <a16:creationId xmlns:a16="http://schemas.microsoft.com/office/drawing/2014/main" xmlns="" id="{085EA9B8-2986-9A3A-7301-AF07E3C717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44513" y="4714875"/>
            <a:ext cx="10636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C:\Users\Denise\AppData\Local\Microsoft\Windows\Temporary Internet Files\Content.IE5\GL8F1P1J\MC900197613[1].wmf">
            <a:extLst>
              <a:ext uri="{FF2B5EF4-FFF2-40B4-BE49-F238E27FC236}">
                <a16:creationId xmlns:a16="http://schemas.microsoft.com/office/drawing/2014/main" xmlns="" id="{64A026B6-3B20-3F1E-C897-EA04D2DF18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2400"/>
            <a:ext cx="9296400" cy="708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
            <a:extLst>
              <a:ext uri="{FF2B5EF4-FFF2-40B4-BE49-F238E27FC236}">
                <a16:creationId xmlns:a16="http://schemas.microsoft.com/office/drawing/2014/main" xmlns="" id="{8A603004-DDD4-A51E-6C51-688740EE811D}"/>
              </a:ext>
            </a:extLst>
          </p:cNvPr>
          <p:cNvSpPr>
            <a:spLocks noChangeArrowheads="1"/>
          </p:cNvSpPr>
          <p:nvPr/>
        </p:nvSpPr>
        <p:spPr bwMode="auto">
          <a:xfrm>
            <a:off x="811213" y="798513"/>
            <a:ext cx="55245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aseline="30000">
                <a:latin typeface="Palatino Linotype" panose="02040502050505030304" pitchFamily="18" charset="0"/>
              </a:rPr>
              <a:t>2</a:t>
            </a:r>
            <a:r>
              <a:rPr lang="en-US" altLang="en-US" sz="3500">
                <a:latin typeface="Palatino Linotype" panose="02040502050505030304" pitchFamily="18" charset="0"/>
              </a:rPr>
              <a:t>The Philistines were in hot pursuit of Saul and his sons, and they killed his sons Jonathan, Abinadab and Malki-Shua. </a:t>
            </a:r>
          </a:p>
        </p:txBody>
      </p:sp>
      <p:pic>
        <p:nvPicPr>
          <p:cNvPr id="11268" name="Picture 6" descr="C:\Users\Denise\AppData\Local\Microsoft\Windows\Temporary Internet Files\Content.IE5\IV2NK6Z9\MC900203134[1].wmf">
            <a:extLst>
              <a:ext uri="{FF2B5EF4-FFF2-40B4-BE49-F238E27FC236}">
                <a16:creationId xmlns:a16="http://schemas.microsoft.com/office/drawing/2014/main" xmlns="" id="{A8DED470-D423-0F01-D10A-92240F6F4C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06388" y="4370388"/>
            <a:ext cx="10636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C:\Users\Denise\AppData\Local\Microsoft\Windows\Temporary Internet Files\Content.IE5\IV2NK6Z9\MC900203134[1].wmf">
            <a:extLst>
              <a:ext uri="{FF2B5EF4-FFF2-40B4-BE49-F238E27FC236}">
                <a16:creationId xmlns:a16="http://schemas.microsoft.com/office/drawing/2014/main" xmlns="" id="{CBB01685-453D-989A-689F-38464125AA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38200" y="4183063"/>
            <a:ext cx="10636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C:\Users\Denise\AppData\Local\Microsoft\Windows\Temporary Internet Files\Content.IE5\IV2NK6Z9\MC900203134[1].wmf">
            <a:extLst>
              <a:ext uri="{FF2B5EF4-FFF2-40B4-BE49-F238E27FC236}">
                <a16:creationId xmlns:a16="http://schemas.microsoft.com/office/drawing/2014/main" xmlns="" id="{AADC7179-F415-46F7-7C72-A242FBE192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525588" y="3938588"/>
            <a:ext cx="10636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descr="C:\Users\Denise\AppData\Local\Microsoft\Windows\Temporary Internet Files\Content.IE5\GL8F1P1J\MC900116132[1].wmf">
            <a:extLst>
              <a:ext uri="{FF2B5EF4-FFF2-40B4-BE49-F238E27FC236}">
                <a16:creationId xmlns:a16="http://schemas.microsoft.com/office/drawing/2014/main" xmlns="" id="{5DC2EE8C-1258-792A-5A37-2529DD4376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335713" y="1295400"/>
            <a:ext cx="15049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Denise\AppData\Local\Microsoft\Windows\Temporary Internet Files\Content.IE5\2V34B32O\MC900360792[1].wmf">
            <a:extLst>
              <a:ext uri="{FF2B5EF4-FFF2-40B4-BE49-F238E27FC236}">
                <a16:creationId xmlns:a16="http://schemas.microsoft.com/office/drawing/2014/main" xmlns="" id="{E2853713-CA64-5E3B-3AAA-D36CB31EFD8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5432425" y="2362200"/>
            <a:ext cx="15144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 descr="C:\Users\Denise\AppData\Local\Microsoft\Windows\Temporary Internet Files\Content.IE5\GL8F1P1J\MC900116136[1].wmf">
            <a:extLst>
              <a:ext uri="{FF2B5EF4-FFF2-40B4-BE49-F238E27FC236}">
                <a16:creationId xmlns:a16="http://schemas.microsoft.com/office/drawing/2014/main" xmlns="" id="{BAE02DF5-9F96-09EC-9190-8CF1D47511A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364038" y="3319463"/>
            <a:ext cx="12858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6" descr="C:\Users\Denise\AppData\Local\Microsoft\Windows\Temporary Internet Files\Content.IE5\5YGUFXWQ\MP900407415[1].jpg">
            <a:extLst>
              <a:ext uri="{FF2B5EF4-FFF2-40B4-BE49-F238E27FC236}">
                <a16:creationId xmlns:a16="http://schemas.microsoft.com/office/drawing/2014/main" xmlns="" id="{EFC57EAB-A0A5-AD75-0FA8-AFEA7879E29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294063" y="4495800"/>
            <a:ext cx="1252537"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6" descr="C:\Users\Denise\AppData\Local\Microsoft\Windows\Temporary Internet Files\Content.IE5\IV2NK6Z9\MC900203134[1].wmf">
            <a:extLst>
              <a:ext uri="{FF2B5EF4-FFF2-40B4-BE49-F238E27FC236}">
                <a16:creationId xmlns:a16="http://schemas.microsoft.com/office/drawing/2014/main" xmlns="" id="{39A30E33-FE86-0F7F-5919-F80D255BCF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057400" y="4114800"/>
            <a:ext cx="10636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C:\Users\Denise\AppData\Local\Microsoft\Windows\Temporary Internet Files\Content.IE5\GL8F1P1J\MC900197613[1].wmf">
            <a:extLst>
              <a:ext uri="{FF2B5EF4-FFF2-40B4-BE49-F238E27FC236}">
                <a16:creationId xmlns:a16="http://schemas.microsoft.com/office/drawing/2014/main" xmlns="" id="{89135DBB-FCE4-04B6-D252-904D6F4427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152400"/>
            <a:ext cx="9482138" cy="764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
            <a:extLst>
              <a:ext uri="{FF2B5EF4-FFF2-40B4-BE49-F238E27FC236}">
                <a16:creationId xmlns:a16="http://schemas.microsoft.com/office/drawing/2014/main" xmlns="" id="{F7C0EB9D-C232-D120-F4FC-536208920897}"/>
              </a:ext>
            </a:extLst>
          </p:cNvPr>
          <p:cNvSpPr>
            <a:spLocks noChangeArrowheads="1"/>
          </p:cNvSpPr>
          <p:nvPr/>
        </p:nvSpPr>
        <p:spPr bwMode="auto">
          <a:xfrm>
            <a:off x="735013" y="430213"/>
            <a:ext cx="57419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aseline="30000">
                <a:latin typeface="Palatino Linotype" panose="02040502050505030304" pitchFamily="18" charset="0"/>
              </a:rPr>
              <a:t>3</a:t>
            </a:r>
            <a:r>
              <a:rPr lang="en-US" altLang="en-US" sz="3500">
                <a:latin typeface="Palatino Linotype" panose="02040502050505030304" pitchFamily="18" charset="0"/>
              </a:rPr>
              <a:t>The fighting grew fierce around Saul, and when the archers overtook him, they wounded him critically. </a:t>
            </a:r>
          </a:p>
        </p:txBody>
      </p:sp>
      <p:pic>
        <p:nvPicPr>
          <p:cNvPr id="12292" name="Picture 2" descr="C:\Users\Denise\AppData\Local\Microsoft\Windows\Temporary Internet Files\Content.IE5\GL8F1P1J\MC900116132[1].wmf">
            <a:extLst>
              <a:ext uri="{FF2B5EF4-FFF2-40B4-BE49-F238E27FC236}">
                <a16:creationId xmlns:a16="http://schemas.microsoft.com/office/drawing/2014/main" xmlns="" id="{855E4F92-7044-6D63-71D9-7EE7EA13BD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127375"/>
            <a:ext cx="16891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C:\Users\Denise\AppData\Local\Microsoft\Windows\Temporary Internet Files\Content.IE5\5YGUFXWQ\MC900234258[1].wmf">
            <a:extLst>
              <a:ext uri="{FF2B5EF4-FFF2-40B4-BE49-F238E27FC236}">
                <a16:creationId xmlns:a16="http://schemas.microsoft.com/office/drawing/2014/main" xmlns="" id="{2DEEFAE4-62A4-980F-73BF-14A510A403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4038600"/>
            <a:ext cx="16002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descr="C:\Users\Denise\AppData\Local\Microsoft\Windows\Temporary Internet Files\Content.IE5\5YGUFXWQ\MC900234258[1].wmf">
            <a:extLst>
              <a:ext uri="{FF2B5EF4-FFF2-40B4-BE49-F238E27FC236}">
                <a16:creationId xmlns:a16="http://schemas.microsoft.com/office/drawing/2014/main" xmlns="" id="{68828B5D-ADCC-938A-9AA6-48CB1357EC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0" y="3613150"/>
            <a:ext cx="16002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 descr="C:\Users\Denise\AppData\Local\Microsoft\Windows\Temporary Internet Files\Content.IE5\5YGUFXWQ\MC900234258[1].wmf">
            <a:extLst>
              <a:ext uri="{FF2B5EF4-FFF2-40B4-BE49-F238E27FC236}">
                <a16:creationId xmlns:a16="http://schemas.microsoft.com/office/drawing/2014/main" xmlns="" id="{E635455F-0A39-DBD3-2558-ED3876DAE3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4038600"/>
            <a:ext cx="16002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9" descr="C:\Users\Denise\AppData\Local\Microsoft\Windows\Temporary Internet Files\Content.IE5\OBE6OSOV\MC900437079[1].png">
            <a:extLst>
              <a:ext uri="{FF2B5EF4-FFF2-40B4-BE49-F238E27FC236}">
                <a16:creationId xmlns:a16="http://schemas.microsoft.com/office/drawing/2014/main" xmlns="" id="{49C3C187-4028-BE24-2003-E8EB0417D44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0" y="3509963"/>
            <a:ext cx="10048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C:\Users\Denise\AppData\Local\Microsoft\Windows\Temporary Internet Files\Content.IE5\GL8F1P1J\MC900197613[1].wmf">
            <a:extLst>
              <a:ext uri="{FF2B5EF4-FFF2-40B4-BE49-F238E27FC236}">
                <a16:creationId xmlns:a16="http://schemas.microsoft.com/office/drawing/2014/main" xmlns="" id="{1C7C6A02-EF19-F20F-A44E-BC28D15067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2400"/>
            <a:ext cx="9220200"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43414F0B-DA63-3D86-ECF0-7D2390A300F6}"/>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pic>
        <p:nvPicPr>
          <p:cNvPr id="13316" name="Picture 6" descr="fighters,government,helmets,knights,medieval,persons,shields,soldiers,swords,warriors">
            <a:extLst>
              <a:ext uri="{FF2B5EF4-FFF2-40B4-BE49-F238E27FC236}">
                <a16:creationId xmlns:a16="http://schemas.microsoft.com/office/drawing/2014/main" xmlns="" id="{E2CB8655-4424-2F2D-4393-F6EF45DEB3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1313" y="4389438"/>
            <a:ext cx="158115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3">
            <a:extLst>
              <a:ext uri="{FF2B5EF4-FFF2-40B4-BE49-F238E27FC236}">
                <a16:creationId xmlns:a16="http://schemas.microsoft.com/office/drawing/2014/main" xmlns="" id="{341AD602-53DD-55DE-ED12-40EBE229E701}"/>
              </a:ext>
            </a:extLst>
          </p:cNvPr>
          <p:cNvSpPr>
            <a:spLocks noChangeArrowheads="1"/>
          </p:cNvSpPr>
          <p:nvPr/>
        </p:nvSpPr>
        <p:spPr bwMode="auto">
          <a:xfrm>
            <a:off x="762000" y="2208213"/>
            <a:ext cx="5257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Palatino Linotype" panose="02040502050505030304" pitchFamily="18" charset="0"/>
              </a:rPr>
              <a:t> </a:t>
            </a:r>
          </a:p>
          <a:p>
            <a:pPr eaLnBrk="1" hangingPunct="1"/>
            <a:r>
              <a:rPr lang="en-US" altLang="en-US" sz="3000">
                <a:latin typeface="Palatino Linotype" panose="02040502050505030304" pitchFamily="18" charset="0"/>
              </a:rPr>
              <a:t>But his armor-bearer was terrified and would not do it; so Saul took is own sword and fell on it.</a:t>
            </a:r>
            <a:r>
              <a:rPr lang="en-US" altLang="en-US" sz="3000" baseline="30000">
                <a:latin typeface="Palatino Linotype" panose="02040502050505030304" pitchFamily="18" charset="0"/>
              </a:rPr>
              <a:t> </a:t>
            </a:r>
            <a:endParaRPr lang="en-US" altLang="en-US" sz="3000">
              <a:latin typeface="Palatino Linotype" panose="02040502050505030304" pitchFamily="18" charset="0"/>
            </a:endParaRPr>
          </a:p>
        </p:txBody>
      </p:sp>
      <p:pic>
        <p:nvPicPr>
          <p:cNvPr id="13318" name="Picture 3" descr="C:\Users\Denise\AppData\Local\Microsoft\Windows\Temporary Internet Files\Content.IE5\IV2NK6Z9\MC900290477[1].wmf">
            <a:extLst>
              <a:ext uri="{FF2B5EF4-FFF2-40B4-BE49-F238E27FC236}">
                <a16:creationId xmlns:a16="http://schemas.microsoft.com/office/drawing/2014/main" xmlns="" id="{F43AB52F-157C-BF24-6C14-B56B50F701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097718">
            <a:off x="4402138" y="4572000"/>
            <a:ext cx="808038"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Denise\AppData\Local\Microsoft\Windows\Temporary Internet Files\Content.IE5\GL8F1P1J\MC900116132[1].wmf">
            <a:extLst>
              <a:ext uri="{FF2B5EF4-FFF2-40B4-BE49-F238E27FC236}">
                <a16:creationId xmlns:a16="http://schemas.microsoft.com/office/drawing/2014/main" xmlns="" id="{3FDECC52-8209-2629-1D0F-56BA671E85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4173538"/>
            <a:ext cx="16891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a:extLst>
              <a:ext uri="{FF2B5EF4-FFF2-40B4-BE49-F238E27FC236}">
                <a16:creationId xmlns:a16="http://schemas.microsoft.com/office/drawing/2014/main" xmlns="" id="{CC88C4B4-CCAC-5E87-44CA-B7F690C55499}"/>
              </a:ext>
            </a:extLst>
          </p:cNvPr>
          <p:cNvSpPr/>
          <p:nvPr/>
        </p:nvSpPr>
        <p:spPr>
          <a:xfrm>
            <a:off x="762000" y="407988"/>
            <a:ext cx="7696200" cy="2057400"/>
          </a:xfrm>
          <a:prstGeom prst="wedgeRoundRectCallout">
            <a:avLst>
              <a:gd name="adj1" fmla="val 25730"/>
              <a:gd name="adj2" fmla="val 130487"/>
              <a:gd name="adj3" fmla="val 16667"/>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3200" baseline="30000">
                <a:latin typeface="Palatino Linotype" panose="02040502050505030304" pitchFamily="18" charset="0"/>
              </a:rPr>
              <a:t>4</a:t>
            </a:r>
            <a:r>
              <a:rPr lang="en-US" altLang="en-US" sz="3200">
                <a:latin typeface="Palatino Linotype" panose="02040502050505030304" pitchFamily="18" charset="0"/>
              </a:rPr>
              <a:t>Saul said to his armor-bearer, “Draw your sword and run me through, or these uncircumcised fellows will come and run me through and abuse me.” </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C:\Users\Denise\AppData\Local\Microsoft\Windows\Temporary Internet Files\Content.IE5\GL8F1P1J\MC900197613[1].wmf">
            <a:extLst>
              <a:ext uri="{FF2B5EF4-FFF2-40B4-BE49-F238E27FC236}">
                <a16:creationId xmlns:a16="http://schemas.microsoft.com/office/drawing/2014/main" xmlns="" id="{03AF35FC-72D5-48AC-AD9E-FAA5431316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88" y="-111125"/>
            <a:ext cx="9323388" cy="708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63B27C9D-09F5-83D1-B004-7EF8FFA0F458}"/>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pic>
        <p:nvPicPr>
          <p:cNvPr id="13317" name="Picture 6" descr="fighters,government,helmets,knights,medieval,persons,shields,soldiers,swords,warriors">
            <a:extLst>
              <a:ext uri="{FF2B5EF4-FFF2-40B4-BE49-F238E27FC236}">
                <a16:creationId xmlns:a16="http://schemas.microsoft.com/office/drawing/2014/main" xmlns="" id="{B89B15FC-6AA0-E723-A4E7-A266050D24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3967163"/>
            <a:ext cx="158115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C:\Users\Denise\AppData\Local\Microsoft\Windows\Temporary Internet Files\Content.IE5\IV2NK6Z9\MC900290477[1].wmf">
            <a:extLst>
              <a:ext uri="{FF2B5EF4-FFF2-40B4-BE49-F238E27FC236}">
                <a16:creationId xmlns:a16="http://schemas.microsoft.com/office/drawing/2014/main" xmlns="" id="{2AC576DC-0286-3ABD-8333-47D714937D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962892">
            <a:off x="4206082" y="4677569"/>
            <a:ext cx="80803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
            <a:extLst>
              <a:ext uri="{FF2B5EF4-FFF2-40B4-BE49-F238E27FC236}">
                <a16:creationId xmlns:a16="http://schemas.microsoft.com/office/drawing/2014/main" xmlns="" id="{56105A1C-77F5-97FD-1A05-042F568A5387}"/>
              </a:ext>
            </a:extLst>
          </p:cNvPr>
          <p:cNvSpPr>
            <a:spLocks noChangeArrowheads="1"/>
          </p:cNvSpPr>
          <p:nvPr/>
        </p:nvSpPr>
        <p:spPr bwMode="auto">
          <a:xfrm>
            <a:off x="1295400" y="917575"/>
            <a:ext cx="52705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aseline="30000">
                <a:latin typeface="Palatino Linotype" panose="02040502050505030304" pitchFamily="18" charset="0"/>
              </a:rPr>
              <a:t>5</a:t>
            </a:r>
            <a:r>
              <a:rPr lang="en-US" altLang="en-US" sz="3500">
                <a:latin typeface="Palatino Linotype" panose="02040502050505030304" pitchFamily="18" charset="0"/>
              </a:rPr>
              <a:t>When the armor-bearer saw that Saul was dead, he too fell on his sword and died with him. </a:t>
            </a:r>
          </a:p>
        </p:txBody>
      </p:sp>
      <p:pic>
        <p:nvPicPr>
          <p:cNvPr id="14343" name="Picture 2" descr="C:\Users\Denise\AppData\Local\Microsoft\Windows\Temporary Internet Files\Content.IE5\GL8F1P1J\MC900116132[1].wmf">
            <a:extLst>
              <a:ext uri="{FF2B5EF4-FFF2-40B4-BE49-F238E27FC236}">
                <a16:creationId xmlns:a16="http://schemas.microsoft.com/office/drawing/2014/main" xmlns="" id="{D19F1A42-28D7-4807-27E5-2483912F5A9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0" y="4038600"/>
            <a:ext cx="16891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C:\Users\Denise\AppData\Local\Microsoft\Windows\Temporary Internet Files\Content.IE5\GL8F1P1J\MC900197613[1].wmf">
            <a:extLst>
              <a:ext uri="{FF2B5EF4-FFF2-40B4-BE49-F238E27FC236}">
                <a16:creationId xmlns:a16="http://schemas.microsoft.com/office/drawing/2014/main" xmlns="" id="{14AEA6E0-7A4D-20D6-FCD7-13F6F75AA1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0963"/>
            <a:ext cx="9144000" cy="709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10541A42-48D5-E0FB-1A8F-CA1A94FE30D2}"/>
              </a:ext>
            </a:extLst>
          </p:cNvPr>
          <p:cNvSpPr>
            <a:spLocks noGrp="1"/>
          </p:cNvSpPr>
          <p:nvPr>
            <p:ph idx="4294967295"/>
          </p:nvPr>
        </p:nvSpPr>
        <p:spPr>
          <a:xfrm>
            <a:off x="8001000" y="5456238"/>
            <a:ext cx="849313" cy="1166812"/>
          </a:xfrm>
        </p:spPr>
        <p:txBody>
          <a:bodyPr/>
          <a:lstStyle/>
          <a:p>
            <a:pPr marL="18288" indent="0" eaLnBrk="1" fontAlgn="auto" hangingPunct="1">
              <a:spcAft>
                <a:spcPts val="0"/>
              </a:spcAft>
              <a:buFont typeface="Wingdings" panose="05000000000000000000" pitchFamily="2" charset="2"/>
              <a:buNone/>
              <a:defRPr/>
            </a:pPr>
            <a:r>
              <a:rPr lang="en-US" dirty="0">
                <a:latin typeface="Arial" pitchFamily="34" charset="0"/>
                <a:cs typeface="Arial" pitchFamily="34" charset="0"/>
              </a:rPr>
              <a:t> </a:t>
            </a:r>
          </a:p>
        </p:txBody>
      </p:sp>
      <p:sp>
        <p:nvSpPr>
          <p:cNvPr id="15364" name="Rectangle 1">
            <a:extLst>
              <a:ext uri="{FF2B5EF4-FFF2-40B4-BE49-F238E27FC236}">
                <a16:creationId xmlns:a16="http://schemas.microsoft.com/office/drawing/2014/main" xmlns="" id="{E51569E2-CD25-6E4A-6E81-3ED6FDB3AA93}"/>
              </a:ext>
            </a:extLst>
          </p:cNvPr>
          <p:cNvSpPr>
            <a:spLocks noChangeArrowheads="1"/>
          </p:cNvSpPr>
          <p:nvPr/>
        </p:nvSpPr>
        <p:spPr bwMode="auto">
          <a:xfrm>
            <a:off x="1155700" y="565150"/>
            <a:ext cx="51689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aseline="30000" dirty="0">
                <a:latin typeface="Palatino Linotype" panose="02040502050505030304" pitchFamily="18" charset="0"/>
              </a:rPr>
              <a:t>6</a:t>
            </a:r>
            <a:r>
              <a:rPr lang="en-US" altLang="en-US" sz="3500" dirty="0">
                <a:latin typeface="Palatino Linotype" panose="02040502050505030304" pitchFamily="18" charset="0"/>
              </a:rPr>
              <a:t>So </a:t>
            </a:r>
            <a:r>
              <a:rPr lang="en-US" altLang="en-US" sz="3500" b="1" dirty="0">
                <a:latin typeface="Palatino Linotype" panose="02040502050505030304" pitchFamily="18" charset="0"/>
              </a:rPr>
              <a:t>Saul</a:t>
            </a:r>
            <a:r>
              <a:rPr lang="en-US" altLang="en-US" sz="3500" dirty="0">
                <a:latin typeface="Palatino Linotype" panose="02040502050505030304" pitchFamily="18" charset="0"/>
              </a:rPr>
              <a:t> and his </a:t>
            </a:r>
            <a:r>
              <a:rPr lang="en-US" altLang="en-US" sz="3500" b="1" dirty="0">
                <a:latin typeface="Palatino Linotype" panose="02040502050505030304" pitchFamily="18" charset="0"/>
              </a:rPr>
              <a:t>three sons</a:t>
            </a:r>
            <a:r>
              <a:rPr lang="en-US" altLang="en-US" sz="3500" dirty="0">
                <a:latin typeface="Palatino Linotype" panose="02040502050505030304" pitchFamily="18" charset="0"/>
              </a:rPr>
              <a:t> and his </a:t>
            </a:r>
            <a:r>
              <a:rPr lang="en-US" altLang="en-US" sz="3500" b="1" dirty="0">
                <a:latin typeface="Palatino Linotype" panose="02040502050505030304" pitchFamily="18" charset="0"/>
              </a:rPr>
              <a:t>armor-bearer</a:t>
            </a:r>
            <a:r>
              <a:rPr lang="en-US" altLang="en-US" sz="3500" dirty="0">
                <a:latin typeface="Palatino Linotype" panose="02040502050505030304" pitchFamily="18" charset="0"/>
              </a:rPr>
              <a:t> and </a:t>
            </a:r>
            <a:r>
              <a:rPr lang="en-US" altLang="en-US" sz="3500" b="1" dirty="0">
                <a:latin typeface="Palatino Linotype" panose="02040502050505030304" pitchFamily="18" charset="0"/>
              </a:rPr>
              <a:t>all his men </a:t>
            </a:r>
            <a:r>
              <a:rPr lang="en-US" altLang="en-US" sz="3500" dirty="0">
                <a:latin typeface="Palatino Linotype" panose="02040502050505030304" pitchFamily="18" charset="0"/>
              </a:rPr>
              <a:t>died together that same day. </a:t>
            </a:r>
          </a:p>
        </p:txBody>
      </p:sp>
      <p:pic>
        <p:nvPicPr>
          <p:cNvPr id="15365" name="Picture 2" descr="C:\Users\Denise\AppData\Local\Microsoft\Windows\Temporary Internet Files\Content.IE5\GL8F1P1J\MP900384798[1].jpg">
            <a:extLst>
              <a:ext uri="{FF2B5EF4-FFF2-40B4-BE49-F238E27FC236}">
                <a16:creationId xmlns:a16="http://schemas.microsoft.com/office/drawing/2014/main" xmlns="" id="{591588D0-FBC9-90D7-5E3C-298D14234D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7588" y="4265613"/>
            <a:ext cx="12684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descr="C:\Users\Denise\AppData\Local\Microsoft\Windows\Temporary Internet Files\Content.IE5\GL8F1P1J\MP900384798[1].jpg">
            <a:extLst>
              <a:ext uri="{FF2B5EF4-FFF2-40B4-BE49-F238E27FC236}">
                <a16:creationId xmlns:a16="http://schemas.microsoft.com/office/drawing/2014/main" xmlns="" id="{84CC090F-7BD6-1805-CB19-7A56CADA729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5600" y="3886200"/>
            <a:ext cx="109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descr="C:\Users\Denise\AppData\Local\Microsoft\Windows\Temporary Internet Files\Content.IE5\GL8F1P1J\MP900384798[1].jpg">
            <a:extLst>
              <a:ext uri="{FF2B5EF4-FFF2-40B4-BE49-F238E27FC236}">
                <a16:creationId xmlns:a16="http://schemas.microsoft.com/office/drawing/2014/main" xmlns="" id="{A603D055-CE5F-5A4B-F3A9-55BA50DE4B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60850" y="3352800"/>
            <a:ext cx="109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C:\Users\Denise\AppData\Local\Microsoft\Windows\Temporary Internet Files\Content.IE5\GL8F1P1J\MP900384798[1].jpg">
            <a:extLst>
              <a:ext uri="{FF2B5EF4-FFF2-40B4-BE49-F238E27FC236}">
                <a16:creationId xmlns:a16="http://schemas.microsoft.com/office/drawing/2014/main" xmlns="" id="{99863654-9263-E7C0-90FC-3856E111B0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62600" y="2667000"/>
            <a:ext cx="109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 descr="C:\Users\Denise\AppData\Local\Microsoft\Windows\Temporary Internet Files\Content.IE5\GL8F1P1J\MP900384798[1].jpg">
            <a:extLst>
              <a:ext uri="{FF2B5EF4-FFF2-40B4-BE49-F238E27FC236}">
                <a16:creationId xmlns:a16="http://schemas.microsoft.com/office/drawing/2014/main" xmlns="" id="{71595E01-B874-647D-109B-198AD3EEA4A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2133600"/>
            <a:ext cx="109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3">
            <a:extLst>
              <a:ext uri="{FF2B5EF4-FFF2-40B4-BE49-F238E27FC236}">
                <a16:creationId xmlns:a16="http://schemas.microsoft.com/office/drawing/2014/main" xmlns="" id="{4D0E56D5-C0C3-67DE-B2F7-C530AE26F101}"/>
              </a:ext>
            </a:extLst>
          </p:cNvPr>
          <p:cNvSpPr txBox="1">
            <a:spLocks noChangeArrowheads="1"/>
          </p:cNvSpPr>
          <p:nvPr/>
        </p:nvSpPr>
        <p:spPr bwMode="auto">
          <a:xfrm>
            <a:off x="6870700" y="2760663"/>
            <a:ext cx="914400" cy="646112"/>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1800">
                <a:solidFill>
                  <a:srgbClr val="663300"/>
                </a:solidFill>
                <a:latin typeface="Arial" panose="020B0604020202020204" pitchFamily="34" charset="0"/>
              </a:rPr>
              <a:t>KING</a:t>
            </a:r>
            <a:r>
              <a:rPr lang="en-US" altLang="en-US" sz="1800">
                <a:latin typeface="Arial" panose="020B0604020202020204" pitchFamily="34" charset="0"/>
              </a:rPr>
              <a:t> </a:t>
            </a:r>
            <a:r>
              <a:rPr lang="en-US" altLang="en-US" sz="1800">
                <a:solidFill>
                  <a:srgbClr val="663300"/>
                </a:solidFill>
                <a:latin typeface="Arial" panose="020B0604020202020204" pitchFamily="34" charset="0"/>
              </a:rPr>
              <a:t>SAUL</a:t>
            </a:r>
          </a:p>
        </p:txBody>
      </p:sp>
      <p:sp>
        <p:nvSpPr>
          <p:cNvPr id="15371" name="TextBox 15">
            <a:extLst>
              <a:ext uri="{FF2B5EF4-FFF2-40B4-BE49-F238E27FC236}">
                <a16:creationId xmlns:a16="http://schemas.microsoft.com/office/drawing/2014/main" xmlns="" id="{C7211706-D52E-733C-D5CD-00191D4B6285}"/>
              </a:ext>
            </a:extLst>
          </p:cNvPr>
          <p:cNvSpPr txBox="1">
            <a:spLocks noChangeArrowheads="1"/>
          </p:cNvSpPr>
          <p:nvPr/>
        </p:nvSpPr>
        <p:spPr bwMode="auto">
          <a:xfrm>
            <a:off x="1155700" y="4910138"/>
            <a:ext cx="1054100" cy="646112"/>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1800">
                <a:solidFill>
                  <a:srgbClr val="663300"/>
                </a:solidFill>
                <a:latin typeface="Arial" panose="020B0604020202020204" pitchFamily="34" charset="0"/>
              </a:rPr>
              <a:t>Armor-bearer</a:t>
            </a:r>
          </a:p>
        </p:txBody>
      </p:sp>
      <p:sp>
        <p:nvSpPr>
          <p:cNvPr id="15372" name="TextBox 16">
            <a:extLst>
              <a:ext uri="{FF2B5EF4-FFF2-40B4-BE49-F238E27FC236}">
                <a16:creationId xmlns:a16="http://schemas.microsoft.com/office/drawing/2014/main" xmlns="" id="{5C63D969-8985-FD6D-DDEB-DF7E0F6B5008}"/>
              </a:ext>
            </a:extLst>
          </p:cNvPr>
          <p:cNvSpPr txBox="1">
            <a:spLocks noChangeArrowheads="1"/>
          </p:cNvSpPr>
          <p:nvPr/>
        </p:nvSpPr>
        <p:spPr bwMode="auto">
          <a:xfrm>
            <a:off x="2984500" y="4481513"/>
            <a:ext cx="914400" cy="922337"/>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1800">
                <a:solidFill>
                  <a:srgbClr val="663300"/>
                </a:solidFill>
                <a:latin typeface="Arial" panose="020B0604020202020204" pitchFamily="34" charset="0"/>
              </a:rPr>
              <a:t>Prince</a:t>
            </a:r>
          </a:p>
          <a:p>
            <a:pPr algn="ctr" eaLnBrk="1" hangingPunct="1">
              <a:spcBef>
                <a:spcPct val="0"/>
              </a:spcBef>
              <a:buSzTx/>
              <a:buFontTx/>
              <a:buNone/>
            </a:pPr>
            <a:r>
              <a:rPr lang="en-US" altLang="en-US" sz="1800">
                <a:solidFill>
                  <a:srgbClr val="663300"/>
                </a:solidFill>
                <a:latin typeface="Arial" panose="020B0604020202020204" pitchFamily="34" charset="0"/>
              </a:rPr>
              <a:t>Malki-Shua</a:t>
            </a:r>
          </a:p>
        </p:txBody>
      </p:sp>
      <p:sp>
        <p:nvSpPr>
          <p:cNvPr id="15373" name="TextBox 17">
            <a:extLst>
              <a:ext uri="{FF2B5EF4-FFF2-40B4-BE49-F238E27FC236}">
                <a16:creationId xmlns:a16="http://schemas.microsoft.com/office/drawing/2014/main" xmlns="" id="{21CCAFC8-69F1-79C8-DBAA-6841EA2FAA90}"/>
              </a:ext>
            </a:extLst>
          </p:cNvPr>
          <p:cNvSpPr txBox="1">
            <a:spLocks noChangeArrowheads="1"/>
          </p:cNvSpPr>
          <p:nvPr/>
        </p:nvSpPr>
        <p:spPr bwMode="auto">
          <a:xfrm>
            <a:off x="4349750" y="4019550"/>
            <a:ext cx="914400" cy="922338"/>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1800">
                <a:solidFill>
                  <a:srgbClr val="663300"/>
                </a:solidFill>
                <a:latin typeface="Arial" panose="020B0604020202020204" pitchFamily="34" charset="0"/>
              </a:rPr>
              <a:t>Prince Abin-adab </a:t>
            </a:r>
          </a:p>
        </p:txBody>
      </p:sp>
      <p:sp>
        <p:nvSpPr>
          <p:cNvPr id="15374" name="TextBox 18">
            <a:extLst>
              <a:ext uri="{FF2B5EF4-FFF2-40B4-BE49-F238E27FC236}">
                <a16:creationId xmlns:a16="http://schemas.microsoft.com/office/drawing/2014/main" xmlns="" id="{BC269D8A-67FD-083A-1128-7978D6D329DD}"/>
              </a:ext>
            </a:extLst>
          </p:cNvPr>
          <p:cNvSpPr txBox="1">
            <a:spLocks noChangeArrowheads="1"/>
          </p:cNvSpPr>
          <p:nvPr/>
        </p:nvSpPr>
        <p:spPr bwMode="auto">
          <a:xfrm>
            <a:off x="5629275" y="3352800"/>
            <a:ext cx="958850" cy="9239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panose="05000000000000000000" pitchFamily="2" charset="2"/>
              <a:buChar char=""/>
              <a:defRPr sz="2100">
                <a:solidFill>
                  <a:schemeClr val="tx1"/>
                </a:solidFill>
                <a:latin typeface="Palatino Linotype" panose="02040502050505030304" pitchFamily="18" charset="0"/>
              </a:defRPr>
            </a:lvl1pPr>
            <a:lvl2pPr marL="742950" indent="-285750">
              <a:spcBef>
                <a:spcPct val="20000"/>
              </a:spcBef>
              <a:buSzPct val="60000"/>
              <a:buFont typeface="Wingdings" panose="05000000000000000000" pitchFamily="2" charset="2"/>
              <a:buChar char=""/>
              <a:defRPr sz="1900">
                <a:solidFill>
                  <a:schemeClr val="tx1"/>
                </a:solidFill>
                <a:latin typeface="Palatino Linotype" panose="02040502050505030304" pitchFamily="18" charset="0"/>
              </a:defRPr>
            </a:lvl2pPr>
            <a:lvl3pPr marL="1143000" indent="-228600">
              <a:spcBef>
                <a:spcPct val="20000"/>
              </a:spcBef>
              <a:buSzPct val="60000"/>
              <a:buFont typeface="Wingdings" panose="05000000000000000000" pitchFamily="2" charset="2"/>
              <a:buChar char=""/>
              <a:defRPr sz="1700">
                <a:solidFill>
                  <a:schemeClr val="tx1"/>
                </a:solidFill>
                <a:latin typeface="Palatino Linotype" panose="02040502050505030304" pitchFamily="18" charset="0"/>
              </a:defRPr>
            </a:lvl3pPr>
            <a:lvl4pPr marL="1600200" indent="-228600">
              <a:spcBef>
                <a:spcPct val="20000"/>
              </a:spcBef>
              <a:buSzPct val="60000"/>
              <a:buFont typeface="Wingdings" panose="05000000000000000000" pitchFamily="2" charset="2"/>
              <a:buChar char=""/>
              <a:defRPr sz="1600">
                <a:solidFill>
                  <a:schemeClr val="tx1"/>
                </a:solidFill>
                <a:latin typeface="Palatino Linotype" panose="02040502050505030304" pitchFamily="18" charset="0"/>
              </a:defRPr>
            </a:lvl4pPr>
            <a:lvl5pPr marL="2057400" indent="-228600">
              <a:spcBef>
                <a:spcPct val="20000"/>
              </a:spcBef>
              <a:buSzPct val="60000"/>
              <a:buFont typeface="Wingdings" panose="05000000000000000000" pitchFamily="2" charset="2"/>
              <a:buChar char=""/>
              <a:defRPr sz="1500">
                <a:solidFill>
                  <a:schemeClr val="tx1"/>
                </a:solidFill>
                <a:latin typeface="Palatino Linotype" panose="02040502050505030304" pitchFamily="18" charset="0"/>
              </a:defRPr>
            </a:lvl5pPr>
            <a:lvl6pPr marL="25146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6pPr>
            <a:lvl7pPr marL="29718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7pPr>
            <a:lvl8pPr marL="34290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8pPr>
            <a:lvl9pPr marL="3886200" indent="-228600" eaLnBrk="0" fontAlgn="base" hangingPunct="0">
              <a:spcBef>
                <a:spcPct val="20000"/>
              </a:spcBef>
              <a:spcAft>
                <a:spcPct val="0"/>
              </a:spcAft>
              <a:buSzPct val="60000"/>
              <a:buFont typeface="Wingdings" panose="05000000000000000000" pitchFamily="2" charset="2"/>
              <a:buChar char=""/>
              <a:defRPr sz="1500">
                <a:solidFill>
                  <a:schemeClr val="tx1"/>
                </a:solidFill>
                <a:latin typeface="Palatino Linotype" panose="02040502050505030304" pitchFamily="18" charset="0"/>
              </a:defRPr>
            </a:lvl9pPr>
          </a:lstStyle>
          <a:p>
            <a:pPr algn="ctr" eaLnBrk="1" hangingPunct="1">
              <a:spcBef>
                <a:spcPct val="0"/>
              </a:spcBef>
              <a:buSzTx/>
              <a:buFontTx/>
              <a:buNone/>
            </a:pPr>
            <a:r>
              <a:rPr lang="en-US" altLang="en-US" sz="1800">
                <a:solidFill>
                  <a:srgbClr val="663300"/>
                </a:solidFill>
                <a:latin typeface="Arial" panose="020B0604020202020204" pitchFamily="34" charset="0"/>
              </a:rPr>
              <a:t>Prince </a:t>
            </a:r>
          </a:p>
          <a:p>
            <a:pPr algn="ctr" eaLnBrk="1" hangingPunct="1">
              <a:spcBef>
                <a:spcPct val="0"/>
              </a:spcBef>
              <a:buSzTx/>
              <a:buFontTx/>
              <a:buNone/>
            </a:pPr>
            <a:r>
              <a:rPr lang="en-US" altLang="en-US" sz="1800">
                <a:solidFill>
                  <a:srgbClr val="663300"/>
                </a:solidFill>
                <a:latin typeface="Arial" panose="020B0604020202020204" pitchFamily="34" charset="0"/>
              </a:rPr>
              <a:t>Jon-athan</a:t>
            </a:r>
          </a:p>
        </p:txBody>
      </p:sp>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73</TotalTime>
  <Words>770</Words>
  <Application>Microsoft Office PowerPoint</Application>
  <PresentationFormat>On-screen Show (4:3)</PresentationFormat>
  <Paragraphs>151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Calibri</vt:lpstr>
      <vt:lpstr>Castellar</vt:lpstr>
      <vt:lpstr>Copperplate Gothic Bold</vt:lpstr>
      <vt:lpstr>Palatino Linotype</vt:lpstr>
      <vt:lpstr>Wingdings</vt: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Kramer</dc:creator>
  <cp:lastModifiedBy>Ken Stoll</cp:lastModifiedBy>
  <cp:revision>12</cp:revision>
  <dcterms:created xsi:type="dcterms:W3CDTF">2016-11-18T01:06:54Z</dcterms:created>
  <dcterms:modified xsi:type="dcterms:W3CDTF">2023-01-05T02:26:34Z</dcterms:modified>
</cp:coreProperties>
</file>