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 id="2147483990" r:id="rId3"/>
    <p:sldMasterId id="2147484002" r:id="rId4"/>
    <p:sldMasterId id="2147484014" r:id="rId5"/>
    <p:sldMasterId id="2147484026" r:id="rId6"/>
    <p:sldMasterId id="2147484350" r:id="rId7"/>
  </p:sldMasterIdLst>
  <p:notesMasterIdLst>
    <p:notesMasterId r:id="rId42"/>
  </p:notesMasterIdLst>
  <p:sldIdLst>
    <p:sldId id="313" r:id="rId8"/>
    <p:sldId id="263" r:id="rId9"/>
    <p:sldId id="347" r:id="rId10"/>
    <p:sldId id="314" r:id="rId11"/>
    <p:sldId id="315" r:id="rId12"/>
    <p:sldId id="336" r:id="rId13"/>
    <p:sldId id="316" r:id="rId14"/>
    <p:sldId id="317" r:id="rId15"/>
    <p:sldId id="337" r:id="rId16"/>
    <p:sldId id="318" r:id="rId17"/>
    <p:sldId id="319" r:id="rId18"/>
    <p:sldId id="320" r:id="rId19"/>
    <p:sldId id="338" r:id="rId20"/>
    <p:sldId id="321" r:id="rId21"/>
    <p:sldId id="322" r:id="rId22"/>
    <p:sldId id="323" r:id="rId23"/>
    <p:sldId id="324" r:id="rId24"/>
    <p:sldId id="339" r:id="rId25"/>
    <p:sldId id="346" r:id="rId26"/>
    <p:sldId id="325" r:id="rId27"/>
    <p:sldId id="340" r:id="rId28"/>
    <p:sldId id="341" r:id="rId29"/>
    <p:sldId id="343" r:id="rId30"/>
    <p:sldId id="344" r:id="rId31"/>
    <p:sldId id="327" r:id="rId32"/>
    <p:sldId id="328" r:id="rId33"/>
    <p:sldId id="345" r:id="rId34"/>
    <p:sldId id="329" r:id="rId35"/>
    <p:sldId id="330" r:id="rId36"/>
    <p:sldId id="331" r:id="rId37"/>
    <p:sldId id="332" r:id="rId38"/>
    <p:sldId id="333" r:id="rId39"/>
    <p:sldId id="334" r:id="rId40"/>
    <p:sldId id="335" r:id="rId4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CCCFF"/>
    <a:srgbClr val="FFFF66"/>
    <a:srgbClr val="F1E60F"/>
    <a:srgbClr val="DDDDDD"/>
    <a:srgbClr val="FFFF99"/>
    <a:srgbClr val="FFFFCC"/>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7" autoAdjust="0"/>
    <p:restoredTop sz="94660"/>
  </p:normalViewPr>
  <p:slideViewPr>
    <p:cSldViewPr>
      <p:cViewPr varScale="1">
        <p:scale>
          <a:sx n="110" d="100"/>
          <a:sy n="110" d="100"/>
        </p:scale>
        <p:origin x="166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9442" name="Rectangle 2">
            <a:extLst>
              <a:ext uri="{FF2B5EF4-FFF2-40B4-BE49-F238E27FC236}">
                <a16:creationId xmlns:a16="http://schemas.microsoft.com/office/drawing/2014/main" xmlns="" id="{2D60CD8A-A0B8-AB98-D013-820EDE27309D}"/>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defRPr>
            </a:lvl1pPr>
          </a:lstStyle>
          <a:p>
            <a:pPr>
              <a:defRPr/>
            </a:pPr>
            <a:endParaRPr lang="en-US"/>
          </a:p>
        </p:txBody>
      </p:sp>
      <p:sp>
        <p:nvSpPr>
          <p:cNvPr id="189443" name="Rectangle 3">
            <a:extLst>
              <a:ext uri="{FF2B5EF4-FFF2-40B4-BE49-F238E27FC236}">
                <a16:creationId xmlns:a16="http://schemas.microsoft.com/office/drawing/2014/main" xmlns="" id="{7ECCFBF3-E2BB-891E-59B5-B534A442F0C7}"/>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defRPr>
            </a:lvl1pPr>
          </a:lstStyle>
          <a:p>
            <a:pPr>
              <a:defRPr/>
            </a:pPr>
            <a:fld id="{8CF5CADB-27FF-4C77-97AC-3489833FDBEA}" type="datetimeFigureOut">
              <a:rPr lang="en-US"/>
              <a:pPr>
                <a:defRPr/>
              </a:pPr>
              <a:t>11/13/2022</a:t>
            </a:fld>
            <a:endParaRPr lang="en-US"/>
          </a:p>
        </p:txBody>
      </p:sp>
      <p:sp>
        <p:nvSpPr>
          <p:cNvPr id="36868" name="Rectangle 4">
            <a:extLst>
              <a:ext uri="{FF2B5EF4-FFF2-40B4-BE49-F238E27FC236}">
                <a16:creationId xmlns:a16="http://schemas.microsoft.com/office/drawing/2014/main" xmlns="" id="{142AAADF-1BCB-9E75-66A0-42A2BC4A4562}"/>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5" name="Rectangle 5">
            <a:extLst>
              <a:ext uri="{FF2B5EF4-FFF2-40B4-BE49-F238E27FC236}">
                <a16:creationId xmlns:a16="http://schemas.microsoft.com/office/drawing/2014/main" xmlns="" id="{076B8122-64A0-64FC-B77F-21BA7D32BB96}"/>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9446" name="Rectangle 6">
            <a:extLst>
              <a:ext uri="{FF2B5EF4-FFF2-40B4-BE49-F238E27FC236}">
                <a16:creationId xmlns:a16="http://schemas.microsoft.com/office/drawing/2014/main" xmlns="" id="{1645879B-6120-6852-BC46-3A54D5915D17}"/>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defRPr>
            </a:lvl1pPr>
          </a:lstStyle>
          <a:p>
            <a:pPr>
              <a:defRPr/>
            </a:pPr>
            <a:endParaRPr lang="en-US"/>
          </a:p>
        </p:txBody>
      </p:sp>
      <p:sp>
        <p:nvSpPr>
          <p:cNvPr id="189447" name="Rectangle 7">
            <a:extLst>
              <a:ext uri="{FF2B5EF4-FFF2-40B4-BE49-F238E27FC236}">
                <a16:creationId xmlns:a16="http://schemas.microsoft.com/office/drawing/2014/main" xmlns="" id="{053D7BE5-59A8-E1C4-7A87-7FB413E1C0B6}"/>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BC4248C-5597-4A93-AE9A-678D8C908D47}" type="slidenum">
              <a:rPr lang="en-US" altLang="en-US"/>
              <a:pPr/>
              <a:t>‹#›</a:t>
            </a:fld>
            <a:endParaRPr lang="en-US" altLang="en-US"/>
          </a:p>
        </p:txBody>
      </p:sp>
    </p:spTree>
    <p:extLst>
      <p:ext uri="{BB962C8B-B14F-4D97-AF65-F5344CB8AC3E}">
        <p14:creationId xmlns:p14="http://schemas.microsoft.com/office/powerpoint/2010/main" val="39481905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xmlns="" id="{9B1910CD-BE44-7A6B-FE53-D637B9C07BD7}"/>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xmlns="" id="{9386C899-A08A-E138-D2CB-38F6791FF8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1402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xmlns="" id="{8D8FCA63-E55B-F878-FA8A-74613D2BFD7D}"/>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xmlns="" id="{DA6B5866-A488-40B1-C750-DCB3B281F6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609658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xmlns="" id="{9996D737-441C-3DD7-22C5-1CC0A53E1FFA}"/>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xmlns="" id="{17B17E46-9441-EC42-FA88-8DCC3547EA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591642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xmlns="" id="{95F5D9D7-E32A-DA75-B64A-9B2DDC805585}"/>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xmlns="" id="{3C4557DB-C7F6-F688-2BB3-8B4B90C9B8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011183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xmlns="" id="{09A181C7-567B-4407-1571-2C152F8EA8DB}"/>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xmlns="" id="{D6AFE4B3-C783-FBFB-DDDE-3A12F8FF10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978726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xmlns="" id="{41689866-DD70-2217-CAE7-C8E0071AD40D}"/>
              </a:ext>
            </a:extLst>
          </p:cNvPr>
          <p:cNvSpPr>
            <a:spLocks noGrp="1" noRot="1" noChangeAspect="1" noChangeArrowheads="1" noTextEdit="1"/>
          </p:cNvSpPr>
          <p:nvPr>
            <p:ph type="sldImg"/>
          </p:nvPr>
        </p:nvSpPr>
        <p:spPr>
          <a:ln/>
        </p:spPr>
      </p:sp>
      <p:sp>
        <p:nvSpPr>
          <p:cNvPr id="63491" name="Rectangle 3">
            <a:extLst>
              <a:ext uri="{FF2B5EF4-FFF2-40B4-BE49-F238E27FC236}">
                <a16:creationId xmlns:a16="http://schemas.microsoft.com/office/drawing/2014/main" xmlns="" id="{3E7395EE-B4A2-4A8B-A499-1AFE3B6CC3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0019192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xmlns="" id="{D3DD28E1-6BB5-8246-69D1-C22D650F98B7}"/>
              </a:ext>
            </a:extLst>
          </p:cNvPr>
          <p:cNvSpPr>
            <a:spLocks noGrp="1" noRot="1" noChangeAspect="1" noChangeArrowheads="1" noTextEdit="1"/>
          </p:cNvSpPr>
          <p:nvPr>
            <p:ph type="sldImg"/>
          </p:nvPr>
        </p:nvSpPr>
        <p:spPr>
          <a:ln/>
        </p:spPr>
      </p:sp>
      <p:sp>
        <p:nvSpPr>
          <p:cNvPr id="65539" name="Rectangle 3">
            <a:extLst>
              <a:ext uri="{FF2B5EF4-FFF2-40B4-BE49-F238E27FC236}">
                <a16:creationId xmlns:a16="http://schemas.microsoft.com/office/drawing/2014/main" xmlns="" id="{68E6160F-3191-9841-750D-D13F065B8F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5936055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xmlns="" id="{1C735BF1-BECC-43DF-A941-DCD038CE6CC1}"/>
              </a:ext>
            </a:extLst>
          </p:cNvPr>
          <p:cNvSpPr>
            <a:spLocks noGrp="1" noRot="1" noChangeAspect="1" noChangeArrowheads="1" noTextEdit="1"/>
          </p:cNvSpPr>
          <p:nvPr>
            <p:ph type="sldImg"/>
          </p:nvPr>
        </p:nvSpPr>
        <p:spPr>
          <a:ln/>
        </p:spPr>
      </p:sp>
      <p:sp>
        <p:nvSpPr>
          <p:cNvPr id="67587" name="Rectangle 3">
            <a:extLst>
              <a:ext uri="{FF2B5EF4-FFF2-40B4-BE49-F238E27FC236}">
                <a16:creationId xmlns:a16="http://schemas.microsoft.com/office/drawing/2014/main" xmlns="" id="{707DA4D7-A66D-E180-F938-5020543540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0761237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xmlns="" id="{5F11D5FB-7531-55BC-3EFF-88AD41EAE582}"/>
              </a:ext>
            </a:extLst>
          </p:cNvPr>
          <p:cNvSpPr>
            <a:spLocks noGrp="1" noRot="1" noChangeAspect="1" noChangeArrowheads="1" noTextEdit="1"/>
          </p:cNvSpPr>
          <p:nvPr>
            <p:ph type="sldImg"/>
          </p:nvPr>
        </p:nvSpPr>
        <p:spPr>
          <a:ln/>
        </p:spPr>
      </p:sp>
      <p:sp>
        <p:nvSpPr>
          <p:cNvPr id="69635" name="Rectangle 3">
            <a:extLst>
              <a:ext uri="{FF2B5EF4-FFF2-40B4-BE49-F238E27FC236}">
                <a16:creationId xmlns:a16="http://schemas.microsoft.com/office/drawing/2014/main" xmlns="" id="{29F2A7C5-5A5D-74A1-61FB-13AD27580F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2956647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xmlns="" id="{373561D1-50B8-26ED-0CB8-36965C40E758}"/>
              </a:ext>
            </a:extLst>
          </p:cNvPr>
          <p:cNvSpPr>
            <a:spLocks noGrp="1" noRot="1" noChangeAspect="1" noChangeArrowheads="1" noTextEdit="1"/>
          </p:cNvSpPr>
          <p:nvPr>
            <p:ph type="sldImg"/>
          </p:nvPr>
        </p:nvSpPr>
        <p:spPr>
          <a:ln/>
        </p:spPr>
      </p:sp>
      <p:sp>
        <p:nvSpPr>
          <p:cNvPr id="71683" name="Rectangle 3">
            <a:extLst>
              <a:ext uri="{FF2B5EF4-FFF2-40B4-BE49-F238E27FC236}">
                <a16:creationId xmlns:a16="http://schemas.microsoft.com/office/drawing/2014/main" xmlns="" id="{D2B00C06-0ACD-B711-9974-E75CD48F57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3646432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xmlns="" id="{C1A76964-8476-D6A6-45FB-16F77E5E09B3}"/>
              </a:ext>
            </a:extLst>
          </p:cNvPr>
          <p:cNvSpPr>
            <a:spLocks noGrp="1" noRot="1" noChangeAspect="1" noChangeArrowheads="1" noTextEdit="1"/>
          </p:cNvSpPr>
          <p:nvPr>
            <p:ph type="sldImg"/>
          </p:nvPr>
        </p:nvSpPr>
        <p:spPr>
          <a:ln/>
        </p:spPr>
      </p:sp>
      <p:sp>
        <p:nvSpPr>
          <p:cNvPr id="74755" name="Rectangle 3">
            <a:extLst>
              <a:ext uri="{FF2B5EF4-FFF2-40B4-BE49-F238E27FC236}">
                <a16:creationId xmlns:a16="http://schemas.microsoft.com/office/drawing/2014/main" xmlns="" id="{77ADC310-C53B-ECD8-7830-A10457FB9F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915153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xmlns="" id="{97D5AFC8-0CCB-2211-760C-CF0793AE57EB}"/>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xmlns="" id="{EF78AEF5-AD7B-EBBF-0537-0A4D916A03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5037857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xmlns="" id="{197A7381-111D-7C18-D25D-659FB2D1AECA}"/>
              </a:ext>
            </a:extLst>
          </p:cNvPr>
          <p:cNvSpPr>
            <a:spLocks noGrp="1" noRot="1" noChangeAspect="1" noChangeArrowheads="1" noTextEdit="1"/>
          </p:cNvSpPr>
          <p:nvPr>
            <p:ph type="sldImg"/>
          </p:nvPr>
        </p:nvSpPr>
        <p:spPr>
          <a:ln/>
        </p:spPr>
      </p:sp>
      <p:sp>
        <p:nvSpPr>
          <p:cNvPr id="76803" name="Rectangle 3">
            <a:extLst>
              <a:ext uri="{FF2B5EF4-FFF2-40B4-BE49-F238E27FC236}">
                <a16:creationId xmlns:a16="http://schemas.microsoft.com/office/drawing/2014/main" xmlns="" id="{CDF31A40-9F50-E0BB-AC58-92C1D9C884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798175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xmlns="" id="{378A517F-48C7-8DF1-51D4-3690194425CD}"/>
              </a:ext>
            </a:extLst>
          </p:cNvPr>
          <p:cNvSpPr>
            <a:spLocks noGrp="1" noRot="1" noChangeAspect="1" noChangeArrowheads="1" noTextEdit="1"/>
          </p:cNvSpPr>
          <p:nvPr>
            <p:ph type="sldImg"/>
          </p:nvPr>
        </p:nvSpPr>
        <p:spPr>
          <a:ln/>
        </p:spPr>
      </p:sp>
      <p:sp>
        <p:nvSpPr>
          <p:cNvPr id="78851" name="Rectangle 3">
            <a:extLst>
              <a:ext uri="{FF2B5EF4-FFF2-40B4-BE49-F238E27FC236}">
                <a16:creationId xmlns:a16="http://schemas.microsoft.com/office/drawing/2014/main" xmlns="" id="{D3F93276-937A-684F-2710-6E9A30A27D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7568051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xmlns="" id="{B61995B1-0DAA-6EBC-6082-FEA6565C12F6}"/>
              </a:ext>
            </a:extLst>
          </p:cNvPr>
          <p:cNvSpPr>
            <a:spLocks noGrp="1" noRot="1" noChangeAspect="1" noChangeArrowheads="1" noTextEdit="1"/>
          </p:cNvSpPr>
          <p:nvPr>
            <p:ph type="sldImg"/>
          </p:nvPr>
        </p:nvSpPr>
        <p:spPr>
          <a:ln/>
        </p:spPr>
      </p:sp>
      <p:sp>
        <p:nvSpPr>
          <p:cNvPr id="80899" name="Rectangle 3">
            <a:extLst>
              <a:ext uri="{FF2B5EF4-FFF2-40B4-BE49-F238E27FC236}">
                <a16:creationId xmlns:a16="http://schemas.microsoft.com/office/drawing/2014/main" xmlns="" id="{E1A95C63-61CF-F1AD-1D0B-700671A40A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2698322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xmlns="" id="{62E1F2D8-986C-62B8-CF68-41D50368C48D}"/>
              </a:ext>
            </a:extLst>
          </p:cNvPr>
          <p:cNvSpPr>
            <a:spLocks noGrp="1" noRot="1" noChangeAspect="1" noChangeArrowheads="1" noTextEdit="1"/>
          </p:cNvSpPr>
          <p:nvPr>
            <p:ph type="sldImg"/>
          </p:nvPr>
        </p:nvSpPr>
        <p:spPr>
          <a:ln/>
        </p:spPr>
      </p:sp>
      <p:sp>
        <p:nvSpPr>
          <p:cNvPr id="82947" name="Rectangle 3">
            <a:extLst>
              <a:ext uri="{FF2B5EF4-FFF2-40B4-BE49-F238E27FC236}">
                <a16:creationId xmlns:a16="http://schemas.microsoft.com/office/drawing/2014/main" xmlns="" id="{CC65205B-13C1-0E6F-8969-0904D3243E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0301538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xmlns="" id="{2042A3C7-887A-C1C2-E41F-0EB60858B054}"/>
              </a:ext>
            </a:extLst>
          </p:cNvPr>
          <p:cNvSpPr>
            <a:spLocks noGrp="1" noRot="1" noChangeAspect="1" noChangeArrowheads="1" noTextEdit="1"/>
          </p:cNvSpPr>
          <p:nvPr>
            <p:ph type="sldImg"/>
          </p:nvPr>
        </p:nvSpPr>
        <p:spPr>
          <a:ln/>
        </p:spPr>
      </p:sp>
      <p:sp>
        <p:nvSpPr>
          <p:cNvPr id="84995" name="Rectangle 3">
            <a:extLst>
              <a:ext uri="{FF2B5EF4-FFF2-40B4-BE49-F238E27FC236}">
                <a16:creationId xmlns:a16="http://schemas.microsoft.com/office/drawing/2014/main" xmlns="" id="{4EEFF969-0117-A121-4B30-706F39CC54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078754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xmlns="" id="{90779610-A354-2B67-9BBC-27C36A2E77D4}"/>
              </a:ext>
            </a:extLst>
          </p:cNvPr>
          <p:cNvSpPr>
            <a:spLocks noGrp="1" noRot="1" noChangeAspect="1" noChangeArrowheads="1" noTextEdit="1"/>
          </p:cNvSpPr>
          <p:nvPr>
            <p:ph type="sldImg"/>
          </p:nvPr>
        </p:nvSpPr>
        <p:spPr>
          <a:ln/>
        </p:spPr>
      </p:sp>
      <p:sp>
        <p:nvSpPr>
          <p:cNvPr id="87043" name="Rectangle 3">
            <a:extLst>
              <a:ext uri="{FF2B5EF4-FFF2-40B4-BE49-F238E27FC236}">
                <a16:creationId xmlns:a16="http://schemas.microsoft.com/office/drawing/2014/main" xmlns="" id="{F8066836-3B48-DB4F-7EF4-A192116CCB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9141308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xmlns="" id="{E58B7303-7466-67BA-1FA5-29163E6A84E0}"/>
              </a:ext>
            </a:extLst>
          </p:cNvPr>
          <p:cNvSpPr>
            <a:spLocks noGrp="1" noRot="1" noChangeAspect="1" noChangeArrowheads="1" noTextEdit="1"/>
          </p:cNvSpPr>
          <p:nvPr>
            <p:ph type="sldImg"/>
          </p:nvPr>
        </p:nvSpPr>
        <p:spPr>
          <a:ln/>
        </p:spPr>
      </p:sp>
      <p:sp>
        <p:nvSpPr>
          <p:cNvPr id="89091" name="Rectangle 3">
            <a:extLst>
              <a:ext uri="{FF2B5EF4-FFF2-40B4-BE49-F238E27FC236}">
                <a16:creationId xmlns:a16="http://schemas.microsoft.com/office/drawing/2014/main" xmlns="" id="{5220BD55-E4B9-2E26-053B-31C6A3B0DD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2046387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xmlns="" id="{83873F71-7200-704C-153D-C33472230D7C}"/>
              </a:ext>
            </a:extLst>
          </p:cNvPr>
          <p:cNvSpPr>
            <a:spLocks noGrp="1" noRot="1" noChangeAspect="1" noChangeArrowheads="1" noTextEdit="1"/>
          </p:cNvSpPr>
          <p:nvPr>
            <p:ph type="sldImg"/>
          </p:nvPr>
        </p:nvSpPr>
        <p:spPr>
          <a:ln/>
        </p:spPr>
      </p:sp>
      <p:sp>
        <p:nvSpPr>
          <p:cNvPr id="91139" name="Rectangle 3">
            <a:extLst>
              <a:ext uri="{FF2B5EF4-FFF2-40B4-BE49-F238E27FC236}">
                <a16:creationId xmlns:a16="http://schemas.microsoft.com/office/drawing/2014/main" xmlns="" id="{23CAFA58-B49F-37E1-EC31-AC46058DBB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5506289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xmlns="" id="{3947A015-F5BB-2CB3-9FFD-3ED75C33B440}"/>
              </a:ext>
            </a:extLst>
          </p:cNvPr>
          <p:cNvSpPr>
            <a:spLocks noGrp="1" noRot="1" noChangeAspect="1" noChangeArrowheads="1" noTextEdit="1"/>
          </p:cNvSpPr>
          <p:nvPr>
            <p:ph type="sldImg"/>
          </p:nvPr>
        </p:nvSpPr>
        <p:spPr>
          <a:ln/>
        </p:spPr>
      </p:sp>
      <p:sp>
        <p:nvSpPr>
          <p:cNvPr id="93187" name="Rectangle 3">
            <a:extLst>
              <a:ext uri="{FF2B5EF4-FFF2-40B4-BE49-F238E27FC236}">
                <a16:creationId xmlns:a16="http://schemas.microsoft.com/office/drawing/2014/main" xmlns="" id="{F423441F-519A-6D7C-BC91-D9FB526DB0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4516200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xmlns="" id="{C971A260-B212-00FD-DFC3-1C3766E930F0}"/>
              </a:ext>
            </a:extLst>
          </p:cNvPr>
          <p:cNvSpPr>
            <a:spLocks noGrp="1" noRot="1" noChangeAspect="1" noChangeArrowheads="1" noTextEdit="1"/>
          </p:cNvSpPr>
          <p:nvPr>
            <p:ph type="sldImg"/>
          </p:nvPr>
        </p:nvSpPr>
        <p:spPr>
          <a:ln/>
        </p:spPr>
      </p:sp>
      <p:sp>
        <p:nvSpPr>
          <p:cNvPr id="95235" name="Rectangle 3">
            <a:extLst>
              <a:ext uri="{FF2B5EF4-FFF2-40B4-BE49-F238E27FC236}">
                <a16:creationId xmlns:a16="http://schemas.microsoft.com/office/drawing/2014/main" xmlns="" id="{72946DDD-F283-6372-737B-63A8F2B54E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80396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xmlns="" id="{97D5AFC8-0CCB-2211-760C-CF0793AE57EB}"/>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xmlns="" id="{EF78AEF5-AD7B-EBBF-0537-0A4D916A03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6510462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B7E6C6A6-2A5E-1190-0AAB-49C9E5D8308C}"/>
              </a:ext>
            </a:extLst>
          </p:cNvPr>
          <p:cNvSpPr>
            <a:spLocks noGrp="1" noRot="1" noChangeAspect="1" noChangeArrowheads="1" noTextEdit="1"/>
          </p:cNvSpPr>
          <p:nvPr>
            <p:ph type="sldImg"/>
          </p:nvPr>
        </p:nvSpPr>
        <p:spPr>
          <a:ln/>
        </p:spPr>
      </p:sp>
      <p:sp>
        <p:nvSpPr>
          <p:cNvPr id="97283" name="Rectangle 3">
            <a:extLst>
              <a:ext uri="{FF2B5EF4-FFF2-40B4-BE49-F238E27FC236}">
                <a16:creationId xmlns:a16="http://schemas.microsoft.com/office/drawing/2014/main" xmlns="" id="{4F62BA32-192C-4C76-BA40-791E8055F5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5279796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xmlns="" id="{D6BEDB82-80E0-C5AB-4ADA-60F25B37F5A6}"/>
              </a:ext>
            </a:extLst>
          </p:cNvPr>
          <p:cNvSpPr>
            <a:spLocks noGrp="1" noRot="1" noChangeAspect="1" noChangeArrowheads="1" noTextEdit="1"/>
          </p:cNvSpPr>
          <p:nvPr>
            <p:ph type="sldImg"/>
          </p:nvPr>
        </p:nvSpPr>
        <p:spPr>
          <a:ln/>
        </p:spPr>
      </p:sp>
      <p:sp>
        <p:nvSpPr>
          <p:cNvPr id="99331" name="Rectangle 3">
            <a:extLst>
              <a:ext uri="{FF2B5EF4-FFF2-40B4-BE49-F238E27FC236}">
                <a16:creationId xmlns:a16="http://schemas.microsoft.com/office/drawing/2014/main" xmlns="" id="{7034D602-3931-1359-BA2A-E72D30000C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8916208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xmlns="" id="{686A68E7-C09A-6ED3-06D5-8CBACE3795F3}"/>
              </a:ext>
            </a:extLst>
          </p:cNvPr>
          <p:cNvSpPr>
            <a:spLocks noGrp="1" noRot="1" noChangeAspect="1" noChangeArrowheads="1" noTextEdit="1"/>
          </p:cNvSpPr>
          <p:nvPr>
            <p:ph type="sldImg"/>
          </p:nvPr>
        </p:nvSpPr>
        <p:spPr>
          <a:ln/>
        </p:spPr>
      </p:sp>
      <p:sp>
        <p:nvSpPr>
          <p:cNvPr id="101379" name="Rectangle 3">
            <a:extLst>
              <a:ext uri="{FF2B5EF4-FFF2-40B4-BE49-F238E27FC236}">
                <a16:creationId xmlns:a16="http://schemas.microsoft.com/office/drawing/2014/main" xmlns="" id="{EF23B498-2DDF-B316-59E0-D9B12E6E62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6454484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xmlns="" id="{DE1245C1-2ABC-3F49-EBC1-F3D1BC2E90AF}"/>
              </a:ext>
            </a:extLst>
          </p:cNvPr>
          <p:cNvSpPr>
            <a:spLocks noGrp="1" noRot="1" noChangeAspect="1" noChangeArrowheads="1" noTextEdit="1"/>
          </p:cNvSpPr>
          <p:nvPr>
            <p:ph type="sldImg"/>
          </p:nvPr>
        </p:nvSpPr>
        <p:spPr>
          <a:ln/>
        </p:spPr>
      </p:sp>
      <p:sp>
        <p:nvSpPr>
          <p:cNvPr id="103427" name="Rectangle 3">
            <a:extLst>
              <a:ext uri="{FF2B5EF4-FFF2-40B4-BE49-F238E27FC236}">
                <a16:creationId xmlns:a16="http://schemas.microsoft.com/office/drawing/2014/main" xmlns="" id="{C0E5B452-A7AC-098F-8627-C891BFFDA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95750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xmlns="" id="{D5CBD27D-639E-2F81-D9D8-0B0B8DD2FB23}"/>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xmlns="" id="{2673B4E3-2983-A25C-9478-976D30C909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176000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xmlns="" id="{DB362263-CF97-011E-8B17-7972AABBF8DE}"/>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xmlns="" id="{23D94BE1-DC52-A311-4344-684CD0CB8A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186939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xmlns="" id="{981870AE-D2BC-DABB-3B34-E0929C5D1110}"/>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xmlns="" id="{2B689691-7A67-F543-2C5B-7671772494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8932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xmlns="" id="{D77926E3-9B48-A099-5D0A-62E0947673A2}"/>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xmlns="" id="{109B0073-52DC-06B3-77DF-123DA46167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922403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xmlns="" id="{9CEAF73A-8E76-32FC-3C9C-D7D7614748E3}"/>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xmlns="" id="{70C59A6C-8C9E-46C9-1F4B-BA2978382D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221837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xmlns="" id="{46235494-F22A-CF57-1203-673F74AC370D}"/>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xmlns="" id="{4CEB8D0D-28A4-C7B6-8E29-A1FC49981E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224453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xmlns="" id="{9CB78B3F-D350-CCA0-E552-8840132FB13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9DB29095-2F4C-6B98-15DA-036A22EEEA0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318E59E3-AB7F-8142-ACEA-200FDE075427}"/>
              </a:ext>
            </a:extLst>
          </p:cNvPr>
          <p:cNvSpPr>
            <a:spLocks noGrp="1" noChangeArrowheads="1"/>
          </p:cNvSpPr>
          <p:nvPr>
            <p:ph type="sldNum" sz="quarter" idx="12"/>
          </p:nvPr>
        </p:nvSpPr>
        <p:spPr>
          <a:ln/>
        </p:spPr>
        <p:txBody>
          <a:bodyPr/>
          <a:lstStyle>
            <a:lvl1pPr>
              <a:defRPr/>
            </a:lvl1pPr>
          </a:lstStyle>
          <a:p>
            <a:fld id="{BFA5E1CD-3219-4EA3-B3C2-FBDD58BDC18B}" type="slidenum">
              <a:rPr lang="en-US" altLang="en-US"/>
              <a:pPr/>
              <a:t>‹#›</a:t>
            </a:fld>
            <a:endParaRPr lang="en-US" altLang="en-US"/>
          </a:p>
        </p:txBody>
      </p:sp>
    </p:spTree>
    <p:extLst>
      <p:ext uri="{BB962C8B-B14F-4D97-AF65-F5344CB8AC3E}">
        <p14:creationId xmlns:p14="http://schemas.microsoft.com/office/powerpoint/2010/main" val="2125079361"/>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939BBDCF-5FC7-2FB2-4C76-140C7AC3BC9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6473FE74-6F87-501F-55F4-35281163CA4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91F4CC66-2191-FDBA-0797-79EA2B178B3E}"/>
              </a:ext>
            </a:extLst>
          </p:cNvPr>
          <p:cNvSpPr>
            <a:spLocks noGrp="1" noChangeArrowheads="1"/>
          </p:cNvSpPr>
          <p:nvPr>
            <p:ph type="sldNum" sz="quarter" idx="12"/>
          </p:nvPr>
        </p:nvSpPr>
        <p:spPr>
          <a:ln/>
        </p:spPr>
        <p:txBody>
          <a:bodyPr/>
          <a:lstStyle>
            <a:lvl1pPr>
              <a:defRPr/>
            </a:lvl1pPr>
          </a:lstStyle>
          <a:p>
            <a:fld id="{0748F8CB-47A0-40E2-BFD9-FB62E20F5316}" type="slidenum">
              <a:rPr lang="en-US" altLang="en-US"/>
              <a:pPr/>
              <a:t>‹#›</a:t>
            </a:fld>
            <a:endParaRPr lang="en-US" altLang="en-US"/>
          </a:p>
        </p:txBody>
      </p:sp>
    </p:spTree>
    <p:extLst>
      <p:ext uri="{BB962C8B-B14F-4D97-AF65-F5344CB8AC3E}">
        <p14:creationId xmlns:p14="http://schemas.microsoft.com/office/powerpoint/2010/main" val="3250729126"/>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99655667-44DF-C7DE-A39E-E6FDC9832EF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EC7DF7F4-91FB-9924-202E-CCEB28BFEE0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F2E50E70-C3D9-4A6B-BC56-05D83F15178A}"/>
              </a:ext>
            </a:extLst>
          </p:cNvPr>
          <p:cNvSpPr>
            <a:spLocks noGrp="1" noChangeArrowheads="1"/>
          </p:cNvSpPr>
          <p:nvPr>
            <p:ph type="sldNum" sz="quarter" idx="12"/>
          </p:nvPr>
        </p:nvSpPr>
        <p:spPr>
          <a:ln/>
        </p:spPr>
        <p:txBody>
          <a:bodyPr/>
          <a:lstStyle>
            <a:lvl1pPr>
              <a:defRPr/>
            </a:lvl1pPr>
          </a:lstStyle>
          <a:p>
            <a:fld id="{5104BE04-40A9-4C94-8E54-F57B3A78D594}" type="slidenum">
              <a:rPr lang="en-US" altLang="en-US"/>
              <a:pPr/>
              <a:t>‹#›</a:t>
            </a:fld>
            <a:endParaRPr lang="en-US" altLang="en-US"/>
          </a:p>
        </p:txBody>
      </p:sp>
    </p:spTree>
    <p:extLst>
      <p:ext uri="{BB962C8B-B14F-4D97-AF65-F5344CB8AC3E}">
        <p14:creationId xmlns:p14="http://schemas.microsoft.com/office/powerpoint/2010/main" val="3796714828"/>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B9EAE421-A55D-A129-49A4-DCC2BCE09AF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xmlns="" id="{73E7AF70-9526-40B1-F6EF-AED3D13620B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xmlns="" id="{03345651-A910-1E08-AEFF-5CCFE7F0377F}"/>
              </a:ext>
            </a:extLst>
          </p:cNvPr>
          <p:cNvSpPr>
            <a:spLocks noGrp="1" noChangeArrowheads="1"/>
          </p:cNvSpPr>
          <p:nvPr>
            <p:ph type="sldNum" sz="quarter" idx="12"/>
          </p:nvPr>
        </p:nvSpPr>
        <p:spPr>
          <a:ln/>
        </p:spPr>
        <p:txBody>
          <a:bodyPr/>
          <a:lstStyle>
            <a:lvl1pPr>
              <a:defRPr/>
            </a:lvl1pPr>
          </a:lstStyle>
          <a:p>
            <a:fld id="{DDA77C2D-DE09-49D2-8B38-F8A6DB448012}" type="slidenum">
              <a:rPr lang="en-US" altLang="en-US"/>
              <a:pPr/>
              <a:t>‹#›</a:t>
            </a:fld>
            <a:endParaRPr lang="en-US" altLang="en-US"/>
          </a:p>
        </p:txBody>
      </p:sp>
    </p:spTree>
    <p:extLst>
      <p:ext uri="{BB962C8B-B14F-4D97-AF65-F5344CB8AC3E}">
        <p14:creationId xmlns:p14="http://schemas.microsoft.com/office/powerpoint/2010/main" val="3775409056"/>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xmlns="" id="{D38CDD8A-1A8E-689D-3CDC-0D853AB14563}"/>
              </a:ext>
            </a:extLst>
          </p:cNvPr>
          <p:cNvGrpSpPr>
            <a:grpSpLocks/>
          </p:cNvGrpSpPr>
          <p:nvPr/>
        </p:nvGrpSpPr>
        <p:grpSpPr bwMode="auto">
          <a:xfrm>
            <a:off x="-6350" y="20638"/>
            <a:ext cx="9144000" cy="6858000"/>
            <a:chOff x="0" y="0"/>
            <a:chExt cx="5760" cy="4320"/>
          </a:xfrm>
        </p:grpSpPr>
        <p:sp>
          <p:nvSpPr>
            <p:cNvPr id="3" name="Freeform 3">
              <a:extLst>
                <a:ext uri="{FF2B5EF4-FFF2-40B4-BE49-F238E27FC236}">
                  <a16:creationId xmlns:a16="http://schemas.microsoft.com/office/drawing/2014/main" xmlns="" id="{180256F7-7194-5ECF-8394-2F38BFE874E2}"/>
                </a:ext>
              </a:extLst>
            </p:cNvPr>
            <p:cNvSpPr>
              <a:spLocks/>
            </p:cNvSpPr>
            <p:nvPr/>
          </p:nvSpPr>
          <p:spPr bwMode="hidden">
            <a:xfrm>
              <a:off x="0" y="3072"/>
              <a:ext cx="5760" cy="1248"/>
            </a:xfrm>
            <a:custGeom>
              <a:avLst/>
              <a:gdLst>
                <a:gd name="T0" fmla="*/ 4805 w 6027"/>
                <a:gd name="T1" fmla="*/ 109 h 2296"/>
                <a:gd name="T2" fmla="*/ 0 w 6027"/>
                <a:gd name="T3" fmla="*/ 109 h 2296"/>
                <a:gd name="T4" fmla="*/ 0 w 6027"/>
                <a:gd name="T5" fmla="*/ 0 h 2296"/>
                <a:gd name="T6" fmla="*/ 4805 w 6027"/>
                <a:gd name="T7" fmla="*/ 0 h 2296"/>
                <a:gd name="T8" fmla="*/ 4805 w 6027"/>
                <a:gd name="T9" fmla="*/ 109 h 2296"/>
                <a:gd name="T10" fmla="*/ 4805 w 6027"/>
                <a:gd name="T11" fmla="*/ 109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 name="Freeform 4">
              <a:extLst>
                <a:ext uri="{FF2B5EF4-FFF2-40B4-BE49-F238E27FC236}">
                  <a16:creationId xmlns:a16="http://schemas.microsoft.com/office/drawing/2014/main" xmlns="" id="{AAC3B8A4-E63F-8A7F-DAB2-E142211271D3}"/>
                </a:ext>
              </a:extLst>
            </p:cNvPr>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p:spPr>
          <p:txBody>
            <a:bodyPr/>
            <a:lstStyle/>
            <a:p>
              <a:pPr eaLnBrk="1" hangingPunct="1">
                <a:defRPr/>
              </a:pPr>
              <a:endParaRPr lang="en-US">
                <a:latin typeface="Arial" charset="0"/>
              </a:endParaRPr>
            </a:p>
          </p:txBody>
        </p:sp>
      </p:grpSp>
      <p:sp>
        <p:nvSpPr>
          <p:cNvPr id="5" name="Freeform 5">
            <a:extLst>
              <a:ext uri="{FF2B5EF4-FFF2-40B4-BE49-F238E27FC236}">
                <a16:creationId xmlns:a16="http://schemas.microsoft.com/office/drawing/2014/main" xmlns="" id="{D451BCDA-C487-3D54-6F73-D76AA8298775}"/>
              </a:ext>
            </a:extLst>
          </p:cNvPr>
          <p:cNvSpPr>
            <a:spLocks/>
          </p:cNvSpPr>
          <p:nvPr/>
        </p:nvSpPr>
        <p:spPr bwMode="hidden">
          <a:xfrm>
            <a:off x="6242050" y="6269038"/>
            <a:ext cx="2895600" cy="609600"/>
          </a:xfrm>
          <a:custGeom>
            <a:avLst/>
            <a:gdLst>
              <a:gd name="T0" fmla="*/ 2147483646 w 5748"/>
              <a:gd name="T1" fmla="*/ 2147483646 h 246"/>
              <a:gd name="T2" fmla="*/ 0 w 5748"/>
              <a:gd name="T3" fmla="*/ 2147483646 h 246"/>
              <a:gd name="T4" fmla="*/ 0 w 5748"/>
              <a:gd name="T5" fmla="*/ 0 h 246"/>
              <a:gd name="T6" fmla="*/ 2147483646 w 5748"/>
              <a:gd name="T7" fmla="*/ 0 h 246"/>
              <a:gd name="T8" fmla="*/ 2147483646 w 5748"/>
              <a:gd name="T9" fmla="*/ 2147483646 h 246"/>
              <a:gd name="T10" fmla="*/ 2147483646 w 5748"/>
              <a:gd name="T11" fmla="*/ 21474836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6" name="Group 6">
            <a:extLst>
              <a:ext uri="{FF2B5EF4-FFF2-40B4-BE49-F238E27FC236}">
                <a16:creationId xmlns:a16="http://schemas.microsoft.com/office/drawing/2014/main" xmlns="" id="{CDC79786-8058-78BA-CA6A-C6FD0C5A940C}"/>
              </a:ext>
            </a:extLst>
          </p:cNvPr>
          <p:cNvGrpSpPr>
            <a:grpSpLocks/>
          </p:cNvGrpSpPr>
          <p:nvPr/>
        </p:nvGrpSpPr>
        <p:grpSpPr bwMode="auto">
          <a:xfrm>
            <a:off x="-1588" y="6034088"/>
            <a:ext cx="7845426" cy="850900"/>
            <a:chOff x="0" y="3792"/>
            <a:chExt cx="4942" cy="536"/>
          </a:xfrm>
        </p:grpSpPr>
        <p:sp>
          <p:nvSpPr>
            <p:cNvPr id="7" name="Freeform 7">
              <a:extLst>
                <a:ext uri="{FF2B5EF4-FFF2-40B4-BE49-F238E27FC236}">
                  <a16:creationId xmlns:a16="http://schemas.microsoft.com/office/drawing/2014/main" xmlns="" id="{A597C5A4-26A8-615A-FE6A-FF19269A4C7C}"/>
                </a:ext>
              </a:extLst>
            </p:cNvPr>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p:spPr>
          <p:txBody>
            <a:bodyPr/>
            <a:lstStyle/>
            <a:p>
              <a:pPr eaLnBrk="1" hangingPunct="1">
                <a:defRPr/>
              </a:pPr>
              <a:endParaRPr lang="en-US">
                <a:latin typeface="Arial" charset="0"/>
              </a:endParaRPr>
            </a:p>
          </p:txBody>
        </p:sp>
        <p:grpSp>
          <p:nvGrpSpPr>
            <p:cNvPr id="8" name="Group 8">
              <a:extLst>
                <a:ext uri="{FF2B5EF4-FFF2-40B4-BE49-F238E27FC236}">
                  <a16:creationId xmlns:a16="http://schemas.microsoft.com/office/drawing/2014/main" xmlns="" id="{5B38E4D3-5A89-4239-F616-48D2B06FF621}"/>
                </a:ext>
              </a:extLst>
            </p:cNvPr>
            <p:cNvGrpSpPr>
              <a:grpSpLocks/>
            </p:cNvGrpSpPr>
            <p:nvPr userDrawn="1"/>
          </p:nvGrpSpPr>
          <p:grpSpPr bwMode="auto">
            <a:xfrm>
              <a:off x="2486" y="3792"/>
              <a:ext cx="2456" cy="536"/>
              <a:chOff x="2486" y="3792"/>
              <a:chExt cx="2456" cy="536"/>
            </a:xfrm>
          </p:grpSpPr>
          <p:sp>
            <p:nvSpPr>
              <p:cNvPr id="10" name="Freeform 9">
                <a:extLst>
                  <a:ext uri="{FF2B5EF4-FFF2-40B4-BE49-F238E27FC236}">
                    <a16:creationId xmlns:a16="http://schemas.microsoft.com/office/drawing/2014/main" xmlns="" id="{CDBC1133-7C85-2DDB-BF6E-5D70C58612E0}"/>
                  </a:ext>
                </a:extLst>
              </p:cNvPr>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0">
                <a:extLst>
                  <a:ext uri="{FF2B5EF4-FFF2-40B4-BE49-F238E27FC236}">
                    <a16:creationId xmlns:a16="http://schemas.microsoft.com/office/drawing/2014/main" xmlns="" id="{8B0C7C0D-4F5E-D9F9-45AE-5BE98087966F}"/>
                  </a:ext>
                </a:extLst>
              </p:cNvPr>
              <p:cNvSpPr>
                <a:spLocks/>
              </p:cNvSpPr>
              <p:nvPr userDrawn="1"/>
            </p:nvSpPr>
            <p:spPr bwMode="ltGray">
              <a:xfrm>
                <a:off x="2677" y="3792"/>
                <a:ext cx="186" cy="395"/>
              </a:xfrm>
              <a:custGeom>
                <a:avLst/>
                <a:gdLst>
                  <a:gd name="T0" fmla="*/ 36 w 186"/>
                  <a:gd name="T1" fmla="*/ 0 h 353"/>
                  <a:gd name="T2" fmla="*/ 54 w 186"/>
                  <a:gd name="T3" fmla="*/ 31 h 353"/>
                  <a:gd name="T4" fmla="*/ 24 w 186"/>
                  <a:gd name="T5" fmla="*/ 54 h 353"/>
                  <a:gd name="T6" fmla="*/ 18 w 186"/>
                  <a:gd name="T7" fmla="*/ 116 h 353"/>
                  <a:gd name="T8" fmla="*/ 42 w 186"/>
                  <a:gd name="T9" fmla="*/ 200 h 353"/>
                  <a:gd name="T10" fmla="*/ 48 w 186"/>
                  <a:gd name="T11" fmla="*/ 284 h 353"/>
                  <a:gd name="T12" fmla="*/ 0 w 186"/>
                  <a:gd name="T13" fmla="*/ 620 h 353"/>
                  <a:gd name="T14" fmla="*/ 54 w 186"/>
                  <a:gd name="T15" fmla="*/ 410 h 353"/>
                  <a:gd name="T16" fmla="*/ 84 w 186"/>
                  <a:gd name="T17" fmla="*/ 379 h 353"/>
                  <a:gd name="T18" fmla="*/ 126 w 186"/>
                  <a:gd name="T19" fmla="*/ 222 h 353"/>
                  <a:gd name="T20" fmla="*/ 144 w 186"/>
                  <a:gd name="T21" fmla="*/ 210 h 353"/>
                  <a:gd name="T22" fmla="*/ 144 w 186"/>
                  <a:gd name="T23" fmla="*/ 158 h 353"/>
                  <a:gd name="T24" fmla="*/ 186 w 186"/>
                  <a:gd name="T25" fmla="*/ 116 h 353"/>
                  <a:gd name="T26" fmla="*/ 162 w 186"/>
                  <a:gd name="T27" fmla="*/ 105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
                <a:extLst>
                  <a:ext uri="{FF2B5EF4-FFF2-40B4-BE49-F238E27FC236}">
                    <a16:creationId xmlns:a16="http://schemas.microsoft.com/office/drawing/2014/main" xmlns="" id="{872083CD-B7D3-68C8-209B-6AA11CD72416}"/>
                  </a:ext>
                </a:extLst>
              </p:cNvPr>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2">
                <a:extLst>
                  <a:ext uri="{FF2B5EF4-FFF2-40B4-BE49-F238E27FC236}">
                    <a16:creationId xmlns:a16="http://schemas.microsoft.com/office/drawing/2014/main" xmlns="" id="{969E362F-DFAC-F01C-3480-19F279D31ED3}"/>
                  </a:ext>
                </a:extLst>
              </p:cNvPr>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1 h 66"/>
                  <a:gd name="T8" fmla="*/ 6 w 155"/>
                  <a:gd name="T9" fmla="*/ 31 h 66"/>
                  <a:gd name="T10" fmla="*/ 0 w 155"/>
                  <a:gd name="T11" fmla="*/ 43 h 66"/>
                  <a:gd name="T12" fmla="*/ 78 w 155"/>
                  <a:gd name="T13" fmla="*/ 105 h 66"/>
                  <a:gd name="T14" fmla="*/ 96 w 155"/>
                  <a:gd name="T15" fmla="*/ 74 h 66"/>
                  <a:gd name="T16" fmla="*/ 155 w 155"/>
                  <a:gd name="T17" fmla="*/ 117 h 66"/>
                  <a:gd name="T18" fmla="*/ 126 w 155"/>
                  <a:gd name="T19" fmla="*/ 43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3">
                <a:extLst>
                  <a:ext uri="{FF2B5EF4-FFF2-40B4-BE49-F238E27FC236}">
                    <a16:creationId xmlns:a16="http://schemas.microsoft.com/office/drawing/2014/main" xmlns="" id="{84EB5B30-C07B-1651-17A8-F58D7A8BF8D3}"/>
                  </a:ext>
                </a:extLst>
              </p:cNvPr>
              <p:cNvSpPr>
                <a:spLocks/>
              </p:cNvSpPr>
              <p:nvPr userDrawn="1"/>
            </p:nvSpPr>
            <p:spPr bwMode="ltGray">
              <a:xfrm>
                <a:off x="2486" y="3859"/>
                <a:ext cx="42" cy="81"/>
              </a:xfrm>
              <a:custGeom>
                <a:avLst/>
                <a:gdLst>
                  <a:gd name="T0" fmla="*/ 6 w 42"/>
                  <a:gd name="T1" fmla="*/ 66 h 72"/>
                  <a:gd name="T2" fmla="*/ 0 w 42"/>
                  <a:gd name="T3" fmla="*/ 33 h 72"/>
                  <a:gd name="T4" fmla="*/ 12 w 42"/>
                  <a:gd name="T5" fmla="*/ 11 h 72"/>
                  <a:gd name="T6" fmla="*/ 0 w 42"/>
                  <a:gd name="T7" fmla="*/ 11 h 72"/>
                  <a:gd name="T8" fmla="*/ 12 w 42"/>
                  <a:gd name="T9" fmla="*/ 11 h 72"/>
                  <a:gd name="T10" fmla="*/ 24 w 42"/>
                  <a:gd name="T11" fmla="*/ 11 h 72"/>
                  <a:gd name="T12" fmla="*/ 36 w 42"/>
                  <a:gd name="T13" fmla="*/ 11 h 72"/>
                  <a:gd name="T14" fmla="*/ 42 w 42"/>
                  <a:gd name="T15" fmla="*/ 0 h 72"/>
                  <a:gd name="T16" fmla="*/ 30 w 42"/>
                  <a:gd name="T17" fmla="*/ 33 h 72"/>
                  <a:gd name="T18" fmla="*/ 42 w 42"/>
                  <a:gd name="T19" fmla="*/ 88 h 72"/>
                  <a:gd name="T20" fmla="*/ 12 w 42"/>
                  <a:gd name="T21" fmla="*/ 129 h 72"/>
                  <a:gd name="T22" fmla="*/ 6 w 42"/>
                  <a:gd name="T23" fmla="*/ 66 h 72"/>
                  <a:gd name="T24" fmla="*/ 6 w 42"/>
                  <a:gd name="T25" fmla="*/ 6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 name="Freeform 14">
              <a:extLst>
                <a:ext uri="{FF2B5EF4-FFF2-40B4-BE49-F238E27FC236}">
                  <a16:creationId xmlns:a16="http://schemas.microsoft.com/office/drawing/2014/main" xmlns="" id="{EB6E1931-112C-46AC-1BCC-80547EF66E7C}"/>
                </a:ext>
              </a:extLst>
            </p:cNvPr>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p:spPr>
          <p:txBody>
            <a:bodyPr/>
            <a:lstStyle/>
            <a:p>
              <a:pPr eaLnBrk="1" hangingPunct="1">
                <a:defRPr/>
              </a:pPr>
              <a:endParaRPr lang="en-US">
                <a:latin typeface="Arial" charset="0"/>
              </a:endParaRPr>
            </a:p>
          </p:txBody>
        </p:sp>
      </p:grpSp>
      <p:grpSp>
        <p:nvGrpSpPr>
          <p:cNvPr id="15" name="Group 15">
            <a:extLst>
              <a:ext uri="{FF2B5EF4-FFF2-40B4-BE49-F238E27FC236}">
                <a16:creationId xmlns:a16="http://schemas.microsoft.com/office/drawing/2014/main" xmlns="" id="{31E5FC1C-1239-A8A0-3752-B5FB8E9DB0B7}"/>
              </a:ext>
            </a:extLst>
          </p:cNvPr>
          <p:cNvGrpSpPr>
            <a:grpSpLocks/>
          </p:cNvGrpSpPr>
          <p:nvPr/>
        </p:nvGrpSpPr>
        <p:grpSpPr bwMode="auto">
          <a:xfrm>
            <a:off x="627063" y="6021388"/>
            <a:ext cx="5684837" cy="849312"/>
            <a:chOff x="395" y="3793"/>
            <a:chExt cx="3581" cy="535"/>
          </a:xfrm>
        </p:grpSpPr>
        <p:sp>
          <p:nvSpPr>
            <p:cNvPr id="16" name="Freeform 16">
              <a:extLst>
                <a:ext uri="{FF2B5EF4-FFF2-40B4-BE49-F238E27FC236}">
                  <a16:creationId xmlns:a16="http://schemas.microsoft.com/office/drawing/2014/main" xmlns="" id="{44A78140-AE3B-AAE8-EE6D-9A7F1454332A}"/>
                </a:ext>
              </a:extLst>
            </p:cNvPr>
            <p:cNvSpPr>
              <a:spLocks/>
            </p:cNvSpPr>
            <p:nvPr userDrawn="1"/>
          </p:nvSpPr>
          <p:spPr bwMode="auto">
            <a:xfrm>
              <a:off x="1196" y="3793"/>
              <a:ext cx="365" cy="291"/>
            </a:xfrm>
            <a:custGeom>
              <a:avLst/>
              <a:gdLst>
                <a:gd name="T0" fmla="*/ 24 w 365"/>
                <a:gd name="T1" fmla="*/ 24 h 287"/>
                <a:gd name="T2" fmla="*/ 0 w 365"/>
                <a:gd name="T3" fmla="*/ 65 h 287"/>
                <a:gd name="T4" fmla="*/ 66 w 365"/>
                <a:gd name="T5" fmla="*/ 118 h 287"/>
                <a:gd name="T6" fmla="*/ 143 w 365"/>
                <a:gd name="T7" fmla="*/ 195 h 287"/>
                <a:gd name="T8" fmla="*/ 191 w 365"/>
                <a:gd name="T9" fmla="*/ 178 h 287"/>
                <a:gd name="T10" fmla="*/ 341 w 365"/>
                <a:gd name="T11" fmla="*/ 307 h 287"/>
                <a:gd name="T12" fmla="*/ 305 w 365"/>
                <a:gd name="T13" fmla="*/ 186 h 287"/>
                <a:gd name="T14" fmla="*/ 365 w 365"/>
                <a:gd name="T15" fmla="*/ 142 h 287"/>
                <a:gd name="T16" fmla="*/ 359 w 365"/>
                <a:gd name="T17" fmla="*/ 136 h 287"/>
                <a:gd name="T18" fmla="*/ 335 w 365"/>
                <a:gd name="T19" fmla="*/ 124 h 287"/>
                <a:gd name="T20" fmla="*/ 299 w 365"/>
                <a:gd name="T21" fmla="*/ 95 h 287"/>
                <a:gd name="T22" fmla="*/ 257 w 365"/>
                <a:gd name="T23" fmla="*/ 77 h 287"/>
                <a:gd name="T24" fmla="*/ 215 w 365"/>
                <a:gd name="T25" fmla="*/ 59 h 287"/>
                <a:gd name="T26" fmla="*/ 173 w 365"/>
                <a:gd name="T27" fmla="*/ 41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7">
              <a:extLst>
                <a:ext uri="{FF2B5EF4-FFF2-40B4-BE49-F238E27FC236}">
                  <a16:creationId xmlns:a16="http://schemas.microsoft.com/office/drawing/2014/main" xmlns="" id="{82CE4B88-D17B-A873-9E0F-2D162D1BF49A}"/>
                </a:ext>
              </a:extLst>
            </p:cNvPr>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8">
              <a:extLst>
                <a:ext uri="{FF2B5EF4-FFF2-40B4-BE49-F238E27FC236}">
                  <a16:creationId xmlns:a16="http://schemas.microsoft.com/office/drawing/2014/main" xmlns="" id="{DC700C49-1118-10B5-4713-8963FC4F1163}"/>
                </a:ext>
              </a:extLst>
            </p:cNvPr>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5 h 60"/>
                <a:gd name="T16" fmla="*/ 65 w 71"/>
                <a:gd name="T17" fmla="*/ 47 h 60"/>
                <a:gd name="T18" fmla="*/ 71 w 71"/>
                <a:gd name="T19" fmla="*/ 59 h 60"/>
                <a:gd name="T20" fmla="*/ 71 w 71"/>
                <a:gd name="T21" fmla="*/ 65 h 60"/>
                <a:gd name="T22" fmla="*/ 59 w 71"/>
                <a:gd name="T23" fmla="*/ 59 h 60"/>
                <a:gd name="T24" fmla="*/ 47 w 71"/>
                <a:gd name="T25" fmla="*/ 47 h 60"/>
                <a:gd name="T26" fmla="*/ 23 w 71"/>
                <a:gd name="T27" fmla="*/ 35 h 60"/>
                <a:gd name="T28" fmla="*/ 23 w 71"/>
                <a:gd name="T29" fmla="*/ 41 h 60"/>
                <a:gd name="T30" fmla="*/ 18 w 71"/>
                <a:gd name="T31" fmla="*/ 47 h 60"/>
                <a:gd name="T32" fmla="*/ 12 w 71"/>
                <a:gd name="T33" fmla="*/ 53 h 60"/>
                <a:gd name="T34" fmla="*/ 6 w 71"/>
                <a:gd name="T35" fmla="*/ 53 h 60"/>
                <a:gd name="T36" fmla="*/ 6 w 71"/>
                <a:gd name="T37" fmla="*/ 53 h 60"/>
                <a:gd name="T38" fmla="*/ 6 w 71"/>
                <a:gd name="T39" fmla="*/ 41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9">
              <a:extLst>
                <a:ext uri="{FF2B5EF4-FFF2-40B4-BE49-F238E27FC236}">
                  <a16:creationId xmlns:a16="http://schemas.microsoft.com/office/drawing/2014/main" xmlns="" id="{E0C6530D-0DCB-65CF-76D6-047763B032F5}"/>
                </a:ext>
              </a:extLst>
            </p:cNvPr>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9 h 162"/>
                <a:gd name="T10" fmla="*/ 96 w 161"/>
                <a:gd name="T11" fmla="*/ 65 h 162"/>
                <a:gd name="T12" fmla="*/ 102 w 161"/>
                <a:gd name="T13" fmla="*/ 77 h 162"/>
                <a:gd name="T14" fmla="*/ 108 w 161"/>
                <a:gd name="T15" fmla="*/ 89 h 162"/>
                <a:gd name="T16" fmla="*/ 120 w 161"/>
                <a:gd name="T17" fmla="*/ 101 h 162"/>
                <a:gd name="T18" fmla="*/ 143 w 161"/>
                <a:gd name="T19" fmla="*/ 119 h 162"/>
                <a:gd name="T20" fmla="*/ 155 w 161"/>
                <a:gd name="T21" fmla="*/ 148 h 162"/>
                <a:gd name="T22" fmla="*/ 161 w 161"/>
                <a:gd name="T23" fmla="*/ 166 h 162"/>
                <a:gd name="T24" fmla="*/ 161 w 161"/>
                <a:gd name="T25" fmla="*/ 172 h 162"/>
                <a:gd name="T26" fmla="*/ 96 w 161"/>
                <a:gd name="T27" fmla="*/ 107 h 162"/>
                <a:gd name="T28" fmla="*/ 30 w 161"/>
                <a:gd name="T29" fmla="*/ 59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20">
              <a:extLst>
                <a:ext uri="{FF2B5EF4-FFF2-40B4-BE49-F238E27FC236}">
                  <a16:creationId xmlns:a16="http://schemas.microsoft.com/office/drawing/2014/main" xmlns="" id="{633AD45B-A2AD-903C-48E3-DD7787FEBD0D}"/>
                </a:ext>
              </a:extLst>
            </p:cNvPr>
            <p:cNvSpPr>
              <a:spLocks/>
            </p:cNvSpPr>
            <p:nvPr userDrawn="1"/>
          </p:nvSpPr>
          <p:spPr bwMode="auto">
            <a:xfrm>
              <a:off x="706" y="3854"/>
              <a:ext cx="59" cy="61"/>
            </a:xfrm>
            <a:custGeom>
              <a:avLst/>
              <a:gdLst>
                <a:gd name="T0" fmla="*/ 59 w 59"/>
                <a:gd name="T1" fmla="*/ 6 h 60"/>
                <a:gd name="T2" fmla="*/ 41 w 59"/>
                <a:gd name="T3" fmla="*/ 35 h 60"/>
                <a:gd name="T4" fmla="*/ 41 w 59"/>
                <a:gd name="T5" fmla="*/ 41 h 60"/>
                <a:gd name="T6" fmla="*/ 47 w 59"/>
                <a:gd name="T7" fmla="*/ 47 h 60"/>
                <a:gd name="T8" fmla="*/ 53 w 59"/>
                <a:gd name="T9" fmla="*/ 59 h 60"/>
                <a:gd name="T10" fmla="*/ 53 w 59"/>
                <a:gd name="T11" fmla="*/ 65 h 60"/>
                <a:gd name="T12" fmla="*/ 47 w 59"/>
                <a:gd name="T13" fmla="*/ 59 h 60"/>
                <a:gd name="T14" fmla="*/ 35 w 59"/>
                <a:gd name="T15" fmla="*/ 53 h 60"/>
                <a:gd name="T16" fmla="*/ 23 w 59"/>
                <a:gd name="T17" fmla="*/ 41 h 60"/>
                <a:gd name="T18" fmla="*/ 17 w 59"/>
                <a:gd name="T19" fmla="*/ 35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21">
              <a:extLst>
                <a:ext uri="{FF2B5EF4-FFF2-40B4-BE49-F238E27FC236}">
                  <a16:creationId xmlns:a16="http://schemas.microsoft.com/office/drawing/2014/main" xmlns="" id="{16FD2635-E3BD-0882-40EC-285C63A47C28}"/>
                </a:ext>
              </a:extLst>
            </p:cNvPr>
            <p:cNvSpPr>
              <a:spLocks/>
            </p:cNvSpPr>
            <p:nvPr userDrawn="1"/>
          </p:nvSpPr>
          <p:spPr bwMode="auto">
            <a:xfrm>
              <a:off x="395" y="3811"/>
              <a:ext cx="245" cy="207"/>
            </a:xfrm>
            <a:custGeom>
              <a:avLst/>
              <a:gdLst>
                <a:gd name="T0" fmla="*/ 233 w 245"/>
                <a:gd name="T1" fmla="*/ 41 h 204"/>
                <a:gd name="T2" fmla="*/ 245 w 245"/>
                <a:gd name="T3" fmla="*/ 47 h 204"/>
                <a:gd name="T4" fmla="*/ 209 w 245"/>
                <a:gd name="T5" fmla="*/ 89 h 204"/>
                <a:gd name="T6" fmla="*/ 143 w 245"/>
                <a:gd name="T7" fmla="*/ 142 h 204"/>
                <a:gd name="T8" fmla="*/ 167 w 245"/>
                <a:gd name="T9" fmla="*/ 166 h 204"/>
                <a:gd name="T10" fmla="*/ 179 w 245"/>
                <a:gd name="T11" fmla="*/ 219 h 204"/>
                <a:gd name="T12" fmla="*/ 77 w 245"/>
                <a:gd name="T13" fmla="*/ 142 h 204"/>
                <a:gd name="T14" fmla="*/ 47 w 245"/>
                <a:gd name="T15" fmla="*/ 89 h 204"/>
                <a:gd name="T16" fmla="*/ 89 w 245"/>
                <a:gd name="T17" fmla="*/ 71 h 204"/>
                <a:gd name="T18" fmla="*/ 59 w 245"/>
                <a:gd name="T19" fmla="*/ 41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1 h 204"/>
                <a:gd name="T50" fmla="*/ 233 w 245"/>
                <a:gd name="T51" fmla="*/ 41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71030" name="Rectangle 22"/>
          <p:cNvSpPr>
            <a:spLocks noGrp="1" noChangeArrowheads="1"/>
          </p:cNvSpPr>
          <p:nvPr>
            <p:ph type="ctrTitle" sz="quarter"/>
          </p:nvPr>
        </p:nvSpPr>
        <p:spPr>
          <a:xfrm>
            <a:off x="457200" y="1447800"/>
            <a:ext cx="8229600" cy="1736725"/>
          </a:xfrm>
        </p:spPr>
        <p:txBody>
          <a:bodyPr/>
          <a:lstStyle>
            <a:lvl1pPr>
              <a:defRPr sz="5400"/>
            </a:lvl1pPr>
          </a:lstStyle>
          <a:p>
            <a:pPr lvl="0"/>
            <a:r>
              <a:rPr lang="en-US" noProof="0"/>
              <a:t>Click to edit Master title style</a:t>
            </a:r>
          </a:p>
        </p:txBody>
      </p:sp>
      <p:sp>
        <p:nvSpPr>
          <p:cNvPr id="17103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en-US" noProof="0"/>
              <a:t>Click to edit Master subtitle style</a:t>
            </a:r>
          </a:p>
        </p:txBody>
      </p:sp>
      <p:sp>
        <p:nvSpPr>
          <p:cNvPr id="22" name="Rectangle 24">
            <a:extLst>
              <a:ext uri="{FF2B5EF4-FFF2-40B4-BE49-F238E27FC236}">
                <a16:creationId xmlns:a16="http://schemas.microsoft.com/office/drawing/2014/main" xmlns="" id="{02F2E967-A2F3-60DD-B0FE-12293B2F5793}"/>
              </a:ext>
            </a:extLst>
          </p:cNvPr>
          <p:cNvSpPr>
            <a:spLocks noGrp="1" noChangeArrowheads="1"/>
          </p:cNvSpPr>
          <p:nvPr>
            <p:ph type="dt" sz="quarter" idx="10"/>
          </p:nvPr>
        </p:nvSpPr>
        <p:spPr/>
        <p:txBody>
          <a:bodyPr/>
          <a:lstStyle>
            <a:lvl1pPr>
              <a:defRPr/>
            </a:lvl1pPr>
          </a:lstStyle>
          <a:p>
            <a:pPr>
              <a:defRPr/>
            </a:pPr>
            <a:endParaRPr lang="en-US"/>
          </a:p>
        </p:txBody>
      </p:sp>
      <p:sp>
        <p:nvSpPr>
          <p:cNvPr id="23" name="Rectangle 25">
            <a:extLst>
              <a:ext uri="{FF2B5EF4-FFF2-40B4-BE49-F238E27FC236}">
                <a16:creationId xmlns:a16="http://schemas.microsoft.com/office/drawing/2014/main" xmlns="" id="{3714D54D-0495-6677-75F0-4BBD6F4C1AA2}"/>
              </a:ext>
            </a:extLst>
          </p:cNvPr>
          <p:cNvSpPr>
            <a:spLocks noGrp="1" noChangeArrowheads="1"/>
          </p:cNvSpPr>
          <p:nvPr>
            <p:ph type="sldNum" sz="quarter" idx="11"/>
          </p:nvPr>
        </p:nvSpPr>
        <p:spPr/>
        <p:txBody>
          <a:bodyPr/>
          <a:lstStyle>
            <a:lvl1pPr>
              <a:defRPr/>
            </a:lvl1pPr>
          </a:lstStyle>
          <a:p>
            <a:fld id="{2E737301-BA1A-44BC-87D7-956FFF6C1C9A}" type="slidenum">
              <a:rPr lang="en-US" altLang="en-US"/>
              <a:pPr/>
              <a:t>‹#›</a:t>
            </a:fld>
            <a:endParaRPr lang="en-US" altLang="en-US"/>
          </a:p>
        </p:txBody>
      </p:sp>
      <p:sp>
        <p:nvSpPr>
          <p:cNvPr id="24" name="Rectangle 26">
            <a:extLst>
              <a:ext uri="{FF2B5EF4-FFF2-40B4-BE49-F238E27FC236}">
                <a16:creationId xmlns:a16="http://schemas.microsoft.com/office/drawing/2014/main" xmlns="" id="{7D439405-91C4-6E23-63FC-30B841E95473}"/>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817365583"/>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xmlns="" id="{B0FC8331-80D5-198D-603A-D4B75FA8AE2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xmlns="" id="{C7A17DA2-C27D-7B3A-04EC-B99C4B69EE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6">
            <a:extLst>
              <a:ext uri="{FF2B5EF4-FFF2-40B4-BE49-F238E27FC236}">
                <a16:creationId xmlns:a16="http://schemas.microsoft.com/office/drawing/2014/main" xmlns="" id="{39AA8078-2228-D5A9-AB5C-2CAD926B1FC8}"/>
              </a:ext>
            </a:extLst>
          </p:cNvPr>
          <p:cNvSpPr>
            <a:spLocks noGrp="1" noChangeArrowheads="1"/>
          </p:cNvSpPr>
          <p:nvPr>
            <p:ph type="sldNum" sz="quarter" idx="12"/>
          </p:nvPr>
        </p:nvSpPr>
        <p:spPr>
          <a:ln/>
        </p:spPr>
        <p:txBody>
          <a:bodyPr/>
          <a:lstStyle>
            <a:lvl1pPr>
              <a:defRPr/>
            </a:lvl1pPr>
          </a:lstStyle>
          <a:p>
            <a:fld id="{61861626-AA0E-4B8D-ACCB-1E1602153D26}" type="slidenum">
              <a:rPr lang="en-US" altLang="en-US"/>
              <a:pPr/>
              <a:t>‹#›</a:t>
            </a:fld>
            <a:endParaRPr lang="en-US" altLang="en-US"/>
          </a:p>
        </p:txBody>
      </p:sp>
    </p:spTree>
    <p:extLst>
      <p:ext uri="{BB962C8B-B14F-4D97-AF65-F5344CB8AC3E}">
        <p14:creationId xmlns:p14="http://schemas.microsoft.com/office/powerpoint/2010/main" val="1055508684"/>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a:extLst>
              <a:ext uri="{FF2B5EF4-FFF2-40B4-BE49-F238E27FC236}">
                <a16:creationId xmlns:a16="http://schemas.microsoft.com/office/drawing/2014/main" xmlns="" id="{3D385FB1-5462-1EE8-1D94-2E2DAF43A59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xmlns="" id="{0DAAA19D-6FA1-72AC-5FCB-59B0129356F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6">
            <a:extLst>
              <a:ext uri="{FF2B5EF4-FFF2-40B4-BE49-F238E27FC236}">
                <a16:creationId xmlns:a16="http://schemas.microsoft.com/office/drawing/2014/main" xmlns="" id="{CC73BD98-3395-28D3-668B-B663E92A408E}"/>
              </a:ext>
            </a:extLst>
          </p:cNvPr>
          <p:cNvSpPr>
            <a:spLocks noGrp="1" noChangeArrowheads="1"/>
          </p:cNvSpPr>
          <p:nvPr>
            <p:ph type="sldNum" sz="quarter" idx="12"/>
          </p:nvPr>
        </p:nvSpPr>
        <p:spPr>
          <a:ln/>
        </p:spPr>
        <p:txBody>
          <a:bodyPr/>
          <a:lstStyle>
            <a:lvl1pPr>
              <a:defRPr/>
            </a:lvl1pPr>
          </a:lstStyle>
          <a:p>
            <a:fld id="{4BF0ED74-90EE-4BF9-84A2-0F6CC6F0B30D}" type="slidenum">
              <a:rPr lang="en-US" altLang="en-US"/>
              <a:pPr/>
              <a:t>‹#›</a:t>
            </a:fld>
            <a:endParaRPr lang="en-US" altLang="en-US"/>
          </a:p>
        </p:txBody>
      </p:sp>
    </p:spTree>
    <p:extLst>
      <p:ext uri="{BB962C8B-B14F-4D97-AF65-F5344CB8AC3E}">
        <p14:creationId xmlns:p14="http://schemas.microsoft.com/office/powerpoint/2010/main" val="3540277218"/>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a:extLst>
              <a:ext uri="{FF2B5EF4-FFF2-40B4-BE49-F238E27FC236}">
                <a16:creationId xmlns:a16="http://schemas.microsoft.com/office/drawing/2014/main" xmlns="" id="{3B78F57F-6887-E09F-64A6-3518C0CCB31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xmlns="" id="{88401538-AA51-B812-CE54-120A8FFB85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6">
            <a:extLst>
              <a:ext uri="{FF2B5EF4-FFF2-40B4-BE49-F238E27FC236}">
                <a16:creationId xmlns:a16="http://schemas.microsoft.com/office/drawing/2014/main" xmlns="" id="{BC138B80-2E2B-863B-394C-9E4B4F55A317}"/>
              </a:ext>
            </a:extLst>
          </p:cNvPr>
          <p:cNvSpPr>
            <a:spLocks noGrp="1" noChangeArrowheads="1"/>
          </p:cNvSpPr>
          <p:nvPr>
            <p:ph type="sldNum" sz="quarter" idx="12"/>
          </p:nvPr>
        </p:nvSpPr>
        <p:spPr>
          <a:ln/>
        </p:spPr>
        <p:txBody>
          <a:bodyPr/>
          <a:lstStyle>
            <a:lvl1pPr>
              <a:defRPr/>
            </a:lvl1pPr>
          </a:lstStyle>
          <a:p>
            <a:fld id="{41221E1C-114B-4260-8A53-7A8E48B81FB1}" type="slidenum">
              <a:rPr lang="en-US" altLang="en-US"/>
              <a:pPr/>
              <a:t>‹#›</a:t>
            </a:fld>
            <a:endParaRPr lang="en-US" altLang="en-US"/>
          </a:p>
        </p:txBody>
      </p:sp>
    </p:spTree>
    <p:extLst>
      <p:ext uri="{BB962C8B-B14F-4D97-AF65-F5344CB8AC3E}">
        <p14:creationId xmlns:p14="http://schemas.microsoft.com/office/powerpoint/2010/main" val="2472498619"/>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a:extLst>
              <a:ext uri="{FF2B5EF4-FFF2-40B4-BE49-F238E27FC236}">
                <a16:creationId xmlns:a16="http://schemas.microsoft.com/office/drawing/2014/main" xmlns="" id="{779A8B7E-9C37-79A3-BE70-556DE61057C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25">
            <a:extLst>
              <a:ext uri="{FF2B5EF4-FFF2-40B4-BE49-F238E27FC236}">
                <a16:creationId xmlns:a16="http://schemas.microsoft.com/office/drawing/2014/main" xmlns="" id="{78A26E45-75BE-1A3B-EB1C-25E1605B5FF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26">
            <a:extLst>
              <a:ext uri="{FF2B5EF4-FFF2-40B4-BE49-F238E27FC236}">
                <a16:creationId xmlns:a16="http://schemas.microsoft.com/office/drawing/2014/main" xmlns="" id="{7A38B37F-2823-3EE2-25C5-0B80ED6C0EAD}"/>
              </a:ext>
            </a:extLst>
          </p:cNvPr>
          <p:cNvSpPr>
            <a:spLocks noGrp="1" noChangeArrowheads="1"/>
          </p:cNvSpPr>
          <p:nvPr>
            <p:ph type="sldNum" sz="quarter" idx="12"/>
          </p:nvPr>
        </p:nvSpPr>
        <p:spPr>
          <a:ln/>
        </p:spPr>
        <p:txBody>
          <a:bodyPr/>
          <a:lstStyle>
            <a:lvl1pPr>
              <a:defRPr/>
            </a:lvl1pPr>
          </a:lstStyle>
          <a:p>
            <a:fld id="{F8D4482B-229A-49E8-B858-7744332CBED0}" type="slidenum">
              <a:rPr lang="en-US" altLang="en-US"/>
              <a:pPr/>
              <a:t>‹#›</a:t>
            </a:fld>
            <a:endParaRPr lang="en-US" altLang="en-US"/>
          </a:p>
        </p:txBody>
      </p:sp>
    </p:spTree>
    <p:extLst>
      <p:ext uri="{BB962C8B-B14F-4D97-AF65-F5344CB8AC3E}">
        <p14:creationId xmlns:p14="http://schemas.microsoft.com/office/powerpoint/2010/main" val="1498950625"/>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a:extLst>
              <a:ext uri="{FF2B5EF4-FFF2-40B4-BE49-F238E27FC236}">
                <a16:creationId xmlns:a16="http://schemas.microsoft.com/office/drawing/2014/main" xmlns="" id="{4630795E-D8E9-952E-7DF4-3E93A266BD9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25">
            <a:extLst>
              <a:ext uri="{FF2B5EF4-FFF2-40B4-BE49-F238E27FC236}">
                <a16:creationId xmlns:a16="http://schemas.microsoft.com/office/drawing/2014/main" xmlns="" id="{08F20E7E-43CE-454B-1B17-8068EDA9511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26">
            <a:extLst>
              <a:ext uri="{FF2B5EF4-FFF2-40B4-BE49-F238E27FC236}">
                <a16:creationId xmlns:a16="http://schemas.microsoft.com/office/drawing/2014/main" xmlns="" id="{F19D1354-CF79-11A7-E506-F55D11F389C6}"/>
              </a:ext>
            </a:extLst>
          </p:cNvPr>
          <p:cNvSpPr>
            <a:spLocks noGrp="1" noChangeArrowheads="1"/>
          </p:cNvSpPr>
          <p:nvPr>
            <p:ph type="sldNum" sz="quarter" idx="12"/>
          </p:nvPr>
        </p:nvSpPr>
        <p:spPr>
          <a:ln/>
        </p:spPr>
        <p:txBody>
          <a:bodyPr/>
          <a:lstStyle>
            <a:lvl1pPr>
              <a:defRPr/>
            </a:lvl1pPr>
          </a:lstStyle>
          <a:p>
            <a:fld id="{932AC72C-824E-4036-9828-27FB38B2B6CC}" type="slidenum">
              <a:rPr lang="en-US" altLang="en-US"/>
              <a:pPr/>
              <a:t>‹#›</a:t>
            </a:fld>
            <a:endParaRPr lang="en-US" altLang="en-US"/>
          </a:p>
        </p:txBody>
      </p:sp>
    </p:spTree>
    <p:extLst>
      <p:ext uri="{BB962C8B-B14F-4D97-AF65-F5344CB8AC3E}">
        <p14:creationId xmlns:p14="http://schemas.microsoft.com/office/powerpoint/2010/main" val="4248734082"/>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xmlns="" id="{7F3F845F-B72F-1A46-E1AE-E705343CEFC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25">
            <a:extLst>
              <a:ext uri="{FF2B5EF4-FFF2-40B4-BE49-F238E27FC236}">
                <a16:creationId xmlns:a16="http://schemas.microsoft.com/office/drawing/2014/main" xmlns="" id="{7429FF5D-4E35-28CB-527E-9895912A1F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26">
            <a:extLst>
              <a:ext uri="{FF2B5EF4-FFF2-40B4-BE49-F238E27FC236}">
                <a16:creationId xmlns:a16="http://schemas.microsoft.com/office/drawing/2014/main" xmlns="" id="{896ECAFB-9D77-FC82-FDAB-28EEADE8FE6B}"/>
              </a:ext>
            </a:extLst>
          </p:cNvPr>
          <p:cNvSpPr>
            <a:spLocks noGrp="1" noChangeArrowheads="1"/>
          </p:cNvSpPr>
          <p:nvPr>
            <p:ph type="sldNum" sz="quarter" idx="12"/>
          </p:nvPr>
        </p:nvSpPr>
        <p:spPr>
          <a:ln/>
        </p:spPr>
        <p:txBody>
          <a:bodyPr/>
          <a:lstStyle>
            <a:lvl1pPr>
              <a:defRPr/>
            </a:lvl1pPr>
          </a:lstStyle>
          <a:p>
            <a:fld id="{300FE744-3587-43BD-B87F-9AC381CC0238}" type="slidenum">
              <a:rPr lang="en-US" altLang="en-US"/>
              <a:pPr/>
              <a:t>‹#›</a:t>
            </a:fld>
            <a:endParaRPr lang="en-US" altLang="en-US"/>
          </a:p>
        </p:txBody>
      </p:sp>
    </p:spTree>
    <p:extLst>
      <p:ext uri="{BB962C8B-B14F-4D97-AF65-F5344CB8AC3E}">
        <p14:creationId xmlns:p14="http://schemas.microsoft.com/office/powerpoint/2010/main" val="3877348756"/>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5327841B-3C8D-551E-8158-4F02B5262D9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C4146B8E-631C-75AB-CAC9-05648E8EE68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CB706EF5-76E4-88C6-F3DC-48D29E395525}"/>
              </a:ext>
            </a:extLst>
          </p:cNvPr>
          <p:cNvSpPr>
            <a:spLocks noGrp="1" noChangeArrowheads="1"/>
          </p:cNvSpPr>
          <p:nvPr>
            <p:ph type="sldNum" sz="quarter" idx="12"/>
          </p:nvPr>
        </p:nvSpPr>
        <p:spPr>
          <a:ln/>
        </p:spPr>
        <p:txBody>
          <a:bodyPr/>
          <a:lstStyle>
            <a:lvl1pPr>
              <a:defRPr/>
            </a:lvl1pPr>
          </a:lstStyle>
          <a:p>
            <a:fld id="{F1F0D67F-922A-41A5-A10B-DCA089B806A0}" type="slidenum">
              <a:rPr lang="en-US" altLang="en-US"/>
              <a:pPr/>
              <a:t>‹#›</a:t>
            </a:fld>
            <a:endParaRPr lang="en-US" altLang="en-US"/>
          </a:p>
        </p:txBody>
      </p:sp>
    </p:spTree>
    <p:extLst>
      <p:ext uri="{BB962C8B-B14F-4D97-AF65-F5344CB8AC3E}">
        <p14:creationId xmlns:p14="http://schemas.microsoft.com/office/powerpoint/2010/main" val="279144986"/>
      </p:ext>
    </p:extLst>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a:extLst>
              <a:ext uri="{FF2B5EF4-FFF2-40B4-BE49-F238E27FC236}">
                <a16:creationId xmlns:a16="http://schemas.microsoft.com/office/drawing/2014/main" xmlns="" id="{C1F5C279-8DAE-CEFD-C9E4-D70B7FA7E4A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xmlns="" id="{AA45C581-7435-770C-2F4A-914E141CCC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6">
            <a:extLst>
              <a:ext uri="{FF2B5EF4-FFF2-40B4-BE49-F238E27FC236}">
                <a16:creationId xmlns:a16="http://schemas.microsoft.com/office/drawing/2014/main" xmlns="" id="{3F16C43C-655E-7D7A-88E6-C2531F50E768}"/>
              </a:ext>
            </a:extLst>
          </p:cNvPr>
          <p:cNvSpPr>
            <a:spLocks noGrp="1" noChangeArrowheads="1"/>
          </p:cNvSpPr>
          <p:nvPr>
            <p:ph type="sldNum" sz="quarter" idx="12"/>
          </p:nvPr>
        </p:nvSpPr>
        <p:spPr>
          <a:ln/>
        </p:spPr>
        <p:txBody>
          <a:bodyPr/>
          <a:lstStyle>
            <a:lvl1pPr>
              <a:defRPr/>
            </a:lvl1pPr>
          </a:lstStyle>
          <a:p>
            <a:fld id="{1A86A584-D96F-4880-895B-0CAE870F6C7A}" type="slidenum">
              <a:rPr lang="en-US" altLang="en-US"/>
              <a:pPr/>
              <a:t>‹#›</a:t>
            </a:fld>
            <a:endParaRPr lang="en-US" altLang="en-US"/>
          </a:p>
        </p:txBody>
      </p:sp>
    </p:spTree>
    <p:extLst>
      <p:ext uri="{BB962C8B-B14F-4D97-AF65-F5344CB8AC3E}">
        <p14:creationId xmlns:p14="http://schemas.microsoft.com/office/powerpoint/2010/main" val="202306929"/>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a:extLst>
              <a:ext uri="{FF2B5EF4-FFF2-40B4-BE49-F238E27FC236}">
                <a16:creationId xmlns:a16="http://schemas.microsoft.com/office/drawing/2014/main" xmlns="" id="{230048F0-1352-9C0B-B1EE-B0E174375AA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xmlns="" id="{D98AC19E-F6F9-951E-EE8F-AEFCED51E81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6">
            <a:extLst>
              <a:ext uri="{FF2B5EF4-FFF2-40B4-BE49-F238E27FC236}">
                <a16:creationId xmlns:a16="http://schemas.microsoft.com/office/drawing/2014/main" xmlns="" id="{3AE819AE-1336-1CDA-2949-5693437C496E}"/>
              </a:ext>
            </a:extLst>
          </p:cNvPr>
          <p:cNvSpPr>
            <a:spLocks noGrp="1" noChangeArrowheads="1"/>
          </p:cNvSpPr>
          <p:nvPr>
            <p:ph type="sldNum" sz="quarter" idx="12"/>
          </p:nvPr>
        </p:nvSpPr>
        <p:spPr>
          <a:ln/>
        </p:spPr>
        <p:txBody>
          <a:bodyPr/>
          <a:lstStyle>
            <a:lvl1pPr>
              <a:defRPr/>
            </a:lvl1pPr>
          </a:lstStyle>
          <a:p>
            <a:fld id="{45D6ECD9-E10C-4BDE-9B43-637ABA3E6A2F}" type="slidenum">
              <a:rPr lang="en-US" altLang="en-US"/>
              <a:pPr/>
              <a:t>‹#›</a:t>
            </a:fld>
            <a:endParaRPr lang="en-US" altLang="en-US"/>
          </a:p>
        </p:txBody>
      </p:sp>
    </p:spTree>
    <p:extLst>
      <p:ext uri="{BB962C8B-B14F-4D97-AF65-F5344CB8AC3E}">
        <p14:creationId xmlns:p14="http://schemas.microsoft.com/office/powerpoint/2010/main" val="519118904"/>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xmlns="" id="{F6413C1C-BA61-AB45-F30D-65A21D8E315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xmlns="" id="{9C5191A1-C9CE-DCC1-C658-37FE68F0606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6">
            <a:extLst>
              <a:ext uri="{FF2B5EF4-FFF2-40B4-BE49-F238E27FC236}">
                <a16:creationId xmlns:a16="http://schemas.microsoft.com/office/drawing/2014/main" xmlns="" id="{8017007A-3F4E-896C-3DA6-81BA5F921467}"/>
              </a:ext>
            </a:extLst>
          </p:cNvPr>
          <p:cNvSpPr>
            <a:spLocks noGrp="1" noChangeArrowheads="1"/>
          </p:cNvSpPr>
          <p:nvPr>
            <p:ph type="sldNum" sz="quarter" idx="12"/>
          </p:nvPr>
        </p:nvSpPr>
        <p:spPr>
          <a:ln/>
        </p:spPr>
        <p:txBody>
          <a:bodyPr/>
          <a:lstStyle>
            <a:lvl1pPr>
              <a:defRPr/>
            </a:lvl1pPr>
          </a:lstStyle>
          <a:p>
            <a:fld id="{081F1942-8745-442A-BDCF-E830EAD8EBB6}" type="slidenum">
              <a:rPr lang="en-US" altLang="en-US"/>
              <a:pPr/>
              <a:t>‹#›</a:t>
            </a:fld>
            <a:endParaRPr lang="en-US" altLang="en-US"/>
          </a:p>
        </p:txBody>
      </p:sp>
    </p:spTree>
    <p:extLst>
      <p:ext uri="{BB962C8B-B14F-4D97-AF65-F5344CB8AC3E}">
        <p14:creationId xmlns:p14="http://schemas.microsoft.com/office/powerpoint/2010/main" val="3801372835"/>
      </p:ext>
    </p:extLst>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xmlns="" id="{D5DED2AA-D6F7-D3A5-D837-79C00BD0EE0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xmlns="" id="{2E820F19-5C38-6AA4-F089-5194E2B1D9C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6">
            <a:extLst>
              <a:ext uri="{FF2B5EF4-FFF2-40B4-BE49-F238E27FC236}">
                <a16:creationId xmlns:a16="http://schemas.microsoft.com/office/drawing/2014/main" xmlns="" id="{EE2D3602-A214-343B-ED21-4A1892617F1A}"/>
              </a:ext>
            </a:extLst>
          </p:cNvPr>
          <p:cNvSpPr>
            <a:spLocks noGrp="1" noChangeArrowheads="1"/>
          </p:cNvSpPr>
          <p:nvPr>
            <p:ph type="sldNum" sz="quarter" idx="12"/>
          </p:nvPr>
        </p:nvSpPr>
        <p:spPr>
          <a:ln/>
        </p:spPr>
        <p:txBody>
          <a:bodyPr/>
          <a:lstStyle>
            <a:lvl1pPr>
              <a:defRPr/>
            </a:lvl1pPr>
          </a:lstStyle>
          <a:p>
            <a:fld id="{DA14E66C-6EDB-4DFF-A228-4E424F2C320B}" type="slidenum">
              <a:rPr lang="en-US" altLang="en-US"/>
              <a:pPr/>
              <a:t>‹#›</a:t>
            </a:fld>
            <a:endParaRPr lang="en-US" altLang="en-US"/>
          </a:p>
        </p:txBody>
      </p:sp>
    </p:spTree>
    <p:extLst>
      <p:ext uri="{BB962C8B-B14F-4D97-AF65-F5344CB8AC3E}">
        <p14:creationId xmlns:p14="http://schemas.microsoft.com/office/powerpoint/2010/main" val="1283545810"/>
      </p:ext>
    </p:extLst>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8">
            <a:extLst>
              <a:ext uri="{FF2B5EF4-FFF2-40B4-BE49-F238E27FC236}">
                <a16:creationId xmlns:a16="http://schemas.microsoft.com/office/drawing/2014/main" xmlns="" id="{AFF58229-4002-5CA2-65CE-000120A40967}"/>
              </a:ext>
            </a:extLst>
          </p:cNvPr>
          <p:cNvSpPr/>
          <p:nvPr/>
        </p:nvSpPr>
        <p:spPr>
          <a:xfrm>
            <a:off x="0" y="5292725"/>
            <a:ext cx="9144000"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b="1"/>
          </a:p>
        </p:txBody>
      </p:sp>
      <p:sp>
        <p:nvSpPr>
          <p:cNvPr id="5" name="Freeform 9">
            <a:extLst>
              <a:ext uri="{FF2B5EF4-FFF2-40B4-BE49-F238E27FC236}">
                <a16:creationId xmlns:a16="http://schemas.microsoft.com/office/drawing/2014/main" xmlns="" id="{913163A6-FC6D-9530-4DFC-3971CCC500B9}"/>
              </a:ext>
            </a:extLst>
          </p:cNvPr>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b="1"/>
          </a:p>
        </p:txBody>
      </p:sp>
      <p:sp>
        <p:nvSpPr>
          <p:cNvPr id="6" name="Freeform 10">
            <a:extLst>
              <a:ext uri="{FF2B5EF4-FFF2-40B4-BE49-F238E27FC236}">
                <a16:creationId xmlns:a16="http://schemas.microsoft.com/office/drawing/2014/main" xmlns="" id="{AE29A2AE-E78C-FE73-0CFB-D305B695BB25}"/>
              </a:ext>
            </a:extLst>
          </p:cNvPr>
          <p:cNvSpPr/>
          <p:nvPr/>
        </p:nvSpPr>
        <p:spPr>
          <a:xfrm>
            <a:off x="0" y="5546725"/>
            <a:ext cx="9147175" cy="1312863"/>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b="1"/>
          </a:p>
        </p:txBody>
      </p:sp>
      <p:sp>
        <p:nvSpPr>
          <p:cNvPr id="7" name="Rectangle 6">
            <a:extLst>
              <a:ext uri="{FF2B5EF4-FFF2-40B4-BE49-F238E27FC236}">
                <a16:creationId xmlns:a16="http://schemas.microsoft.com/office/drawing/2014/main" xmlns="" id="{90AAB6F8-EE77-0754-F260-8BF3F5003C70}"/>
              </a:ext>
            </a:extLst>
          </p:cNvPr>
          <p:cNvSpPr/>
          <p:nvPr/>
        </p:nvSpPr>
        <p:spPr>
          <a:xfrm>
            <a:off x="0" y="5262563"/>
            <a:ext cx="9144000" cy="7461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Freeform 12">
            <a:extLst>
              <a:ext uri="{FF2B5EF4-FFF2-40B4-BE49-F238E27FC236}">
                <a16:creationId xmlns:a16="http://schemas.microsoft.com/office/drawing/2014/main" xmlns="" id="{FE705357-7E82-AED0-1D81-4F6DD7894405}"/>
              </a:ext>
            </a:extLst>
          </p:cNvPr>
          <p:cNvSpPr/>
          <p:nvPr/>
        </p:nvSpPr>
        <p:spPr>
          <a:xfrm>
            <a:off x="0" y="5502275"/>
            <a:ext cx="9144000" cy="1271588"/>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Date Placeholder 3">
            <a:extLst>
              <a:ext uri="{FF2B5EF4-FFF2-40B4-BE49-F238E27FC236}">
                <a16:creationId xmlns:a16="http://schemas.microsoft.com/office/drawing/2014/main" xmlns="" id="{061A2D9E-12AF-690B-2BFE-BDEF4F9CD048}"/>
              </a:ext>
            </a:extLst>
          </p:cNvPr>
          <p:cNvSpPr>
            <a:spLocks noGrp="1"/>
          </p:cNvSpPr>
          <p:nvPr>
            <p:ph type="dt" sz="half" idx="10"/>
          </p:nvPr>
        </p:nvSpPr>
        <p:spPr/>
        <p:txBody>
          <a:bodyPr/>
          <a:lstStyle>
            <a:lvl1pPr>
              <a:defRPr/>
            </a:lvl1pPr>
          </a:lstStyle>
          <a:p>
            <a:pPr>
              <a:defRPr/>
            </a:pPr>
            <a:endParaRPr/>
          </a:p>
        </p:txBody>
      </p:sp>
      <p:sp>
        <p:nvSpPr>
          <p:cNvPr id="10" name="Footer Placeholder 4">
            <a:extLst>
              <a:ext uri="{FF2B5EF4-FFF2-40B4-BE49-F238E27FC236}">
                <a16:creationId xmlns:a16="http://schemas.microsoft.com/office/drawing/2014/main" xmlns="" id="{FDB97C9F-E13B-7712-98C1-577239E11F40}"/>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xmlns="" id="{3DA6297E-549D-7EC2-2F19-B15A74856046}"/>
              </a:ext>
            </a:extLst>
          </p:cNvPr>
          <p:cNvSpPr>
            <a:spLocks noGrp="1"/>
          </p:cNvSpPr>
          <p:nvPr>
            <p:ph type="sldNum" sz="quarter" idx="12"/>
          </p:nvPr>
        </p:nvSpPr>
        <p:spPr/>
        <p:txBody>
          <a:bodyPr>
            <a:normAutofit/>
          </a:bodyPr>
          <a:lstStyle>
            <a:lvl1pPr>
              <a:defRPr/>
            </a:lvl1pPr>
          </a:lstStyle>
          <a:p>
            <a:fld id="{E64D7AB6-E3F1-498A-B604-F856E420CAFA}" type="slidenum">
              <a:rPr lang="en-US" altLang="en-US"/>
              <a:pPr/>
              <a:t>‹#›</a:t>
            </a:fld>
            <a:endParaRPr lang="en-US" altLang="en-US"/>
          </a:p>
        </p:txBody>
      </p:sp>
    </p:spTree>
    <p:extLst>
      <p:ext uri="{BB962C8B-B14F-4D97-AF65-F5344CB8AC3E}">
        <p14:creationId xmlns:p14="http://schemas.microsoft.com/office/powerpoint/2010/main" val="1213821629"/>
      </p:ext>
    </p:extLst>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8">
            <a:extLst>
              <a:ext uri="{FF2B5EF4-FFF2-40B4-BE49-F238E27FC236}">
                <a16:creationId xmlns:a16="http://schemas.microsoft.com/office/drawing/2014/main" xmlns="" id="{6E8CC0CC-EDC3-97EF-6B6C-FE52631ABD90}"/>
              </a:ext>
            </a:extLst>
          </p:cNvPr>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Freeform 9">
            <a:extLst>
              <a:ext uri="{FF2B5EF4-FFF2-40B4-BE49-F238E27FC236}">
                <a16:creationId xmlns:a16="http://schemas.microsoft.com/office/drawing/2014/main" xmlns="" id="{31EC47C8-BAED-B93E-69F6-C1CC79720AF6}"/>
              </a:ext>
            </a:extLst>
          </p:cNvPr>
          <p:cNvSpPr/>
          <p:nvPr/>
        </p:nvSpPr>
        <p:spPr>
          <a:xfrm>
            <a:off x="1808163" y="6148388"/>
            <a:ext cx="7337425" cy="711200"/>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Freeform 10">
            <a:extLst>
              <a:ext uri="{FF2B5EF4-FFF2-40B4-BE49-F238E27FC236}">
                <a16:creationId xmlns:a16="http://schemas.microsoft.com/office/drawing/2014/main" xmlns="" id="{E397A7D5-663E-A840-9C37-67EB9E806789}"/>
              </a:ext>
            </a:extLst>
          </p:cNvPr>
          <p:cNvSpPr/>
          <p:nvPr/>
        </p:nvSpPr>
        <p:spPr>
          <a:xfrm>
            <a:off x="0" y="5411788"/>
            <a:ext cx="7605713" cy="928687"/>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Freeform 11">
            <a:extLst>
              <a:ext uri="{FF2B5EF4-FFF2-40B4-BE49-F238E27FC236}">
                <a16:creationId xmlns:a16="http://schemas.microsoft.com/office/drawing/2014/main" xmlns="" id="{893231C2-91AC-D8A0-A130-3039C8FB20CE}"/>
              </a:ext>
            </a:extLst>
          </p:cNvPr>
          <p:cNvSpPr/>
          <p:nvPr/>
        </p:nvSpPr>
        <p:spPr>
          <a:xfrm>
            <a:off x="1681163" y="6116638"/>
            <a:ext cx="7464425" cy="741362"/>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5800" y="1600201"/>
            <a:ext cx="7772400" cy="3733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xmlns="" id="{A0343831-A311-BEE6-6A01-BCD3984BE441}"/>
              </a:ext>
            </a:extLst>
          </p:cNvPr>
          <p:cNvSpPr>
            <a:spLocks noGrp="1"/>
          </p:cNvSpPr>
          <p:nvPr>
            <p:ph type="dt" sz="half" idx="10"/>
          </p:nvPr>
        </p:nvSpPr>
        <p:spPr/>
        <p:txBody>
          <a:bodyPr/>
          <a:lstStyle>
            <a:lvl1pPr>
              <a:defRPr/>
            </a:lvl1pPr>
          </a:lstStyle>
          <a:p>
            <a:pPr>
              <a:defRPr/>
            </a:pPr>
            <a:endParaRPr/>
          </a:p>
        </p:txBody>
      </p:sp>
      <p:sp>
        <p:nvSpPr>
          <p:cNvPr id="9" name="Footer Placeholder 4">
            <a:extLst>
              <a:ext uri="{FF2B5EF4-FFF2-40B4-BE49-F238E27FC236}">
                <a16:creationId xmlns:a16="http://schemas.microsoft.com/office/drawing/2014/main" xmlns="" id="{2F18ACA5-1BFD-BE96-72C0-EA24674A0B4A}"/>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xmlns="" id="{D8AA26BE-5EB0-BD3F-CDDA-16CCD829362F}"/>
              </a:ext>
            </a:extLst>
          </p:cNvPr>
          <p:cNvSpPr>
            <a:spLocks noGrp="1"/>
          </p:cNvSpPr>
          <p:nvPr>
            <p:ph type="sldNum" sz="quarter" idx="12"/>
          </p:nvPr>
        </p:nvSpPr>
        <p:spPr/>
        <p:txBody>
          <a:bodyPr/>
          <a:lstStyle>
            <a:lvl1pPr>
              <a:defRPr/>
            </a:lvl1pPr>
          </a:lstStyle>
          <a:p>
            <a:fld id="{A0A6B497-E269-4990-8F50-9BAA465D528E}" type="slidenum">
              <a:rPr lang="en-US" altLang="en-US"/>
              <a:pPr/>
              <a:t>‹#›</a:t>
            </a:fld>
            <a:endParaRPr lang="en-US" altLang="en-US"/>
          </a:p>
        </p:txBody>
      </p:sp>
    </p:spTree>
    <p:extLst>
      <p:ext uri="{BB962C8B-B14F-4D97-AF65-F5344CB8AC3E}">
        <p14:creationId xmlns:p14="http://schemas.microsoft.com/office/powerpoint/2010/main" val="2314894366"/>
      </p:ext>
    </p:extLst>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8">
            <a:extLst>
              <a:ext uri="{FF2B5EF4-FFF2-40B4-BE49-F238E27FC236}">
                <a16:creationId xmlns:a16="http://schemas.microsoft.com/office/drawing/2014/main" xmlns="" id="{9ECD111B-46BA-A529-1F12-67787F15DEE9}"/>
              </a:ext>
            </a:extLst>
          </p:cNvPr>
          <p:cNvSpPr/>
          <p:nvPr/>
        </p:nvSpPr>
        <p:spPr>
          <a:xfrm>
            <a:off x="0" y="5546725"/>
            <a:ext cx="9147175" cy="1312863"/>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Freeform 9">
            <a:extLst>
              <a:ext uri="{FF2B5EF4-FFF2-40B4-BE49-F238E27FC236}">
                <a16:creationId xmlns:a16="http://schemas.microsoft.com/office/drawing/2014/main" xmlns="" id="{0260FE05-1CE3-C9AA-21A2-6722BC745348}"/>
              </a:ext>
            </a:extLst>
          </p:cNvPr>
          <p:cNvSpPr/>
          <p:nvPr/>
        </p:nvSpPr>
        <p:spPr>
          <a:xfrm>
            <a:off x="0" y="5292725"/>
            <a:ext cx="9144000"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Freeform 10">
            <a:extLst>
              <a:ext uri="{FF2B5EF4-FFF2-40B4-BE49-F238E27FC236}">
                <a16:creationId xmlns:a16="http://schemas.microsoft.com/office/drawing/2014/main" xmlns="" id="{2E173DBF-09B6-581F-E480-999409DD8ACD}"/>
              </a:ext>
            </a:extLst>
          </p:cNvPr>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Rectangle 6">
            <a:extLst>
              <a:ext uri="{FF2B5EF4-FFF2-40B4-BE49-F238E27FC236}">
                <a16:creationId xmlns:a16="http://schemas.microsoft.com/office/drawing/2014/main" xmlns="" id="{F62E534D-637D-9D97-51E6-82A82E727231}"/>
              </a:ext>
            </a:extLst>
          </p:cNvPr>
          <p:cNvSpPr/>
          <p:nvPr/>
        </p:nvSpPr>
        <p:spPr>
          <a:xfrm>
            <a:off x="0" y="5262563"/>
            <a:ext cx="9144000" cy="7461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Freeform 12">
            <a:extLst>
              <a:ext uri="{FF2B5EF4-FFF2-40B4-BE49-F238E27FC236}">
                <a16:creationId xmlns:a16="http://schemas.microsoft.com/office/drawing/2014/main" xmlns="" id="{1305FDC3-188A-B8C9-3287-A649C0FBF512}"/>
              </a:ext>
            </a:extLst>
          </p:cNvPr>
          <p:cNvSpPr/>
          <p:nvPr/>
        </p:nvSpPr>
        <p:spPr>
          <a:xfrm>
            <a:off x="0" y="5502275"/>
            <a:ext cx="9144000" cy="1271588"/>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3">
            <a:extLst>
              <a:ext uri="{FF2B5EF4-FFF2-40B4-BE49-F238E27FC236}">
                <a16:creationId xmlns:a16="http://schemas.microsoft.com/office/drawing/2014/main" xmlns="" id="{A4236396-94EA-0C3B-EE7D-456038E805FB}"/>
              </a:ext>
            </a:extLst>
          </p:cNvPr>
          <p:cNvSpPr>
            <a:spLocks noGrp="1"/>
          </p:cNvSpPr>
          <p:nvPr>
            <p:ph type="dt" sz="half" idx="10"/>
          </p:nvPr>
        </p:nvSpPr>
        <p:spPr/>
        <p:txBody>
          <a:bodyPr/>
          <a:lstStyle>
            <a:lvl1pPr>
              <a:defRPr/>
            </a:lvl1pPr>
          </a:lstStyle>
          <a:p>
            <a:pPr>
              <a:defRPr/>
            </a:pPr>
            <a:endParaRPr/>
          </a:p>
        </p:txBody>
      </p:sp>
      <p:sp>
        <p:nvSpPr>
          <p:cNvPr id="10" name="Footer Placeholder 4">
            <a:extLst>
              <a:ext uri="{FF2B5EF4-FFF2-40B4-BE49-F238E27FC236}">
                <a16:creationId xmlns:a16="http://schemas.microsoft.com/office/drawing/2014/main" xmlns="" id="{1CFF00EE-5C53-45B9-1794-63C3CED63066}"/>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xmlns="" id="{3B499E3C-99E0-587B-3C3B-565219A761D3}"/>
              </a:ext>
            </a:extLst>
          </p:cNvPr>
          <p:cNvSpPr>
            <a:spLocks noGrp="1"/>
          </p:cNvSpPr>
          <p:nvPr>
            <p:ph type="sldNum" sz="quarter" idx="12"/>
          </p:nvPr>
        </p:nvSpPr>
        <p:spPr/>
        <p:txBody>
          <a:bodyPr/>
          <a:lstStyle>
            <a:lvl1pPr>
              <a:defRPr/>
            </a:lvl1pPr>
          </a:lstStyle>
          <a:p>
            <a:fld id="{26606F9E-D2FB-4206-9537-F9019D776F6A}" type="slidenum">
              <a:rPr lang="en-US" altLang="en-US"/>
              <a:pPr/>
              <a:t>‹#›</a:t>
            </a:fld>
            <a:endParaRPr lang="en-US" altLang="en-US"/>
          </a:p>
        </p:txBody>
      </p:sp>
    </p:spTree>
    <p:extLst>
      <p:ext uri="{BB962C8B-B14F-4D97-AF65-F5344CB8AC3E}">
        <p14:creationId xmlns:p14="http://schemas.microsoft.com/office/powerpoint/2010/main" val="3098357125"/>
      </p:ext>
    </p:extLst>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Freeform 8">
            <a:extLst>
              <a:ext uri="{FF2B5EF4-FFF2-40B4-BE49-F238E27FC236}">
                <a16:creationId xmlns:a16="http://schemas.microsoft.com/office/drawing/2014/main" xmlns="" id="{D7251AAA-AB55-A544-B707-420E240021F1}"/>
              </a:ext>
            </a:extLst>
          </p:cNvPr>
          <p:cNvSpPr/>
          <p:nvPr/>
        </p:nvSpPr>
        <p:spPr>
          <a:xfrm>
            <a:off x="1808163" y="6148388"/>
            <a:ext cx="7337425" cy="711200"/>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 name="Freeform 9">
            <a:extLst>
              <a:ext uri="{FF2B5EF4-FFF2-40B4-BE49-F238E27FC236}">
                <a16:creationId xmlns:a16="http://schemas.microsoft.com/office/drawing/2014/main" xmlns="" id="{E8175BC6-66BD-20F7-E707-A561B2B3D8F0}"/>
              </a:ext>
            </a:extLst>
          </p:cNvPr>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Freeform 10">
            <a:extLst>
              <a:ext uri="{FF2B5EF4-FFF2-40B4-BE49-F238E27FC236}">
                <a16:creationId xmlns:a16="http://schemas.microsoft.com/office/drawing/2014/main" xmlns="" id="{63338AF0-E853-F376-7F75-728F004051FF}"/>
              </a:ext>
            </a:extLst>
          </p:cNvPr>
          <p:cNvSpPr/>
          <p:nvPr/>
        </p:nvSpPr>
        <p:spPr>
          <a:xfrm>
            <a:off x="0" y="5411788"/>
            <a:ext cx="7605713" cy="928687"/>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Freeform 11">
            <a:extLst>
              <a:ext uri="{FF2B5EF4-FFF2-40B4-BE49-F238E27FC236}">
                <a16:creationId xmlns:a16="http://schemas.microsoft.com/office/drawing/2014/main" xmlns="" id="{2613032F-01B8-97FD-6E7E-169ADE1D23A7}"/>
              </a:ext>
            </a:extLst>
          </p:cNvPr>
          <p:cNvSpPr/>
          <p:nvPr/>
        </p:nvSpPr>
        <p:spPr>
          <a:xfrm>
            <a:off x="1681163" y="6116638"/>
            <a:ext cx="7464425" cy="741362"/>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p:txBody>
          <a:bodyPr/>
          <a:lstStyle/>
          <a:p>
            <a:r>
              <a:rPr lang="en-US"/>
              <a:t>Click to edit Master title style</a:t>
            </a:r>
          </a:p>
        </p:txBody>
      </p:sp>
      <p:sp>
        <p:nvSpPr>
          <p:cNvPr id="13" name="Content Placeholder 12"/>
          <p:cNvSpPr>
            <a:spLocks noGrp="1"/>
          </p:cNvSpPr>
          <p:nvPr>
            <p:ph sz="quarter" idx="13"/>
          </p:nvPr>
        </p:nvSpPr>
        <p:spPr>
          <a:xfrm>
            <a:off x="685800" y="1536192"/>
            <a:ext cx="3657600"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4">
            <a:extLst>
              <a:ext uri="{FF2B5EF4-FFF2-40B4-BE49-F238E27FC236}">
                <a16:creationId xmlns:a16="http://schemas.microsoft.com/office/drawing/2014/main" xmlns="" id="{5FF4570F-896E-8F51-D3A4-4975EAB6AC41}"/>
              </a:ext>
            </a:extLst>
          </p:cNvPr>
          <p:cNvSpPr>
            <a:spLocks noGrp="1"/>
          </p:cNvSpPr>
          <p:nvPr>
            <p:ph type="dt" sz="half" idx="15"/>
          </p:nvPr>
        </p:nvSpPr>
        <p:spPr/>
        <p:txBody>
          <a:bodyPr/>
          <a:lstStyle>
            <a:lvl1pPr>
              <a:defRPr/>
            </a:lvl1pPr>
          </a:lstStyle>
          <a:p>
            <a:pPr>
              <a:defRPr/>
            </a:pPr>
            <a:endParaRPr/>
          </a:p>
        </p:txBody>
      </p:sp>
      <p:sp>
        <p:nvSpPr>
          <p:cNvPr id="8" name="Footer Placeholder 5">
            <a:extLst>
              <a:ext uri="{FF2B5EF4-FFF2-40B4-BE49-F238E27FC236}">
                <a16:creationId xmlns:a16="http://schemas.microsoft.com/office/drawing/2014/main" xmlns="" id="{0481A713-3434-245E-E27B-5937404A319F}"/>
              </a:ext>
            </a:extLst>
          </p:cNvPr>
          <p:cNvSpPr>
            <a:spLocks noGrp="1"/>
          </p:cNvSpPr>
          <p:nvPr>
            <p:ph type="ftr" sz="quarter" idx="16"/>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xmlns="" id="{BE29BA6F-9DBD-193D-CE89-D2B25264BFD2}"/>
              </a:ext>
            </a:extLst>
          </p:cNvPr>
          <p:cNvSpPr>
            <a:spLocks noGrp="1"/>
          </p:cNvSpPr>
          <p:nvPr>
            <p:ph type="sldNum" sz="quarter" idx="17"/>
          </p:nvPr>
        </p:nvSpPr>
        <p:spPr/>
        <p:txBody>
          <a:bodyPr/>
          <a:lstStyle>
            <a:lvl1pPr>
              <a:defRPr/>
            </a:lvl1pPr>
          </a:lstStyle>
          <a:p>
            <a:fld id="{5AA3A577-8D99-4B7D-8D03-8E7B987A9451}" type="slidenum">
              <a:rPr lang="en-US" altLang="en-US"/>
              <a:pPr/>
              <a:t>‹#›</a:t>
            </a:fld>
            <a:endParaRPr lang="en-US" altLang="en-US"/>
          </a:p>
        </p:txBody>
      </p:sp>
    </p:spTree>
    <p:extLst>
      <p:ext uri="{BB962C8B-B14F-4D97-AF65-F5344CB8AC3E}">
        <p14:creationId xmlns:p14="http://schemas.microsoft.com/office/powerpoint/2010/main" val="333848913"/>
      </p:ext>
    </p:extLst>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4" name="Freeform 8">
            <a:extLst>
              <a:ext uri="{FF2B5EF4-FFF2-40B4-BE49-F238E27FC236}">
                <a16:creationId xmlns:a16="http://schemas.microsoft.com/office/drawing/2014/main" xmlns="" id="{2368BC08-ADE3-C0CF-0A05-B1604FD68389}"/>
              </a:ext>
            </a:extLst>
          </p:cNvPr>
          <p:cNvSpPr/>
          <p:nvPr/>
        </p:nvSpPr>
        <p:spPr>
          <a:xfrm>
            <a:off x="1808163" y="6148388"/>
            <a:ext cx="7337425" cy="711200"/>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Freeform 9">
            <a:extLst>
              <a:ext uri="{FF2B5EF4-FFF2-40B4-BE49-F238E27FC236}">
                <a16:creationId xmlns:a16="http://schemas.microsoft.com/office/drawing/2014/main" xmlns="" id="{63188753-41D1-BAB9-6540-2A6B6E443D3B}"/>
              </a:ext>
            </a:extLst>
          </p:cNvPr>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Freeform 10">
            <a:extLst>
              <a:ext uri="{FF2B5EF4-FFF2-40B4-BE49-F238E27FC236}">
                <a16:creationId xmlns:a16="http://schemas.microsoft.com/office/drawing/2014/main" xmlns="" id="{3199177C-45C8-A8BB-6AB3-C34D18DCECC9}"/>
              </a:ext>
            </a:extLst>
          </p:cNvPr>
          <p:cNvSpPr/>
          <p:nvPr/>
        </p:nvSpPr>
        <p:spPr>
          <a:xfrm>
            <a:off x="0" y="5411788"/>
            <a:ext cx="7605713" cy="928687"/>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Freeform 11">
            <a:extLst>
              <a:ext uri="{FF2B5EF4-FFF2-40B4-BE49-F238E27FC236}">
                <a16:creationId xmlns:a16="http://schemas.microsoft.com/office/drawing/2014/main" xmlns="" id="{51A1A6B0-293E-D907-F15D-AF5AF186F9C9}"/>
              </a:ext>
            </a:extLst>
          </p:cNvPr>
          <p:cNvSpPr/>
          <p:nvPr/>
        </p:nvSpPr>
        <p:spPr>
          <a:xfrm>
            <a:off x="1681163" y="6116638"/>
            <a:ext cx="7464425" cy="741362"/>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14"/>
          <p:cNvSpPr>
            <a:spLocks noGrp="1"/>
          </p:cNvSpPr>
          <p:nvPr>
            <p:ph sz="quarter" idx="13"/>
          </p:nvPr>
        </p:nvSpPr>
        <p:spPr>
          <a:xfrm>
            <a:off x="685800" y="2209800"/>
            <a:ext cx="365760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p:cNvSpPr>
            <a:spLocks noGrp="1"/>
          </p:cNvSpPr>
          <p:nvPr>
            <p:ph sz="quarter" idx="14"/>
          </p:nvPr>
        </p:nvSpPr>
        <p:spPr>
          <a:xfrm>
            <a:off x="4800600" y="2209800"/>
            <a:ext cx="365760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a:extLst>
              <a:ext uri="{FF2B5EF4-FFF2-40B4-BE49-F238E27FC236}">
                <a16:creationId xmlns:a16="http://schemas.microsoft.com/office/drawing/2014/main" xmlns="" id="{EBDB9A8C-A5DD-38BB-2C40-6CE85F9F240D}"/>
              </a:ext>
            </a:extLst>
          </p:cNvPr>
          <p:cNvSpPr>
            <a:spLocks noGrp="1"/>
          </p:cNvSpPr>
          <p:nvPr>
            <p:ph type="dt" sz="half" idx="15"/>
          </p:nvPr>
        </p:nvSpPr>
        <p:spPr/>
        <p:txBody>
          <a:bodyPr/>
          <a:lstStyle>
            <a:lvl1pPr>
              <a:defRPr/>
            </a:lvl1pPr>
          </a:lstStyle>
          <a:p>
            <a:pPr>
              <a:defRPr/>
            </a:pPr>
            <a:endParaRPr/>
          </a:p>
        </p:txBody>
      </p:sp>
      <p:sp>
        <p:nvSpPr>
          <p:cNvPr id="10" name="Footer Placeholder 7">
            <a:extLst>
              <a:ext uri="{FF2B5EF4-FFF2-40B4-BE49-F238E27FC236}">
                <a16:creationId xmlns:a16="http://schemas.microsoft.com/office/drawing/2014/main" xmlns="" id="{6954318A-FA00-EAF9-EF3E-10906EDB9118}"/>
              </a:ext>
            </a:extLst>
          </p:cNvPr>
          <p:cNvSpPr>
            <a:spLocks noGrp="1"/>
          </p:cNvSpPr>
          <p:nvPr>
            <p:ph type="ftr" sz="quarter" idx="16"/>
          </p:nvPr>
        </p:nvSpPr>
        <p:spPr/>
        <p:txBody>
          <a:bodyPr/>
          <a:lstStyle>
            <a:lvl1pPr>
              <a:defRPr/>
            </a:lvl1pPr>
          </a:lstStyle>
          <a:p>
            <a:pPr>
              <a:defRPr/>
            </a:pPr>
            <a:endParaRPr lang="en-US"/>
          </a:p>
        </p:txBody>
      </p:sp>
      <p:sp>
        <p:nvSpPr>
          <p:cNvPr id="11" name="Slide Number Placeholder 8">
            <a:extLst>
              <a:ext uri="{FF2B5EF4-FFF2-40B4-BE49-F238E27FC236}">
                <a16:creationId xmlns:a16="http://schemas.microsoft.com/office/drawing/2014/main" xmlns="" id="{553198B7-ADBD-A0CB-6B95-9AFF9255967B}"/>
              </a:ext>
            </a:extLst>
          </p:cNvPr>
          <p:cNvSpPr>
            <a:spLocks noGrp="1"/>
          </p:cNvSpPr>
          <p:nvPr>
            <p:ph type="sldNum" sz="quarter" idx="17"/>
          </p:nvPr>
        </p:nvSpPr>
        <p:spPr/>
        <p:txBody>
          <a:bodyPr/>
          <a:lstStyle>
            <a:lvl1pPr>
              <a:defRPr/>
            </a:lvl1pPr>
          </a:lstStyle>
          <a:p>
            <a:fld id="{77474659-6827-4936-8335-AEE95AA1164F}" type="slidenum">
              <a:rPr lang="en-US" altLang="en-US"/>
              <a:pPr/>
              <a:t>‹#›</a:t>
            </a:fld>
            <a:endParaRPr lang="en-US" altLang="en-US"/>
          </a:p>
        </p:txBody>
      </p:sp>
    </p:spTree>
    <p:extLst>
      <p:ext uri="{BB962C8B-B14F-4D97-AF65-F5344CB8AC3E}">
        <p14:creationId xmlns:p14="http://schemas.microsoft.com/office/powerpoint/2010/main" val="1024585033"/>
      </p:ext>
    </p:extLst>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8">
            <a:extLst>
              <a:ext uri="{FF2B5EF4-FFF2-40B4-BE49-F238E27FC236}">
                <a16:creationId xmlns:a16="http://schemas.microsoft.com/office/drawing/2014/main" xmlns="" id="{6CEE5892-86A6-3D83-FB3A-85C607C8449D}"/>
              </a:ext>
            </a:extLst>
          </p:cNvPr>
          <p:cNvSpPr/>
          <p:nvPr/>
        </p:nvSpPr>
        <p:spPr>
          <a:xfrm>
            <a:off x="0" y="5010150"/>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 name="Freeform 9">
            <a:extLst>
              <a:ext uri="{FF2B5EF4-FFF2-40B4-BE49-F238E27FC236}">
                <a16:creationId xmlns:a16="http://schemas.microsoft.com/office/drawing/2014/main" xmlns="" id="{B4573E5B-5A77-489C-A25A-4F981FBFD232}"/>
              </a:ext>
            </a:extLst>
          </p:cNvPr>
          <p:cNvSpPr/>
          <p:nvPr/>
        </p:nvSpPr>
        <p:spPr>
          <a:xfrm>
            <a:off x="0" y="5730875"/>
            <a:ext cx="9147175" cy="1127125"/>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Freeform 10">
            <a:extLst>
              <a:ext uri="{FF2B5EF4-FFF2-40B4-BE49-F238E27FC236}">
                <a16:creationId xmlns:a16="http://schemas.microsoft.com/office/drawing/2014/main" xmlns="" id="{CF5BB86D-F905-C397-BFF5-0EC3DBED5221}"/>
              </a:ext>
            </a:extLst>
          </p:cNvPr>
          <p:cNvSpPr/>
          <p:nvPr/>
        </p:nvSpPr>
        <p:spPr>
          <a:xfrm>
            <a:off x="0" y="4973638"/>
            <a:ext cx="7675563" cy="928687"/>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Freeform 11">
            <a:extLst>
              <a:ext uri="{FF2B5EF4-FFF2-40B4-BE49-F238E27FC236}">
                <a16:creationId xmlns:a16="http://schemas.microsoft.com/office/drawing/2014/main" xmlns="" id="{EADBFEB7-A5AD-513C-6CB5-4F9F9EA0528B}"/>
              </a:ext>
            </a:extLst>
          </p:cNvPr>
          <p:cNvSpPr/>
          <p:nvPr/>
        </p:nvSpPr>
        <p:spPr>
          <a:xfrm>
            <a:off x="-3175" y="5695950"/>
            <a:ext cx="9147175" cy="930275"/>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p:txBody>
          <a:bodyPr/>
          <a:lstStyle/>
          <a:p>
            <a:r>
              <a:rPr lang="en-US"/>
              <a:t>Click to edit Master title style</a:t>
            </a:r>
          </a:p>
        </p:txBody>
      </p:sp>
      <p:sp>
        <p:nvSpPr>
          <p:cNvPr id="7" name="Date Placeholder 2">
            <a:extLst>
              <a:ext uri="{FF2B5EF4-FFF2-40B4-BE49-F238E27FC236}">
                <a16:creationId xmlns:a16="http://schemas.microsoft.com/office/drawing/2014/main" xmlns="" id="{0929BFEF-B20B-81D0-825A-45CD25238472}"/>
              </a:ext>
            </a:extLst>
          </p:cNvPr>
          <p:cNvSpPr>
            <a:spLocks noGrp="1"/>
          </p:cNvSpPr>
          <p:nvPr>
            <p:ph type="dt" sz="half" idx="10"/>
          </p:nvPr>
        </p:nvSpPr>
        <p:spPr/>
        <p:txBody>
          <a:bodyPr/>
          <a:lstStyle>
            <a:lvl1pPr>
              <a:defRPr/>
            </a:lvl1pPr>
          </a:lstStyle>
          <a:p>
            <a:pPr>
              <a:defRPr/>
            </a:pPr>
            <a:endParaRPr/>
          </a:p>
        </p:txBody>
      </p:sp>
      <p:sp>
        <p:nvSpPr>
          <p:cNvPr id="8" name="Footer Placeholder 3">
            <a:extLst>
              <a:ext uri="{FF2B5EF4-FFF2-40B4-BE49-F238E27FC236}">
                <a16:creationId xmlns:a16="http://schemas.microsoft.com/office/drawing/2014/main" xmlns="" id="{14005142-FBBA-6861-7F02-3C2614861C5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4">
            <a:extLst>
              <a:ext uri="{FF2B5EF4-FFF2-40B4-BE49-F238E27FC236}">
                <a16:creationId xmlns:a16="http://schemas.microsoft.com/office/drawing/2014/main" xmlns="" id="{E338896B-7D65-4A41-F7DD-44F3C6DCCA84}"/>
              </a:ext>
            </a:extLst>
          </p:cNvPr>
          <p:cNvSpPr>
            <a:spLocks noGrp="1"/>
          </p:cNvSpPr>
          <p:nvPr>
            <p:ph type="sldNum" sz="quarter" idx="12"/>
          </p:nvPr>
        </p:nvSpPr>
        <p:spPr/>
        <p:txBody>
          <a:bodyPr/>
          <a:lstStyle>
            <a:lvl1pPr>
              <a:defRPr/>
            </a:lvl1pPr>
          </a:lstStyle>
          <a:p>
            <a:fld id="{14516EC3-2F8A-4C3C-B1D2-C407BC1DBA4C}" type="slidenum">
              <a:rPr lang="en-US" altLang="en-US"/>
              <a:pPr/>
              <a:t>‹#›</a:t>
            </a:fld>
            <a:endParaRPr lang="en-US" altLang="en-US"/>
          </a:p>
        </p:txBody>
      </p:sp>
    </p:spTree>
    <p:extLst>
      <p:ext uri="{BB962C8B-B14F-4D97-AF65-F5344CB8AC3E}">
        <p14:creationId xmlns:p14="http://schemas.microsoft.com/office/powerpoint/2010/main" val="2766410329"/>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DAA3594D-A53C-9BD9-AEE6-59B9EAE9F9C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7CD204D5-C987-B79C-BE61-8203CFFCC5F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757E2AEA-024F-841A-03C2-8209781A2BEB}"/>
              </a:ext>
            </a:extLst>
          </p:cNvPr>
          <p:cNvSpPr>
            <a:spLocks noGrp="1" noChangeArrowheads="1"/>
          </p:cNvSpPr>
          <p:nvPr>
            <p:ph type="sldNum" sz="quarter" idx="12"/>
          </p:nvPr>
        </p:nvSpPr>
        <p:spPr>
          <a:ln/>
        </p:spPr>
        <p:txBody>
          <a:bodyPr/>
          <a:lstStyle>
            <a:lvl1pPr>
              <a:defRPr/>
            </a:lvl1pPr>
          </a:lstStyle>
          <a:p>
            <a:fld id="{8365A0A6-2D16-4611-B7A5-B55FB881CB6C}" type="slidenum">
              <a:rPr lang="en-US" altLang="en-US"/>
              <a:pPr/>
              <a:t>‹#›</a:t>
            </a:fld>
            <a:endParaRPr lang="en-US" altLang="en-US"/>
          </a:p>
        </p:txBody>
      </p:sp>
    </p:spTree>
    <p:extLst>
      <p:ext uri="{BB962C8B-B14F-4D97-AF65-F5344CB8AC3E}">
        <p14:creationId xmlns:p14="http://schemas.microsoft.com/office/powerpoint/2010/main" val="4070430777"/>
      </p:ext>
    </p:extLst>
  </p:cSld>
  <p:clrMapOvr>
    <a:masterClrMapping/>
  </p:clrMapOvr>
  <p:transition>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8">
            <a:extLst>
              <a:ext uri="{FF2B5EF4-FFF2-40B4-BE49-F238E27FC236}">
                <a16:creationId xmlns:a16="http://schemas.microsoft.com/office/drawing/2014/main" xmlns="" id="{593DC3EE-134D-9CF8-2C48-60E85C0B9A03}"/>
              </a:ext>
            </a:extLst>
          </p:cNvPr>
          <p:cNvSpPr/>
          <p:nvPr/>
        </p:nvSpPr>
        <p:spPr>
          <a:xfrm>
            <a:off x="0" y="5730875"/>
            <a:ext cx="9147175" cy="1127125"/>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Freeform 9">
            <a:extLst>
              <a:ext uri="{FF2B5EF4-FFF2-40B4-BE49-F238E27FC236}">
                <a16:creationId xmlns:a16="http://schemas.microsoft.com/office/drawing/2014/main" xmlns="" id="{C0185F79-DA68-485A-6FC8-325872E03031}"/>
              </a:ext>
            </a:extLst>
          </p:cNvPr>
          <p:cNvSpPr/>
          <p:nvPr/>
        </p:nvSpPr>
        <p:spPr>
          <a:xfrm>
            <a:off x="0" y="5381625"/>
            <a:ext cx="3286125" cy="1208088"/>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 name="Freeform 10">
            <a:extLst>
              <a:ext uri="{FF2B5EF4-FFF2-40B4-BE49-F238E27FC236}">
                <a16:creationId xmlns:a16="http://schemas.microsoft.com/office/drawing/2014/main" xmlns="" id="{F80BCDD4-93D6-1214-2DDE-9FAF9DE9FAF8}"/>
              </a:ext>
            </a:extLst>
          </p:cNvPr>
          <p:cNvSpPr/>
          <p:nvPr/>
        </p:nvSpPr>
        <p:spPr>
          <a:xfrm>
            <a:off x="-3175" y="5695950"/>
            <a:ext cx="9147175" cy="930275"/>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Freeform 11">
            <a:extLst>
              <a:ext uri="{FF2B5EF4-FFF2-40B4-BE49-F238E27FC236}">
                <a16:creationId xmlns:a16="http://schemas.microsoft.com/office/drawing/2014/main" xmlns="" id="{CD5B79BC-1B7F-BED5-5244-31148039DDCD}"/>
              </a:ext>
            </a:extLst>
          </p:cNvPr>
          <p:cNvSpPr/>
          <p:nvPr/>
        </p:nvSpPr>
        <p:spPr>
          <a:xfrm>
            <a:off x="0" y="5346700"/>
            <a:ext cx="3425825" cy="944563"/>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Date Placeholder 1">
            <a:extLst>
              <a:ext uri="{FF2B5EF4-FFF2-40B4-BE49-F238E27FC236}">
                <a16:creationId xmlns:a16="http://schemas.microsoft.com/office/drawing/2014/main" xmlns="" id="{005FEB4A-033D-F359-D856-62C855BF0232}"/>
              </a:ext>
            </a:extLst>
          </p:cNvPr>
          <p:cNvSpPr>
            <a:spLocks noGrp="1"/>
          </p:cNvSpPr>
          <p:nvPr>
            <p:ph type="dt" sz="half" idx="10"/>
          </p:nvPr>
        </p:nvSpPr>
        <p:spPr/>
        <p:txBody>
          <a:bodyPr/>
          <a:lstStyle>
            <a:lvl1pPr>
              <a:defRPr/>
            </a:lvl1pPr>
          </a:lstStyle>
          <a:p>
            <a:pPr>
              <a:defRPr/>
            </a:pPr>
            <a:endParaRPr/>
          </a:p>
        </p:txBody>
      </p:sp>
      <p:sp>
        <p:nvSpPr>
          <p:cNvPr id="7" name="Footer Placeholder 2">
            <a:extLst>
              <a:ext uri="{FF2B5EF4-FFF2-40B4-BE49-F238E27FC236}">
                <a16:creationId xmlns:a16="http://schemas.microsoft.com/office/drawing/2014/main" xmlns="" id="{8D4B9239-0C2A-7A80-C79C-9D6CD7F930F2}"/>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3">
            <a:extLst>
              <a:ext uri="{FF2B5EF4-FFF2-40B4-BE49-F238E27FC236}">
                <a16:creationId xmlns:a16="http://schemas.microsoft.com/office/drawing/2014/main" xmlns="" id="{5C9565E6-8D53-62CA-7CE6-7D5C7ABF9144}"/>
              </a:ext>
            </a:extLst>
          </p:cNvPr>
          <p:cNvSpPr>
            <a:spLocks noGrp="1"/>
          </p:cNvSpPr>
          <p:nvPr>
            <p:ph type="sldNum" sz="quarter" idx="12"/>
          </p:nvPr>
        </p:nvSpPr>
        <p:spPr/>
        <p:txBody>
          <a:bodyPr/>
          <a:lstStyle>
            <a:lvl1pPr>
              <a:defRPr/>
            </a:lvl1pPr>
          </a:lstStyle>
          <a:p>
            <a:fld id="{46568769-90EC-4757-A297-0A935F2E91C0}" type="slidenum">
              <a:rPr lang="en-US" altLang="en-US"/>
              <a:pPr/>
              <a:t>‹#›</a:t>
            </a:fld>
            <a:endParaRPr lang="en-US" altLang="en-US"/>
          </a:p>
        </p:txBody>
      </p:sp>
    </p:spTree>
    <p:extLst>
      <p:ext uri="{BB962C8B-B14F-4D97-AF65-F5344CB8AC3E}">
        <p14:creationId xmlns:p14="http://schemas.microsoft.com/office/powerpoint/2010/main" val="2767958363"/>
      </p:ext>
    </p:extLst>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Freeform 8">
            <a:extLst>
              <a:ext uri="{FF2B5EF4-FFF2-40B4-BE49-F238E27FC236}">
                <a16:creationId xmlns:a16="http://schemas.microsoft.com/office/drawing/2014/main" xmlns="" id="{3B43336F-E636-6BD9-DC60-B0B92259704F}"/>
              </a:ext>
            </a:extLst>
          </p:cNvPr>
          <p:cNvSpPr/>
          <p:nvPr/>
        </p:nvSpPr>
        <p:spPr>
          <a:xfrm>
            <a:off x="0" y="5010150"/>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 name="Freeform 9">
            <a:extLst>
              <a:ext uri="{FF2B5EF4-FFF2-40B4-BE49-F238E27FC236}">
                <a16:creationId xmlns:a16="http://schemas.microsoft.com/office/drawing/2014/main" xmlns="" id="{42469B8A-34BE-2EEC-8939-CF85019D008F}"/>
              </a:ext>
            </a:extLst>
          </p:cNvPr>
          <p:cNvSpPr/>
          <p:nvPr/>
        </p:nvSpPr>
        <p:spPr>
          <a:xfrm>
            <a:off x="0" y="5730875"/>
            <a:ext cx="9147175" cy="1127125"/>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Freeform 10">
            <a:extLst>
              <a:ext uri="{FF2B5EF4-FFF2-40B4-BE49-F238E27FC236}">
                <a16:creationId xmlns:a16="http://schemas.microsoft.com/office/drawing/2014/main" xmlns="" id="{BDF11F6C-B16E-4004-70F2-4CB9427EA8C8}"/>
              </a:ext>
            </a:extLst>
          </p:cNvPr>
          <p:cNvSpPr/>
          <p:nvPr/>
        </p:nvSpPr>
        <p:spPr>
          <a:xfrm>
            <a:off x="0" y="4973638"/>
            <a:ext cx="7675563" cy="928687"/>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Freeform 11">
            <a:extLst>
              <a:ext uri="{FF2B5EF4-FFF2-40B4-BE49-F238E27FC236}">
                <a16:creationId xmlns:a16="http://schemas.microsoft.com/office/drawing/2014/main" xmlns="" id="{24801AF6-E214-787E-0B1A-02B54DF2A423}"/>
              </a:ext>
            </a:extLst>
          </p:cNvPr>
          <p:cNvSpPr/>
          <p:nvPr/>
        </p:nvSpPr>
        <p:spPr>
          <a:xfrm>
            <a:off x="-3175" y="5695950"/>
            <a:ext cx="9147175" cy="930275"/>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a:t>Click to edit Master title style</a:t>
            </a:r>
            <a:endParaRPr lang="en-US" dirty="0"/>
          </a:p>
        </p:txBody>
      </p:sp>
      <p:sp>
        <p:nvSpPr>
          <p:cNvPr id="13" name="Content Placeholder 12"/>
          <p:cNvSpPr>
            <a:spLocks noGrp="1"/>
          </p:cNvSpPr>
          <p:nvPr>
            <p:ph sz="quarter" idx="13"/>
          </p:nvPr>
        </p:nvSpPr>
        <p:spPr>
          <a:xfrm>
            <a:off x="4572000" y="609600"/>
            <a:ext cx="38862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7" name="Date Placeholder 4">
            <a:extLst>
              <a:ext uri="{FF2B5EF4-FFF2-40B4-BE49-F238E27FC236}">
                <a16:creationId xmlns:a16="http://schemas.microsoft.com/office/drawing/2014/main" xmlns="" id="{9792B59A-C1A0-666D-F6F2-D60753CFD3DB}"/>
              </a:ext>
            </a:extLst>
          </p:cNvPr>
          <p:cNvSpPr>
            <a:spLocks noGrp="1"/>
          </p:cNvSpPr>
          <p:nvPr>
            <p:ph type="dt" sz="half" idx="15"/>
          </p:nvPr>
        </p:nvSpPr>
        <p:spPr/>
        <p:txBody>
          <a:bodyPr/>
          <a:lstStyle>
            <a:lvl1pPr>
              <a:defRPr/>
            </a:lvl1pPr>
          </a:lstStyle>
          <a:p>
            <a:pPr>
              <a:defRPr/>
            </a:pPr>
            <a:endParaRPr/>
          </a:p>
        </p:txBody>
      </p:sp>
      <p:sp>
        <p:nvSpPr>
          <p:cNvPr id="8" name="Footer Placeholder 5">
            <a:extLst>
              <a:ext uri="{FF2B5EF4-FFF2-40B4-BE49-F238E27FC236}">
                <a16:creationId xmlns:a16="http://schemas.microsoft.com/office/drawing/2014/main" xmlns="" id="{7FE9EB9A-E9DC-906B-A874-E46647D9C680}"/>
              </a:ext>
            </a:extLst>
          </p:cNvPr>
          <p:cNvSpPr>
            <a:spLocks noGrp="1"/>
          </p:cNvSpPr>
          <p:nvPr>
            <p:ph type="ftr" sz="quarter" idx="16"/>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xmlns="" id="{9D754E85-667B-B1A5-CEEB-71E64C5ACDB8}"/>
              </a:ext>
            </a:extLst>
          </p:cNvPr>
          <p:cNvSpPr>
            <a:spLocks noGrp="1"/>
          </p:cNvSpPr>
          <p:nvPr>
            <p:ph type="sldNum" sz="quarter" idx="17"/>
          </p:nvPr>
        </p:nvSpPr>
        <p:spPr/>
        <p:txBody>
          <a:bodyPr/>
          <a:lstStyle>
            <a:lvl1pPr>
              <a:defRPr/>
            </a:lvl1pPr>
          </a:lstStyle>
          <a:p>
            <a:fld id="{E61B4125-0B9B-4A4C-8A20-99F8C1641A5A}" type="slidenum">
              <a:rPr lang="en-US" altLang="en-US"/>
              <a:pPr/>
              <a:t>‹#›</a:t>
            </a:fld>
            <a:endParaRPr lang="en-US" altLang="en-US"/>
          </a:p>
        </p:txBody>
      </p:sp>
    </p:spTree>
    <p:extLst>
      <p:ext uri="{BB962C8B-B14F-4D97-AF65-F5344CB8AC3E}">
        <p14:creationId xmlns:p14="http://schemas.microsoft.com/office/powerpoint/2010/main" val="2086616770"/>
      </p:ext>
    </p:extLst>
  </p:cSld>
  <p:clrMapOvr>
    <a:masterClrMapping/>
  </p:clrMapOvr>
  <p:transitio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Freeform 8">
            <a:extLst>
              <a:ext uri="{FF2B5EF4-FFF2-40B4-BE49-F238E27FC236}">
                <a16:creationId xmlns:a16="http://schemas.microsoft.com/office/drawing/2014/main" xmlns="" id="{7869A5EC-F5C8-D7AB-DC0F-B5CC0776477F}"/>
              </a:ext>
            </a:extLst>
          </p:cNvPr>
          <p:cNvSpPr/>
          <p:nvPr/>
        </p:nvSpPr>
        <p:spPr>
          <a:xfrm>
            <a:off x="1808163" y="6148388"/>
            <a:ext cx="7337425" cy="711200"/>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 name="Freeform 9">
            <a:extLst>
              <a:ext uri="{FF2B5EF4-FFF2-40B4-BE49-F238E27FC236}">
                <a16:creationId xmlns:a16="http://schemas.microsoft.com/office/drawing/2014/main" xmlns="" id="{CC1CA7A5-92A1-232B-B585-219A50C74FF0}"/>
              </a:ext>
            </a:extLst>
          </p:cNvPr>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Freeform 10">
            <a:extLst>
              <a:ext uri="{FF2B5EF4-FFF2-40B4-BE49-F238E27FC236}">
                <a16:creationId xmlns:a16="http://schemas.microsoft.com/office/drawing/2014/main" xmlns="" id="{AEC8B54F-9E39-D295-15C2-CB1DCE8F9961}"/>
              </a:ext>
            </a:extLst>
          </p:cNvPr>
          <p:cNvSpPr/>
          <p:nvPr/>
        </p:nvSpPr>
        <p:spPr>
          <a:xfrm>
            <a:off x="0" y="5411788"/>
            <a:ext cx="7605713" cy="928687"/>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Freeform 11">
            <a:extLst>
              <a:ext uri="{FF2B5EF4-FFF2-40B4-BE49-F238E27FC236}">
                <a16:creationId xmlns:a16="http://schemas.microsoft.com/office/drawing/2014/main" xmlns="" id="{9ABC8974-A013-61E4-345D-D176EBB50A0C}"/>
              </a:ext>
            </a:extLst>
          </p:cNvPr>
          <p:cNvSpPr/>
          <p:nvPr/>
        </p:nvSpPr>
        <p:spPr>
          <a:xfrm>
            <a:off x="1681163" y="6116638"/>
            <a:ext cx="7464425" cy="741362"/>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rtlCol="0">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7" name="Date Placeholder 4">
            <a:extLst>
              <a:ext uri="{FF2B5EF4-FFF2-40B4-BE49-F238E27FC236}">
                <a16:creationId xmlns:a16="http://schemas.microsoft.com/office/drawing/2014/main" xmlns="" id="{74663522-6D0C-4D9B-10B8-112CC2911CF2}"/>
              </a:ext>
            </a:extLst>
          </p:cNvPr>
          <p:cNvSpPr>
            <a:spLocks noGrp="1"/>
          </p:cNvSpPr>
          <p:nvPr>
            <p:ph type="dt" sz="half" idx="15"/>
          </p:nvPr>
        </p:nvSpPr>
        <p:spPr/>
        <p:txBody>
          <a:bodyPr/>
          <a:lstStyle>
            <a:lvl1pPr>
              <a:defRPr/>
            </a:lvl1pPr>
          </a:lstStyle>
          <a:p>
            <a:pPr>
              <a:defRPr/>
            </a:pPr>
            <a:endParaRPr/>
          </a:p>
        </p:txBody>
      </p:sp>
      <p:sp>
        <p:nvSpPr>
          <p:cNvPr id="8" name="Footer Placeholder 5">
            <a:extLst>
              <a:ext uri="{FF2B5EF4-FFF2-40B4-BE49-F238E27FC236}">
                <a16:creationId xmlns:a16="http://schemas.microsoft.com/office/drawing/2014/main" xmlns="" id="{B67CAA8B-3E1E-A0AA-55BB-D1002CCEEFF3}"/>
              </a:ext>
            </a:extLst>
          </p:cNvPr>
          <p:cNvSpPr>
            <a:spLocks noGrp="1"/>
          </p:cNvSpPr>
          <p:nvPr>
            <p:ph type="ftr" sz="quarter" idx="16"/>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xmlns="" id="{7476FE7C-5D94-31D5-3A01-5BE4F3446165}"/>
              </a:ext>
            </a:extLst>
          </p:cNvPr>
          <p:cNvSpPr>
            <a:spLocks noGrp="1"/>
          </p:cNvSpPr>
          <p:nvPr>
            <p:ph type="sldNum" sz="quarter" idx="17"/>
          </p:nvPr>
        </p:nvSpPr>
        <p:spPr/>
        <p:txBody>
          <a:bodyPr/>
          <a:lstStyle>
            <a:lvl1pPr>
              <a:defRPr/>
            </a:lvl1pPr>
          </a:lstStyle>
          <a:p>
            <a:fld id="{18651DF9-9037-486D-AE5F-09AFD42A2211}" type="slidenum">
              <a:rPr lang="en-US" altLang="en-US"/>
              <a:pPr/>
              <a:t>‹#›</a:t>
            </a:fld>
            <a:endParaRPr lang="en-US" altLang="en-US"/>
          </a:p>
        </p:txBody>
      </p:sp>
    </p:spTree>
    <p:extLst>
      <p:ext uri="{BB962C8B-B14F-4D97-AF65-F5344CB8AC3E}">
        <p14:creationId xmlns:p14="http://schemas.microsoft.com/office/powerpoint/2010/main" val="1605452068"/>
      </p:ext>
    </p:extLst>
  </p:cSld>
  <p:clrMapOvr>
    <a:masterClrMapping/>
  </p:clrMapOvr>
  <p:transitio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Freeform 8">
            <a:extLst>
              <a:ext uri="{FF2B5EF4-FFF2-40B4-BE49-F238E27FC236}">
                <a16:creationId xmlns:a16="http://schemas.microsoft.com/office/drawing/2014/main" xmlns="" id="{3A7AE5BA-45FB-5192-BA6D-50736038C8BF}"/>
              </a:ext>
            </a:extLst>
          </p:cNvPr>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Freeform 9">
            <a:extLst>
              <a:ext uri="{FF2B5EF4-FFF2-40B4-BE49-F238E27FC236}">
                <a16:creationId xmlns:a16="http://schemas.microsoft.com/office/drawing/2014/main" xmlns="" id="{4C9F5786-16E2-11EC-AFE9-2C6EAC94F8D0}"/>
              </a:ext>
            </a:extLst>
          </p:cNvPr>
          <p:cNvSpPr/>
          <p:nvPr/>
        </p:nvSpPr>
        <p:spPr>
          <a:xfrm>
            <a:off x="1808163" y="6148388"/>
            <a:ext cx="7337425" cy="711200"/>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Freeform 10">
            <a:extLst>
              <a:ext uri="{FF2B5EF4-FFF2-40B4-BE49-F238E27FC236}">
                <a16:creationId xmlns:a16="http://schemas.microsoft.com/office/drawing/2014/main" xmlns="" id="{EC74AD6E-5994-7561-2C6B-7B54C098CE74}"/>
              </a:ext>
            </a:extLst>
          </p:cNvPr>
          <p:cNvSpPr/>
          <p:nvPr/>
        </p:nvSpPr>
        <p:spPr>
          <a:xfrm>
            <a:off x="0" y="5411788"/>
            <a:ext cx="7605713" cy="928687"/>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Freeform 11">
            <a:extLst>
              <a:ext uri="{FF2B5EF4-FFF2-40B4-BE49-F238E27FC236}">
                <a16:creationId xmlns:a16="http://schemas.microsoft.com/office/drawing/2014/main" xmlns="" id="{00147D08-2D33-CE03-1BD7-C072616C1A80}"/>
              </a:ext>
            </a:extLst>
          </p:cNvPr>
          <p:cNvSpPr/>
          <p:nvPr/>
        </p:nvSpPr>
        <p:spPr>
          <a:xfrm>
            <a:off x="1681163" y="6116638"/>
            <a:ext cx="7464425" cy="741362"/>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xmlns="" id="{F59FD51A-A94B-6216-0767-B95CF45C5718}"/>
              </a:ext>
            </a:extLst>
          </p:cNvPr>
          <p:cNvSpPr>
            <a:spLocks noGrp="1"/>
          </p:cNvSpPr>
          <p:nvPr>
            <p:ph type="dt" sz="half" idx="10"/>
          </p:nvPr>
        </p:nvSpPr>
        <p:spPr/>
        <p:txBody>
          <a:bodyPr/>
          <a:lstStyle>
            <a:lvl1pPr>
              <a:defRPr/>
            </a:lvl1pPr>
          </a:lstStyle>
          <a:p>
            <a:pPr>
              <a:defRPr/>
            </a:pPr>
            <a:endParaRPr/>
          </a:p>
        </p:txBody>
      </p:sp>
      <p:sp>
        <p:nvSpPr>
          <p:cNvPr id="9" name="Footer Placeholder 4">
            <a:extLst>
              <a:ext uri="{FF2B5EF4-FFF2-40B4-BE49-F238E27FC236}">
                <a16:creationId xmlns:a16="http://schemas.microsoft.com/office/drawing/2014/main" xmlns="" id="{85AE4352-D111-6F42-5AC7-8CFBD6F41DCC}"/>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xmlns="" id="{AFA6C19D-6CEF-CAC3-3AFC-DC9242FE4F45}"/>
              </a:ext>
            </a:extLst>
          </p:cNvPr>
          <p:cNvSpPr>
            <a:spLocks noGrp="1"/>
          </p:cNvSpPr>
          <p:nvPr>
            <p:ph type="sldNum" sz="quarter" idx="12"/>
          </p:nvPr>
        </p:nvSpPr>
        <p:spPr/>
        <p:txBody>
          <a:bodyPr/>
          <a:lstStyle>
            <a:lvl1pPr>
              <a:defRPr/>
            </a:lvl1pPr>
          </a:lstStyle>
          <a:p>
            <a:fld id="{70EAE85B-4703-4D17-B4E1-08D46C31375A}" type="slidenum">
              <a:rPr lang="en-US" altLang="en-US"/>
              <a:pPr/>
              <a:t>‹#›</a:t>
            </a:fld>
            <a:endParaRPr lang="en-US" altLang="en-US"/>
          </a:p>
        </p:txBody>
      </p:sp>
    </p:spTree>
    <p:extLst>
      <p:ext uri="{BB962C8B-B14F-4D97-AF65-F5344CB8AC3E}">
        <p14:creationId xmlns:p14="http://schemas.microsoft.com/office/powerpoint/2010/main" val="2666141737"/>
      </p:ext>
    </p:extLst>
  </p:cSld>
  <p:clrMapOvr>
    <a:masterClrMapping/>
  </p:clrMapOvr>
  <p:transition>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Freeform 8">
            <a:extLst>
              <a:ext uri="{FF2B5EF4-FFF2-40B4-BE49-F238E27FC236}">
                <a16:creationId xmlns:a16="http://schemas.microsoft.com/office/drawing/2014/main" xmlns="" id="{EC070348-21E1-4FD5-5F65-EF1114B00386}"/>
              </a:ext>
            </a:extLst>
          </p:cNvPr>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Freeform 9">
            <a:extLst>
              <a:ext uri="{FF2B5EF4-FFF2-40B4-BE49-F238E27FC236}">
                <a16:creationId xmlns:a16="http://schemas.microsoft.com/office/drawing/2014/main" xmlns="" id="{31A15DC1-970D-080C-E273-D870090C83F6}"/>
              </a:ext>
            </a:extLst>
          </p:cNvPr>
          <p:cNvSpPr/>
          <p:nvPr/>
        </p:nvSpPr>
        <p:spPr>
          <a:xfrm>
            <a:off x="1808163" y="6148388"/>
            <a:ext cx="7337425" cy="711200"/>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Freeform 10">
            <a:extLst>
              <a:ext uri="{FF2B5EF4-FFF2-40B4-BE49-F238E27FC236}">
                <a16:creationId xmlns:a16="http://schemas.microsoft.com/office/drawing/2014/main" xmlns="" id="{3C568916-C45F-D56C-5FBD-11E9C1434B5C}"/>
              </a:ext>
            </a:extLst>
          </p:cNvPr>
          <p:cNvSpPr/>
          <p:nvPr/>
        </p:nvSpPr>
        <p:spPr>
          <a:xfrm>
            <a:off x="0" y="5411788"/>
            <a:ext cx="7605713" cy="928687"/>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Freeform 11">
            <a:extLst>
              <a:ext uri="{FF2B5EF4-FFF2-40B4-BE49-F238E27FC236}">
                <a16:creationId xmlns:a16="http://schemas.microsoft.com/office/drawing/2014/main" xmlns="" id="{9A927E91-25D1-2C1D-A2AE-7A0B5BD3444C}"/>
              </a:ext>
            </a:extLst>
          </p:cNvPr>
          <p:cNvSpPr/>
          <p:nvPr/>
        </p:nvSpPr>
        <p:spPr>
          <a:xfrm>
            <a:off x="1681163" y="6116638"/>
            <a:ext cx="7464425" cy="741362"/>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xmlns="" id="{AC277A1B-8E00-C70B-24B4-A1E1EAA31670}"/>
              </a:ext>
            </a:extLst>
          </p:cNvPr>
          <p:cNvSpPr>
            <a:spLocks noGrp="1"/>
          </p:cNvSpPr>
          <p:nvPr>
            <p:ph type="dt" sz="half" idx="10"/>
          </p:nvPr>
        </p:nvSpPr>
        <p:spPr/>
        <p:txBody>
          <a:bodyPr/>
          <a:lstStyle>
            <a:lvl1pPr>
              <a:defRPr/>
            </a:lvl1pPr>
          </a:lstStyle>
          <a:p>
            <a:pPr>
              <a:defRPr/>
            </a:pPr>
            <a:endParaRPr/>
          </a:p>
        </p:txBody>
      </p:sp>
      <p:sp>
        <p:nvSpPr>
          <p:cNvPr id="9" name="Footer Placeholder 4">
            <a:extLst>
              <a:ext uri="{FF2B5EF4-FFF2-40B4-BE49-F238E27FC236}">
                <a16:creationId xmlns:a16="http://schemas.microsoft.com/office/drawing/2014/main" xmlns="" id="{9C4D8B1B-8F5C-FDFF-1429-0315317A712B}"/>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xmlns="" id="{B85F6C5C-267A-F033-B912-805823B7786F}"/>
              </a:ext>
            </a:extLst>
          </p:cNvPr>
          <p:cNvSpPr>
            <a:spLocks noGrp="1"/>
          </p:cNvSpPr>
          <p:nvPr>
            <p:ph type="sldNum" sz="quarter" idx="12"/>
          </p:nvPr>
        </p:nvSpPr>
        <p:spPr/>
        <p:txBody>
          <a:bodyPr/>
          <a:lstStyle>
            <a:lvl1pPr>
              <a:defRPr/>
            </a:lvl1pPr>
          </a:lstStyle>
          <a:p>
            <a:fld id="{7C08294C-91D5-458A-9AB2-ED332C3118C4}" type="slidenum">
              <a:rPr lang="en-US" altLang="en-US"/>
              <a:pPr/>
              <a:t>‹#›</a:t>
            </a:fld>
            <a:endParaRPr lang="en-US" altLang="en-US"/>
          </a:p>
        </p:txBody>
      </p:sp>
    </p:spTree>
    <p:extLst>
      <p:ext uri="{BB962C8B-B14F-4D97-AF65-F5344CB8AC3E}">
        <p14:creationId xmlns:p14="http://schemas.microsoft.com/office/powerpoint/2010/main" val="695422167"/>
      </p:ext>
    </p:extLst>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406020"/>
            <a:ext cx="6172199" cy="2251579"/>
          </a:xfrm>
        </p:spPr>
        <p:txBody>
          <a:bodyPr lIns="0" rIns="0">
            <a:noAutofit/>
          </a:bodyPr>
          <a:lstStyle>
            <a:lvl1pPr>
              <a:defRPr sz="6600"/>
            </a:lvl1pPr>
          </a:lstStyle>
          <a:p>
            <a:r>
              <a:rPr lang="en-US"/>
              <a:t>Click to edit Master title style</a:t>
            </a:r>
            <a:endParaRPr lang="en-US" dirty="0"/>
          </a:p>
        </p:txBody>
      </p:sp>
      <p:sp>
        <p:nvSpPr>
          <p:cNvPr id="3" name="Subtitle 2"/>
          <p:cNvSpPr>
            <a:spLocks noGrp="1"/>
          </p:cNvSpPr>
          <p:nvPr>
            <p:ph type="subTitle" idx="1"/>
          </p:nvPr>
        </p:nvSpPr>
        <p:spPr>
          <a:xfrm>
            <a:off x="1066800" y="3905864"/>
            <a:ext cx="6172200" cy="1123336"/>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A603A8E9-C954-B4AE-3CD6-AD7EBAFC574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5DD3B491-87E8-B9CA-4F77-208CE28AF90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73DCF1A7-38E4-5487-4210-BE559F5BD8D5}"/>
              </a:ext>
            </a:extLst>
          </p:cNvPr>
          <p:cNvSpPr>
            <a:spLocks noGrp="1"/>
          </p:cNvSpPr>
          <p:nvPr>
            <p:ph type="sldNum" sz="quarter" idx="12"/>
          </p:nvPr>
        </p:nvSpPr>
        <p:spPr/>
        <p:txBody>
          <a:bodyPr/>
          <a:lstStyle>
            <a:lvl1pPr>
              <a:defRPr/>
            </a:lvl1pPr>
          </a:lstStyle>
          <a:p>
            <a:fld id="{CFF7549D-03DF-4FDF-8C16-D6CB0713BD8C}" type="slidenum">
              <a:rPr lang="en-US" altLang="en-US"/>
              <a:pPr/>
              <a:t>‹#›</a:t>
            </a:fld>
            <a:endParaRPr lang="en-US" altLang="en-US"/>
          </a:p>
        </p:txBody>
      </p:sp>
    </p:spTree>
    <p:extLst>
      <p:ext uri="{BB962C8B-B14F-4D97-AF65-F5344CB8AC3E}">
        <p14:creationId xmlns:p14="http://schemas.microsoft.com/office/powerpoint/2010/main" val="1406345172"/>
      </p:ext>
    </p:extLst>
  </p:cSld>
  <p:clrMapOvr>
    <a:masterClrMapping/>
  </p:clrMapOvr>
  <p:transition>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456432" y="1545336"/>
            <a:ext cx="4224528"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2" name="Date Placeholder 3">
            <a:extLst>
              <a:ext uri="{FF2B5EF4-FFF2-40B4-BE49-F238E27FC236}">
                <a16:creationId xmlns:a16="http://schemas.microsoft.com/office/drawing/2014/main" xmlns="" id="{13D812BE-0AF2-72C9-F458-BA998C6DF4F5}"/>
              </a:ext>
            </a:extLst>
          </p:cNvPr>
          <p:cNvSpPr>
            <a:spLocks noGrp="1"/>
          </p:cNvSpPr>
          <p:nvPr>
            <p:ph type="dt" sz="half" idx="14"/>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xmlns="" id="{4427890A-4FA3-DB6D-271E-CD8AF0DA14DF}"/>
              </a:ext>
            </a:extLst>
          </p:cNvPr>
          <p:cNvSpPr>
            <a:spLocks noGrp="1"/>
          </p:cNvSpPr>
          <p:nvPr>
            <p:ph type="ftr" sz="quarter" idx="15"/>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970036CD-EA9E-5435-EDCF-18647683B2DB}"/>
              </a:ext>
            </a:extLst>
          </p:cNvPr>
          <p:cNvSpPr>
            <a:spLocks noGrp="1"/>
          </p:cNvSpPr>
          <p:nvPr>
            <p:ph type="sldNum" sz="quarter" idx="16"/>
          </p:nvPr>
        </p:nvSpPr>
        <p:spPr/>
        <p:txBody>
          <a:bodyPr/>
          <a:lstStyle>
            <a:lvl1pPr>
              <a:defRPr/>
            </a:lvl1pPr>
          </a:lstStyle>
          <a:p>
            <a:fld id="{81F97127-3E6F-4CA5-976E-8D82203D4351}" type="slidenum">
              <a:rPr lang="en-US" altLang="en-US"/>
              <a:pPr/>
              <a:t>‹#›</a:t>
            </a:fld>
            <a:endParaRPr lang="en-US" altLang="en-US"/>
          </a:p>
        </p:txBody>
      </p:sp>
    </p:spTree>
    <p:extLst>
      <p:ext uri="{BB962C8B-B14F-4D97-AF65-F5344CB8AC3E}">
        <p14:creationId xmlns:p14="http://schemas.microsoft.com/office/powerpoint/2010/main" val="1613755391"/>
      </p:ext>
    </p:extLst>
  </p:cSld>
  <p:clrMapOvr>
    <a:masterClrMapping/>
  </p:clrMapOvr>
  <p:transition>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9848" y="1472184"/>
            <a:ext cx="6172200" cy="2130552"/>
          </a:xfrm>
        </p:spPr>
        <p:txBody>
          <a:bodyPr>
            <a:noAutofit/>
          </a:bodyPr>
          <a:lstStyle>
            <a:lvl1pPr algn="l">
              <a:defRPr sz="4800" b="1" cap="all"/>
            </a:lvl1pPr>
          </a:lstStyle>
          <a:p>
            <a:r>
              <a:rPr lang="en-US"/>
              <a:t>Click to edit Master title style</a:t>
            </a:r>
            <a:endParaRPr lang="en-US" dirty="0"/>
          </a:p>
        </p:txBody>
      </p:sp>
      <p:sp>
        <p:nvSpPr>
          <p:cNvPr id="3" name="Text Placeholder 2"/>
          <p:cNvSpPr>
            <a:spLocks noGrp="1"/>
          </p:cNvSpPr>
          <p:nvPr>
            <p:ph type="body" idx="1"/>
          </p:nvPr>
        </p:nvSpPr>
        <p:spPr>
          <a:xfrm>
            <a:off x="1069848" y="3886200"/>
            <a:ext cx="6172200" cy="914400"/>
          </a:xfrm>
        </p:spPr>
        <p:txBody>
          <a:bodyPr>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D43ED1A-4910-8426-0890-66402D9E579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C3C3CD94-6B27-04D9-7481-BDA64DCCFCD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330AFC69-F992-4AB5-850E-0D502BA3A6FA}"/>
              </a:ext>
            </a:extLst>
          </p:cNvPr>
          <p:cNvSpPr>
            <a:spLocks noGrp="1"/>
          </p:cNvSpPr>
          <p:nvPr>
            <p:ph type="sldNum" sz="quarter" idx="12"/>
          </p:nvPr>
        </p:nvSpPr>
        <p:spPr/>
        <p:txBody>
          <a:bodyPr/>
          <a:lstStyle>
            <a:lvl1pPr>
              <a:defRPr/>
            </a:lvl1pPr>
          </a:lstStyle>
          <a:p>
            <a:fld id="{EC100732-0E87-4D16-9700-156CA655F2C8}" type="slidenum">
              <a:rPr lang="en-US" altLang="en-US"/>
              <a:pPr/>
              <a:t>‹#›</a:t>
            </a:fld>
            <a:endParaRPr lang="en-US" altLang="en-US"/>
          </a:p>
        </p:txBody>
      </p:sp>
    </p:spTree>
    <p:extLst>
      <p:ext uri="{BB962C8B-B14F-4D97-AF65-F5344CB8AC3E}">
        <p14:creationId xmlns:p14="http://schemas.microsoft.com/office/powerpoint/2010/main" val="2947670136"/>
      </p:ext>
    </p:extLst>
  </p:cSld>
  <p:clrMapOvr>
    <a:masterClrMapping/>
  </p:clrMapOvr>
  <p:transition>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6325" cy="1066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486998" y="1915859"/>
            <a:ext cx="3646966" cy="288142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6754" y="1915881"/>
            <a:ext cx="3639311" cy="288139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8">
            <a:extLst>
              <a:ext uri="{FF2B5EF4-FFF2-40B4-BE49-F238E27FC236}">
                <a16:creationId xmlns:a16="http://schemas.microsoft.com/office/drawing/2014/main" xmlns="" id="{FE6D3D6E-1092-FB3A-700A-ECBF2E590D61}"/>
              </a:ext>
            </a:extLst>
          </p:cNvPr>
          <p:cNvSpPr>
            <a:spLocks noGrp="1"/>
          </p:cNvSpPr>
          <p:nvPr>
            <p:ph type="dt" sz="half" idx="10"/>
          </p:nvPr>
        </p:nvSpPr>
        <p:spPr/>
        <p:txBody>
          <a:bodyPr/>
          <a:lstStyle>
            <a:lvl1pPr>
              <a:defRPr/>
            </a:lvl1pPr>
          </a:lstStyle>
          <a:p>
            <a:pPr>
              <a:defRPr/>
            </a:pPr>
            <a:endParaRPr lang="en-US"/>
          </a:p>
        </p:txBody>
      </p:sp>
      <p:sp>
        <p:nvSpPr>
          <p:cNvPr id="6" name="Slide Number Placeholder 9">
            <a:extLst>
              <a:ext uri="{FF2B5EF4-FFF2-40B4-BE49-F238E27FC236}">
                <a16:creationId xmlns:a16="http://schemas.microsoft.com/office/drawing/2014/main" xmlns="" id="{55D77C38-340D-52EE-B50F-A9E98C336CF4}"/>
              </a:ext>
            </a:extLst>
          </p:cNvPr>
          <p:cNvSpPr>
            <a:spLocks noGrp="1"/>
          </p:cNvSpPr>
          <p:nvPr>
            <p:ph type="sldNum" sz="quarter" idx="11"/>
          </p:nvPr>
        </p:nvSpPr>
        <p:spPr/>
        <p:txBody>
          <a:bodyPr/>
          <a:lstStyle>
            <a:lvl1pPr>
              <a:defRPr/>
            </a:lvl1pPr>
          </a:lstStyle>
          <a:p>
            <a:fld id="{6975BEF7-32ED-417C-BDD5-555B1803B286}" type="slidenum">
              <a:rPr lang="en-US" altLang="en-US"/>
              <a:pPr/>
              <a:t>‹#›</a:t>
            </a:fld>
            <a:endParaRPr lang="en-US" altLang="en-US"/>
          </a:p>
        </p:txBody>
      </p:sp>
      <p:sp>
        <p:nvSpPr>
          <p:cNvPr id="7" name="Footer Placeholder 10">
            <a:extLst>
              <a:ext uri="{FF2B5EF4-FFF2-40B4-BE49-F238E27FC236}">
                <a16:creationId xmlns:a16="http://schemas.microsoft.com/office/drawing/2014/main" xmlns="" id="{B15D6C9B-C3AE-E20F-3D7C-4F2F6F496475}"/>
              </a:ext>
            </a:extLst>
          </p:cNvPr>
          <p:cNvSpPr>
            <a:spLocks noGrp="1"/>
          </p:cNvSpPr>
          <p:nvPr>
            <p:ph type="ftr" sz="quarter" idx="12"/>
          </p:nvPr>
        </p:nvSpPr>
        <p:spPr>
          <a:xfrm>
            <a:off x="493713" y="6356350"/>
            <a:ext cx="5102225" cy="365125"/>
          </a:xfrm>
        </p:spPr>
        <p:txBody>
          <a:bodyPr/>
          <a:lstStyle>
            <a:lvl1pPr>
              <a:defRPr/>
            </a:lvl1pPr>
          </a:lstStyle>
          <a:p>
            <a:pPr>
              <a:defRPr/>
            </a:pPr>
            <a:endParaRPr lang="en-US"/>
          </a:p>
        </p:txBody>
      </p:sp>
    </p:spTree>
    <p:extLst>
      <p:ext uri="{BB962C8B-B14F-4D97-AF65-F5344CB8AC3E}">
        <p14:creationId xmlns:p14="http://schemas.microsoft.com/office/powerpoint/2010/main" val="2047441771"/>
      </p:ext>
    </p:extLst>
  </p:cSld>
  <p:clrMapOvr>
    <a:masterClrMapping/>
  </p:clrMapOvr>
  <p:transition>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5734" cy="1066799"/>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95301" y="1916113"/>
            <a:ext cx="3638550" cy="646112"/>
          </a:xfrm>
        </p:spPr>
        <p:txBody>
          <a:bodyPr>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860676"/>
            <a:ext cx="3638550" cy="28828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2625" y="1916113"/>
            <a:ext cx="3660775" cy="646112"/>
          </a:xfrm>
        </p:spPr>
        <p:txBody>
          <a:bodyPr>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92626" y="2860676"/>
            <a:ext cx="3651250" cy="28829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9">
            <a:extLst>
              <a:ext uri="{FF2B5EF4-FFF2-40B4-BE49-F238E27FC236}">
                <a16:creationId xmlns:a16="http://schemas.microsoft.com/office/drawing/2014/main" xmlns="" id="{49E710AC-43F5-1F40-B47F-B2F45B387650}"/>
              </a:ext>
            </a:extLst>
          </p:cNvPr>
          <p:cNvSpPr>
            <a:spLocks noGrp="1"/>
          </p:cNvSpPr>
          <p:nvPr>
            <p:ph type="dt" sz="half" idx="10"/>
          </p:nvPr>
        </p:nvSpPr>
        <p:spPr/>
        <p:txBody>
          <a:bodyPr/>
          <a:lstStyle>
            <a:lvl1pPr>
              <a:defRPr/>
            </a:lvl1pPr>
          </a:lstStyle>
          <a:p>
            <a:pPr>
              <a:defRPr/>
            </a:pPr>
            <a:endParaRPr lang="en-US"/>
          </a:p>
        </p:txBody>
      </p:sp>
      <p:sp>
        <p:nvSpPr>
          <p:cNvPr id="8" name="Slide Number Placeholder 10">
            <a:extLst>
              <a:ext uri="{FF2B5EF4-FFF2-40B4-BE49-F238E27FC236}">
                <a16:creationId xmlns:a16="http://schemas.microsoft.com/office/drawing/2014/main" xmlns="" id="{6D5D9303-64F4-E79A-61AE-A88BCEC1B810}"/>
              </a:ext>
            </a:extLst>
          </p:cNvPr>
          <p:cNvSpPr>
            <a:spLocks noGrp="1"/>
          </p:cNvSpPr>
          <p:nvPr>
            <p:ph type="sldNum" sz="quarter" idx="11"/>
          </p:nvPr>
        </p:nvSpPr>
        <p:spPr/>
        <p:txBody>
          <a:bodyPr/>
          <a:lstStyle>
            <a:lvl1pPr>
              <a:defRPr/>
            </a:lvl1pPr>
          </a:lstStyle>
          <a:p>
            <a:fld id="{8C9EF6DA-C4B1-4581-AC59-0EA493EAC14D}" type="slidenum">
              <a:rPr lang="en-US" altLang="en-US"/>
              <a:pPr/>
              <a:t>‹#›</a:t>
            </a:fld>
            <a:endParaRPr lang="en-US" altLang="en-US"/>
          </a:p>
        </p:txBody>
      </p:sp>
      <p:sp>
        <p:nvSpPr>
          <p:cNvPr id="9" name="Footer Placeholder 11">
            <a:extLst>
              <a:ext uri="{FF2B5EF4-FFF2-40B4-BE49-F238E27FC236}">
                <a16:creationId xmlns:a16="http://schemas.microsoft.com/office/drawing/2014/main" xmlns="" id="{B3588F07-8F95-641D-E326-DCE635210426}"/>
              </a:ext>
            </a:extLst>
          </p:cNvPr>
          <p:cNvSpPr>
            <a:spLocks noGrp="1"/>
          </p:cNvSpPr>
          <p:nvPr>
            <p:ph type="ftr" sz="quarter" idx="12"/>
          </p:nvPr>
        </p:nvSpPr>
        <p:spPr>
          <a:xfrm>
            <a:off x="493713" y="6356350"/>
            <a:ext cx="5102225" cy="365125"/>
          </a:xfrm>
        </p:spPr>
        <p:txBody>
          <a:bodyPr/>
          <a:lstStyle>
            <a:lvl1pPr>
              <a:defRPr/>
            </a:lvl1pPr>
          </a:lstStyle>
          <a:p>
            <a:pPr>
              <a:defRPr/>
            </a:pPr>
            <a:endParaRPr lang="en-US"/>
          </a:p>
        </p:txBody>
      </p:sp>
    </p:spTree>
    <p:extLst>
      <p:ext uri="{BB962C8B-B14F-4D97-AF65-F5344CB8AC3E}">
        <p14:creationId xmlns:p14="http://schemas.microsoft.com/office/powerpoint/2010/main" val="2874418112"/>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50A3433C-A6BB-2B6D-A19C-867C2818370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E9DB7107-F2F3-91E1-4A88-3A42CD76B12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6BDC9665-BADE-9C0C-266B-F2AB5A124A74}"/>
              </a:ext>
            </a:extLst>
          </p:cNvPr>
          <p:cNvSpPr>
            <a:spLocks noGrp="1" noChangeArrowheads="1"/>
          </p:cNvSpPr>
          <p:nvPr>
            <p:ph type="sldNum" sz="quarter" idx="12"/>
          </p:nvPr>
        </p:nvSpPr>
        <p:spPr>
          <a:ln/>
        </p:spPr>
        <p:txBody>
          <a:bodyPr/>
          <a:lstStyle>
            <a:lvl1pPr>
              <a:defRPr/>
            </a:lvl1pPr>
          </a:lstStyle>
          <a:p>
            <a:fld id="{AD894B0E-59AB-46B6-9651-5F2CCA40ECF6}" type="slidenum">
              <a:rPr lang="en-US" altLang="en-US"/>
              <a:pPr/>
              <a:t>‹#›</a:t>
            </a:fld>
            <a:endParaRPr lang="en-US" altLang="en-US"/>
          </a:p>
        </p:txBody>
      </p:sp>
    </p:spTree>
    <p:extLst>
      <p:ext uri="{BB962C8B-B14F-4D97-AF65-F5344CB8AC3E}">
        <p14:creationId xmlns:p14="http://schemas.microsoft.com/office/powerpoint/2010/main" val="514814692"/>
      </p:ext>
    </p:extLst>
  </p:cSld>
  <p:clrMapOvr>
    <a:masterClrMapping/>
  </p:clrMapOvr>
  <p:transition>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US" dirty="0"/>
          </a:p>
        </p:txBody>
      </p:sp>
      <p:sp>
        <p:nvSpPr>
          <p:cNvPr id="2" name="Date Placeholder 2">
            <a:extLst>
              <a:ext uri="{FF2B5EF4-FFF2-40B4-BE49-F238E27FC236}">
                <a16:creationId xmlns:a16="http://schemas.microsoft.com/office/drawing/2014/main" xmlns="" id="{97681C99-C23B-1EA8-897D-E546C0FAB07E}"/>
              </a:ext>
            </a:extLst>
          </p:cNvPr>
          <p:cNvSpPr>
            <a:spLocks noGrp="1"/>
          </p:cNvSpPr>
          <p:nvPr>
            <p:ph type="dt" sz="half" idx="10"/>
          </p:nvPr>
        </p:nvSpPr>
        <p:spPr>
          <a:xfrm>
            <a:off x="7162800" y="1550988"/>
            <a:ext cx="1828800" cy="365125"/>
          </a:xfrm>
        </p:spPr>
        <p:txBody>
          <a:bodyPr/>
          <a:lstStyle>
            <a:lvl1pPr>
              <a:defRPr/>
            </a:lvl1pPr>
          </a:lstStyle>
          <a:p>
            <a:pPr>
              <a:defRPr/>
            </a:pPr>
            <a:endParaRPr lang="en-US"/>
          </a:p>
        </p:txBody>
      </p:sp>
      <p:sp>
        <p:nvSpPr>
          <p:cNvPr id="3" name="Slide Number Placeholder 3">
            <a:extLst>
              <a:ext uri="{FF2B5EF4-FFF2-40B4-BE49-F238E27FC236}">
                <a16:creationId xmlns:a16="http://schemas.microsoft.com/office/drawing/2014/main" xmlns="" id="{5622365C-768F-DD30-0D51-BD629D0B49F5}"/>
              </a:ext>
            </a:extLst>
          </p:cNvPr>
          <p:cNvSpPr>
            <a:spLocks noGrp="1"/>
          </p:cNvSpPr>
          <p:nvPr>
            <p:ph type="sldNum" sz="quarter" idx="11"/>
          </p:nvPr>
        </p:nvSpPr>
        <p:spPr/>
        <p:txBody>
          <a:bodyPr/>
          <a:lstStyle>
            <a:lvl1pPr>
              <a:defRPr/>
            </a:lvl1pPr>
          </a:lstStyle>
          <a:p>
            <a:fld id="{1A869BDA-ED2C-4AF0-AB10-7CB50DCA2657}" type="slidenum">
              <a:rPr lang="en-US" altLang="en-US"/>
              <a:pPr/>
              <a:t>‹#›</a:t>
            </a:fld>
            <a:endParaRPr lang="en-US" altLang="en-US"/>
          </a:p>
        </p:txBody>
      </p:sp>
      <p:sp>
        <p:nvSpPr>
          <p:cNvPr id="4" name="Footer Placeholder 5">
            <a:extLst>
              <a:ext uri="{FF2B5EF4-FFF2-40B4-BE49-F238E27FC236}">
                <a16:creationId xmlns:a16="http://schemas.microsoft.com/office/drawing/2014/main" xmlns="" id="{8C3AB811-45CD-3BDD-FA58-4B9DB528A8F5}"/>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83412812"/>
      </p:ext>
    </p:extLst>
  </p:cSld>
  <p:clrMapOvr>
    <a:masterClrMapping/>
  </p:clrMapOvr>
  <p:transition>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32191417-CBBE-FB90-C98A-8248CE4AF0E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xmlns="" id="{FA1DDB77-A15A-7207-5F2D-CAD5048DE72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299989A3-B053-BDB4-CC15-894FDE667AF3}"/>
              </a:ext>
            </a:extLst>
          </p:cNvPr>
          <p:cNvSpPr>
            <a:spLocks noGrp="1"/>
          </p:cNvSpPr>
          <p:nvPr>
            <p:ph type="sldNum" sz="quarter" idx="12"/>
          </p:nvPr>
        </p:nvSpPr>
        <p:spPr/>
        <p:txBody>
          <a:bodyPr/>
          <a:lstStyle>
            <a:lvl1pPr>
              <a:defRPr/>
            </a:lvl1pPr>
          </a:lstStyle>
          <a:p>
            <a:fld id="{55A69774-3AFB-42EA-B103-EC3D4C43E1C1}" type="slidenum">
              <a:rPr lang="en-US" altLang="en-US"/>
              <a:pPr/>
              <a:t>‹#›</a:t>
            </a:fld>
            <a:endParaRPr lang="en-US" altLang="en-US"/>
          </a:p>
        </p:txBody>
      </p:sp>
    </p:spTree>
    <p:extLst>
      <p:ext uri="{BB962C8B-B14F-4D97-AF65-F5344CB8AC3E}">
        <p14:creationId xmlns:p14="http://schemas.microsoft.com/office/powerpoint/2010/main" val="3870669690"/>
      </p:ext>
    </p:extLst>
  </p:cSld>
  <p:clrMapOvr>
    <a:masterClrMapping/>
  </p:clrMapOvr>
  <p:transition>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450" y="1920876"/>
            <a:ext cx="3654425" cy="2889249"/>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493776" y="606425"/>
            <a:ext cx="3629025" cy="1041400"/>
          </a:xfrm>
        </p:spPr>
        <p:txBody>
          <a:bodyPr/>
          <a:lstStyle>
            <a:lvl1pPr algn="l">
              <a:defRPr sz="1800" b="1"/>
            </a:lvl1pPr>
          </a:lstStyle>
          <a:p>
            <a:r>
              <a:rPr lang="en-US"/>
              <a:t>Click to edit Master title style</a:t>
            </a:r>
            <a:endParaRPr lang="en-US" dirty="0"/>
          </a:p>
        </p:txBody>
      </p:sp>
      <p:sp>
        <p:nvSpPr>
          <p:cNvPr id="4" name="Text Placeholder 3"/>
          <p:cNvSpPr>
            <a:spLocks noGrp="1"/>
          </p:cNvSpPr>
          <p:nvPr>
            <p:ph type="body" sz="half" idx="2"/>
          </p:nvPr>
        </p:nvSpPr>
        <p:spPr>
          <a:xfrm>
            <a:off x="495300" y="1920875"/>
            <a:ext cx="3629025" cy="1812925"/>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7">
            <a:extLst>
              <a:ext uri="{FF2B5EF4-FFF2-40B4-BE49-F238E27FC236}">
                <a16:creationId xmlns:a16="http://schemas.microsoft.com/office/drawing/2014/main" xmlns="" id="{95D9D613-BDA7-81FB-C0DD-118CAE3D3B55}"/>
              </a:ext>
            </a:extLst>
          </p:cNvPr>
          <p:cNvSpPr>
            <a:spLocks noGrp="1"/>
          </p:cNvSpPr>
          <p:nvPr>
            <p:ph type="dt" sz="half" idx="10"/>
          </p:nvPr>
        </p:nvSpPr>
        <p:spPr/>
        <p:txBody>
          <a:bodyPr/>
          <a:lstStyle>
            <a:lvl1pPr>
              <a:defRPr/>
            </a:lvl1pPr>
          </a:lstStyle>
          <a:p>
            <a:pPr>
              <a:defRPr/>
            </a:pPr>
            <a:endParaRPr lang="en-US"/>
          </a:p>
        </p:txBody>
      </p:sp>
      <p:sp>
        <p:nvSpPr>
          <p:cNvPr id="6" name="Slide Number Placeholder 8">
            <a:extLst>
              <a:ext uri="{FF2B5EF4-FFF2-40B4-BE49-F238E27FC236}">
                <a16:creationId xmlns:a16="http://schemas.microsoft.com/office/drawing/2014/main" xmlns="" id="{B8F1AC7A-EA3E-6A94-0D00-FACE848ED228}"/>
              </a:ext>
            </a:extLst>
          </p:cNvPr>
          <p:cNvSpPr>
            <a:spLocks noGrp="1"/>
          </p:cNvSpPr>
          <p:nvPr>
            <p:ph type="sldNum" sz="quarter" idx="11"/>
          </p:nvPr>
        </p:nvSpPr>
        <p:spPr/>
        <p:txBody>
          <a:bodyPr/>
          <a:lstStyle>
            <a:lvl1pPr>
              <a:defRPr/>
            </a:lvl1pPr>
          </a:lstStyle>
          <a:p>
            <a:fld id="{20C0C276-87BE-4617-BC92-809E1E334854}" type="slidenum">
              <a:rPr lang="en-US" altLang="en-US"/>
              <a:pPr/>
              <a:t>‹#›</a:t>
            </a:fld>
            <a:endParaRPr lang="en-US" altLang="en-US"/>
          </a:p>
        </p:txBody>
      </p:sp>
      <p:sp>
        <p:nvSpPr>
          <p:cNvPr id="7" name="Footer Placeholder 9">
            <a:extLst>
              <a:ext uri="{FF2B5EF4-FFF2-40B4-BE49-F238E27FC236}">
                <a16:creationId xmlns:a16="http://schemas.microsoft.com/office/drawing/2014/main" xmlns="" id="{EE4522C1-F460-0FA1-DF8A-3C1E540E387E}"/>
              </a:ext>
            </a:extLst>
          </p:cNvPr>
          <p:cNvSpPr>
            <a:spLocks noGrp="1"/>
          </p:cNvSpPr>
          <p:nvPr>
            <p:ph type="ftr" sz="quarter" idx="12"/>
          </p:nvPr>
        </p:nvSpPr>
        <p:spPr>
          <a:xfrm>
            <a:off x="493713" y="6356350"/>
            <a:ext cx="5102225" cy="365125"/>
          </a:xfrm>
        </p:spPr>
        <p:txBody>
          <a:bodyPr/>
          <a:lstStyle>
            <a:lvl1pPr>
              <a:defRPr/>
            </a:lvl1pPr>
          </a:lstStyle>
          <a:p>
            <a:pPr>
              <a:defRPr/>
            </a:pPr>
            <a:endParaRPr lang="en-US"/>
          </a:p>
        </p:txBody>
      </p:sp>
    </p:spTree>
    <p:extLst>
      <p:ext uri="{BB962C8B-B14F-4D97-AF65-F5344CB8AC3E}">
        <p14:creationId xmlns:p14="http://schemas.microsoft.com/office/powerpoint/2010/main" val="2015499430"/>
      </p:ext>
    </p:extLst>
  </p:cSld>
  <p:clrMapOvr>
    <a:masterClrMapping/>
  </p:clrMapOvr>
  <p:transition>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0074"/>
            <a:ext cx="2074862" cy="1981201"/>
          </a:xfrm>
          <a:ln>
            <a:noFill/>
          </a:ln>
        </p:spPr>
        <p:txBody>
          <a:bodyPr/>
          <a:lstStyle>
            <a:lvl1pPr algn="l">
              <a:defRPr sz="1800" b="0"/>
            </a:lvl1pPr>
          </a:lstStyle>
          <a:p>
            <a:r>
              <a:rPr lang="en-US"/>
              <a:t>Click to edit Master title style</a:t>
            </a:r>
            <a:endParaRPr lang="en-US" dirty="0"/>
          </a:p>
        </p:txBody>
      </p:sp>
      <p:sp>
        <p:nvSpPr>
          <p:cNvPr id="3" name="Picture Placeholder 2"/>
          <p:cNvSpPr>
            <a:spLocks noGrp="1"/>
          </p:cNvSpPr>
          <p:nvPr>
            <p:ph type="pic" idx="1"/>
          </p:nvPr>
        </p:nvSpPr>
        <p:spPr>
          <a:xfrm>
            <a:off x="2963862" y="1650999"/>
            <a:ext cx="5627687" cy="422076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963862" y="614363"/>
            <a:ext cx="3741738" cy="909637"/>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7">
            <a:extLst>
              <a:ext uri="{FF2B5EF4-FFF2-40B4-BE49-F238E27FC236}">
                <a16:creationId xmlns:a16="http://schemas.microsoft.com/office/drawing/2014/main" xmlns="" id="{2B044E06-1A9C-6EA6-0F90-89D1AD10614C}"/>
              </a:ext>
            </a:extLst>
          </p:cNvPr>
          <p:cNvSpPr>
            <a:spLocks noGrp="1"/>
          </p:cNvSpPr>
          <p:nvPr>
            <p:ph type="dt" sz="half" idx="10"/>
          </p:nvPr>
        </p:nvSpPr>
        <p:spPr/>
        <p:txBody>
          <a:bodyPr/>
          <a:lstStyle>
            <a:lvl1pPr>
              <a:defRPr/>
            </a:lvl1pPr>
          </a:lstStyle>
          <a:p>
            <a:pPr>
              <a:defRPr/>
            </a:pPr>
            <a:endParaRPr lang="en-US"/>
          </a:p>
        </p:txBody>
      </p:sp>
      <p:sp>
        <p:nvSpPr>
          <p:cNvPr id="6" name="Slide Number Placeholder 8">
            <a:extLst>
              <a:ext uri="{FF2B5EF4-FFF2-40B4-BE49-F238E27FC236}">
                <a16:creationId xmlns:a16="http://schemas.microsoft.com/office/drawing/2014/main" xmlns="" id="{25E05E8D-640C-F1E3-84E7-3452439F34DE}"/>
              </a:ext>
            </a:extLst>
          </p:cNvPr>
          <p:cNvSpPr>
            <a:spLocks noGrp="1"/>
          </p:cNvSpPr>
          <p:nvPr>
            <p:ph type="sldNum" sz="quarter" idx="11"/>
          </p:nvPr>
        </p:nvSpPr>
        <p:spPr/>
        <p:txBody>
          <a:bodyPr/>
          <a:lstStyle>
            <a:lvl1pPr>
              <a:defRPr/>
            </a:lvl1pPr>
          </a:lstStyle>
          <a:p>
            <a:fld id="{FFE3705D-A2CA-4865-A2E4-1DC06B32E722}" type="slidenum">
              <a:rPr lang="en-US" altLang="en-US"/>
              <a:pPr/>
              <a:t>‹#›</a:t>
            </a:fld>
            <a:endParaRPr lang="en-US" altLang="en-US"/>
          </a:p>
        </p:txBody>
      </p:sp>
      <p:sp>
        <p:nvSpPr>
          <p:cNvPr id="7" name="Footer Placeholder 9">
            <a:extLst>
              <a:ext uri="{FF2B5EF4-FFF2-40B4-BE49-F238E27FC236}">
                <a16:creationId xmlns:a16="http://schemas.microsoft.com/office/drawing/2014/main" xmlns="" id="{98CE82EC-1446-3887-FD56-D5E91662AD2E}"/>
              </a:ext>
            </a:extLst>
          </p:cNvPr>
          <p:cNvSpPr>
            <a:spLocks noGrp="1"/>
          </p:cNvSpPr>
          <p:nvPr>
            <p:ph type="ftr" sz="quarter" idx="12"/>
          </p:nvPr>
        </p:nvSpPr>
        <p:spPr>
          <a:xfrm>
            <a:off x="493713" y="6356350"/>
            <a:ext cx="5102225" cy="365125"/>
          </a:xfrm>
        </p:spPr>
        <p:txBody>
          <a:bodyPr/>
          <a:lstStyle>
            <a:lvl1pPr>
              <a:defRPr/>
            </a:lvl1pPr>
          </a:lstStyle>
          <a:p>
            <a:pPr>
              <a:defRPr/>
            </a:pPr>
            <a:endParaRPr lang="en-US"/>
          </a:p>
        </p:txBody>
      </p:sp>
    </p:spTree>
    <p:extLst>
      <p:ext uri="{BB962C8B-B14F-4D97-AF65-F5344CB8AC3E}">
        <p14:creationId xmlns:p14="http://schemas.microsoft.com/office/powerpoint/2010/main" val="1262780384"/>
      </p:ext>
    </p:extLst>
  </p:cSld>
  <p:clrMapOvr>
    <a:masterClrMapping/>
  </p:clrMapOvr>
  <p:transition>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3454400" y="1554480"/>
            <a:ext cx="4222308" cy="38862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7C5B32F3-7868-FF0A-FE9A-3CC8190D691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6A7D622-1605-A4E6-676F-7D390369DD9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52249D15-6CF9-6D2F-53D1-511459846533}"/>
              </a:ext>
            </a:extLst>
          </p:cNvPr>
          <p:cNvSpPr>
            <a:spLocks noGrp="1"/>
          </p:cNvSpPr>
          <p:nvPr>
            <p:ph type="sldNum" sz="quarter" idx="12"/>
          </p:nvPr>
        </p:nvSpPr>
        <p:spPr/>
        <p:txBody>
          <a:bodyPr/>
          <a:lstStyle>
            <a:lvl1pPr>
              <a:defRPr/>
            </a:lvl1pPr>
          </a:lstStyle>
          <a:p>
            <a:fld id="{1A754A86-0F00-4756-AD9B-F6F46603C108}" type="slidenum">
              <a:rPr lang="en-US" altLang="en-US"/>
              <a:pPr/>
              <a:t>‹#›</a:t>
            </a:fld>
            <a:endParaRPr lang="en-US" altLang="en-US"/>
          </a:p>
        </p:txBody>
      </p:sp>
    </p:spTree>
    <p:extLst>
      <p:ext uri="{BB962C8B-B14F-4D97-AF65-F5344CB8AC3E}">
        <p14:creationId xmlns:p14="http://schemas.microsoft.com/office/powerpoint/2010/main" val="1247796011"/>
      </p:ext>
    </p:extLst>
  </p:cSld>
  <p:clrMapOvr>
    <a:masterClrMapping/>
  </p:clrMapOvr>
  <p:transition>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9848" y="1554480"/>
            <a:ext cx="2075688" cy="3886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456432" y="1554480"/>
            <a:ext cx="4224528" cy="3886200"/>
          </a:xfrm>
        </p:spPr>
        <p:txBody>
          <a:bodyPr vert="eaVe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BCD6D0D-0E4F-E037-A4D1-74BE82B0FF8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FA3CF026-BA1C-4B93-CD0A-31B134E339C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1AEB828A-0AA4-F8A4-F209-037027847A9F}"/>
              </a:ext>
            </a:extLst>
          </p:cNvPr>
          <p:cNvSpPr>
            <a:spLocks noGrp="1"/>
          </p:cNvSpPr>
          <p:nvPr>
            <p:ph type="sldNum" sz="quarter" idx="12"/>
          </p:nvPr>
        </p:nvSpPr>
        <p:spPr/>
        <p:txBody>
          <a:bodyPr/>
          <a:lstStyle>
            <a:lvl1pPr>
              <a:defRPr/>
            </a:lvl1pPr>
          </a:lstStyle>
          <a:p>
            <a:fld id="{4A38652A-121A-4AFD-9722-102528F212EA}" type="slidenum">
              <a:rPr lang="en-US" altLang="en-US"/>
              <a:pPr/>
              <a:t>‹#›</a:t>
            </a:fld>
            <a:endParaRPr lang="en-US" altLang="en-US"/>
          </a:p>
        </p:txBody>
      </p:sp>
    </p:spTree>
    <p:extLst>
      <p:ext uri="{BB962C8B-B14F-4D97-AF65-F5344CB8AC3E}">
        <p14:creationId xmlns:p14="http://schemas.microsoft.com/office/powerpoint/2010/main" val="628876426"/>
      </p:ext>
    </p:extLst>
  </p:cSld>
  <p:clrMapOvr>
    <a:masterClrMapping/>
  </p:clrMapOvr>
  <p:transition>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C470016-2894-B86E-EAB2-15FAE0677BAF}"/>
              </a:ext>
            </a:extLst>
          </p:cNvPr>
          <p:cNvSpPr/>
          <p:nvPr/>
        </p:nvSpPr>
        <p:spPr>
          <a:xfrm>
            <a:off x="0" y="0"/>
            <a:ext cx="752475"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effectLst>
                <a:innerShdw blurRad="63500" dist="50800" dir="18900000">
                  <a:prstClr val="black">
                    <a:alpha val="50000"/>
                  </a:prstClr>
                </a:innerShdw>
              </a:effectLst>
            </a:endParaRPr>
          </a:p>
        </p:txBody>
      </p:sp>
      <p:grpSp>
        <p:nvGrpSpPr>
          <p:cNvPr id="5" name="Group 4">
            <a:extLst>
              <a:ext uri="{FF2B5EF4-FFF2-40B4-BE49-F238E27FC236}">
                <a16:creationId xmlns:a16="http://schemas.microsoft.com/office/drawing/2014/main" xmlns="" id="{45CDC50E-4C45-F024-D6F1-B671237F20C3}"/>
              </a:ext>
            </a:extLst>
          </p:cNvPr>
          <p:cNvGrpSpPr/>
          <p:nvPr/>
        </p:nvGrpSpPr>
        <p:grpSpPr>
          <a:xfrm>
            <a:off x="7467600" y="209550"/>
            <a:ext cx="657226" cy="431800"/>
            <a:chOff x="7467600" y="209550"/>
            <a:chExt cx="657226" cy="431800"/>
          </a:xfrm>
          <a:solidFill>
            <a:schemeClr val="tx2">
              <a:lumMod val="60000"/>
              <a:lumOff val="40000"/>
            </a:schemeClr>
          </a:solidFill>
        </p:grpSpPr>
        <p:sp>
          <p:nvSpPr>
            <p:cNvPr id="6" name="Freeform 13">
              <a:extLst>
                <a:ext uri="{FF2B5EF4-FFF2-40B4-BE49-F238E27FC236}">
                  <a16:creationId xmlns:a16="http://schemas.microsoft.com/office/drawing/2014/main" xmlns="" id="{0F26F4BF-161C-B8E1-7FF4-7C97EFB7D9A1}"/>
                </a:ext>
              </a:extLst>
            </p:cNvPr>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a:lstStyle/>
            <a:p>
              <a:pPr eaLnBrk="1" hangingPunct="1">
                <a:defRPr/>
              </a:pPr>
              <a:endParaRPr lang="en-US">
                <a:latin typeface="Arial" charset="0"/>
              </a:endParaRPr>
            </a:p>
          </p:txBody>
        </p:sp>
        <p:sp>
          <p:nvSpPr>
            <p:cNvPr id="7" name="Freeform 5">
              <a:extLst>
                <a:ext uri="{FF2B5EF4-FFF2-40B4-BE49-F238E27FC236}">
                  <a16:creationId xmlns:a16="http://schemas.microsoft.com/office/drawing/2014/main" xmlns="" id="{7F1BFCC4-2B05-DFC3-AE9A-8FE1B55638FE}"/>
                </a:ext>
              </a:extLst>
            </p:cNvPr>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a:lstStyle/>
            <a:p>
              <a:pPr eaLnBrk="1" hangingPunct="1">
                <a:defRPr/>
              </a:pPr>
              <a:endParaRPr lang="en-US">
                <a:latin typeface="Arial" charset="0"/>
              </a:endParaRPr>
            </a:p>
          </p:txBody>
        </p:sp>
        <p:sp>
          <p:nvSpPr>
            <p:cNvPr id="8" name="Freeform 5">
              <a:extLst>
                <a:ext uri="{FF2B5EF4-FFF2-40B4-BE49-F238E27FC236}">
                  <a16:creationId xmlns:a16="http://schemas.microsoft.com/office/drawing/2014/main" xmlns="" id="{58BC515A-0AFF-9697-189B-07112AF814BB}"/>
                </a:ext>
              </a:extLst>
            </p:cNvPr>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a:lstStyle/>
            <a:p>
              <a:pPr eaLnBrk="1" hangingPunct="1">
                <a:defRPr/>
              </a:pPr>
              <a:endParaRPr lang="en-US">
                <a:latin typeface="Arial" charset="0"/>
              </a:endParaRPr>
            </a:p>
          </p:txBody>
        </p:sp>
      </p:grpSp>
      <p:sp>
        <p:nvSpPr>
          <p:cNvPr id="2" name="Title 1"/>
          <p:cNvSpPr>
            <a:spLocks noGrp="1"/>
          </p:cNvSpPr>
          <p:nvPr>
            <p:ph type="ctrTitle"/>
          </p:nvPr>
        </p:nvSpPr>
        <p:spPr>
          <a:xfrm>
            <a:off x="1216152" y="1267485"/>
            <a:ext cx="7235981" cy="5133316"/>
          </a:xfrm>
        </p:spPr>
        <p:txBody>
          <a:bodyPr/>
          <a:lstStyle>
            <a:lvl1pPr>
              <a:defRPr sz="11500"/>
            </a:lvl1pPr>
          </a:lstStyle>
          <a:p>
            <a:r>
              <a:rPr lang="en-US"/>
              <a:t>Click to edit Master title style</a:t>
            </a:r>
            <a:endParaRPr lang="en-US" dirty="0"/>
          </a:p>
        </p:txBody>
      </p:sp>
      <p:sp>
        <p:nvSpPr>
          <p:cNvPr id="3" name="Subtitle 2"/>
          <p:cNvSpPr>
            <a:spLocks noGrp="1"/>
          </p:cNvSpPr>
          <p:nvPr>
            <p:ph type="subTitle" idx="1"/>
          </p:nvPr>
        </p:nvSpPr>
        <p:spPr>
          <a:xfrm>
            <a:off x="1216151" y="201702"/>
            <a:ext cx="6189583"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Date Placeholder 3">
            <a:extLst>
              <a:ext uri="{FF2B5EF4-FFF2-40B4-BE49-F238E27FC236}">
                <a16:creationId xmlns:a16="http://schemas.microsoft.com/office/drawing/2014/main" xmlns="" id="{FC522B54-7464-5160-9CFE-78D18AB45751}"/>
              </a:ext>
            </a:extLst>
          </p:cNvPr>
          <p:cNvSpPr>
            <a:spLocks noGrp="1"/>
          </p:cNvSpPr>
          <p:nvPr>
            <p:ph type="dt" sz="half" idx="10"/>
          </p:nvPr>
        </p:nvSpPr>
        <p:spPr/>
        <p:txBody>
          <a:bodyPr/>
          <a:lstStyle>
            <a:lvl1pPr>
              <a:defRPr/>
            </a:lvl1pPr>
          </a:lstStyle>
          <a:p>
            <a:pPr>
              <a:defRPr/>
            </a:pPr>
            <a:endParaRPr lang="en-US"/>
          </a:p>
        </p:txBody>
      </p:sp>
      <p:sp>
        <p:nvSpPr>
          <p:cNvPr id="10" name="Footer Placeholder 4">
            <a:extLst>
              <a:ext uri="{FF2B5EF4-FFF2-40B4-BE49-F238E27FC236}">
                <a16:creationId xmlns:a16="http://schemas.microsoft.com/office/drawing/2014/main" xmlns="" id="{559A6346-D033-3821-8CA8-086B47EF1DDD}"/>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xmlns="" id="{83F12F56-0A5F-BC3A-47C9-CA502DF07C56}"/>
              </a:ext>
            </a:extLst>
          </p:cNvPr>
          <p:cNvSpPr>
            <a:spLocks noGrp="1"/>
          </p:cNvSpPr>
          <p:nvPr>
            <p:ph type="sldNum" sz="quarter" idx="12"/>
          </p:nvPr>
        </p:nvSpPr>
        <p:spPr>
          <a:xfrm>
            <a:off x="8150225" y="236538"/>
            <a:ext cx="785813" cy="365125"/>
          </a:xfrm>
        </p:spPr>
        <p:txBody>
          <a:bodyPr/>
          <a:lstStyle>
            <a:lvl1pPr>
              <a:defRPr sz="1400"/>
            </a:lvl1pPr>
          </a:lstStyle>
          <a:p>
            <a:fld id="{ED33E2F2-D489-42BF-9766-D7C8A9566123}" type="slidenum">
              <a:rPr lang="en-US" altLang="en-US"/>
              <a:pPr/>
              <a:t>‹#›</a:t>
            </a:fld>
            <a:endParaRPr lang="en-US" altLang="en-US"/>
          </a:p>
        </p:txBody>
      </p:sp>
    </p:spTree>
    <p:extLst>
      <p:ext uri="{BB962C8B-B14F-4D97-AF65-F5344CB8AC3E}">
        <p14:creationId xmlns:p14="http://schemas.microsoft.com/office/powerpoint/2010/main" val="288680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500"/>
                                  </p:stCondLst>
                                  <p:childTnLst>
                                    <p:animEffect transition="out" filter="fade">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5257800"/>
            <a:ext cx="7239000" cy="1143000"/>
          </a:xfrm>
        </p:spPr>
        <p:txBody>
          <a:bodyPr/>
          <a:lstStyle>
            <a:lvl1pPr algn="l">
              <a:defRPr sz="7200" baseline="0">
                <a:ln w="12700">
                  <a:solidFill>
                    <a:schemeClr val="tx2"/>
                  </a:solidFill>
                </a:ln>
              </a:defRPr>
            </a:lvl1pPr>
          </a:lstStyle>
          <a:p>
            <a:r>
              <a:rPr lang="en-US"/>
              <a:t>Click to edit Master title style</a:t>
            </a:r>
            <a:endParaRPr lang="en-US" dirty="0"/>
          </a:p>
        </p:txBody>
      </p:sp>
      <p:sp>
        <p:nvSpPr>
          <p:cNvPr id="3" name="Content Placeholder 2"/>
          <p:cNvSpPr>
            <a:spLocks noGrp="1"/>
          </p:cNvSpPr>
          <p:nvPr>
            <p:ph idx="1"/>
          </p:nvPr>
        </p:nvSpPr>
        <p:spPr>
          <a:xfrm>
            <a:off x="1219200" y="838200"/>
            <a:ext cx="7467600"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a:extLst>
              <a:ext uri="{FF2B5EF4-FFF2-40B4-BE49-F238E27FC236}">
                <a16:creationId xmlns:a16="http://schemas.microsoft.com/office/drawing/2014/main" xmlns="" id="{7095A819-F41D-1073-B5DB-39A3FD3FF486}"/>
              </a:ext>
            </a:extLst>
          </p:cNvPr>
          <p:cNvSpPr>
            <a:spLocks noGrp="1"/>
          </p:cNvSpPr>
          <p:nvPr>
            <p:ph type="ftr" sz="quarter" idx="10"/>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C9237AE9-35DA-7FF8-F4B1-144690DF11C8}"/>
              </a:ext>
            </a:extLst>
          </p:cNvPr>
          <p:cNvSpPr>
            <a:spLocks noGrp="1"/>
          </p:cNvSpPr>
          <p:nvPr>
            <p:ph type="sldNum" sz="quarter" idx="11"/>
          </p:nvPr>
        </p:nvSpPr>
        <p:spPr/>
        <p:txBody>
          <a:bodyPr/>
          <a:lstStyle>
            <a:lvl1pPr>
              <a:defRPr/>
            </a:lvl1pPr>
          </a:lstStyle>
          <a:p>
            <a:fld id="{3745CA84-BE38-4C25-AC65-425E7849143E}" type="slidenum">
              <a:rPr lang="en-US" altLang="en-US"/>
              <a:pPr/>
              <a:t>‹#›</a:t>
            </a:fld>
            <a:endParaRPr lang="en-US" altLang="en-US"/>
          </a:p>
        </p:txBody>
      </p:sp>
      <p:sp>
        <p:nvSpPr>
          <p:cNvPr id="6" name="Date Placeholder 3">
            <a:extLst>
              <a:ext uri="{FF2B5EF4-FFF2-40B4-BE49-F238E27FC236}">
                <a16:creationId xmlns:a16="http://schemas.microsoft.com/office/drawing/2014/main" xmlns="" id="{0A404283-962C-DA23-AADE-8ED6BB95CA89}"/>
              </a:ext>
            </a:extLst>
          </p:cNvPr>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1772585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199" y="4484080"/>
            <a:ext cx="7239001" cy="762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3" name="Title 1"/>
          <p:cNvSpPr>
            <a:spLocks noGrp="1"/>
          </p:cNvSpPr>
          <p:nvPr>
            <p:ph type="title"/>
          </p:nvPr>
        </p:nvSpPr>
        <p:spPr>
          <a:xfrm>
            <a:off x="1219200" y="5257800"/>
            <a:ext cx="7239000" cy="1143000"/>
          </a:xfrm>
        </p:spPr>
        <p:txBody>
          <a:bodyPr/>
          <a:lstStyle>
            <a:lvl1pPr algn="l">
              <a:defRPr sz="7200" baseline="0">
                <a:ln w="12700">
                  <a:solidFill>
                    <a:schemeClr val="tx2"/>
                  </a:solidFill>
                </a:ln>
              </a:defRPr>
            </a:lvl1pPr>
          </a:lstStyle>
          <a:p>
            <a:r>
              <a:rPr lang="en-US"/>
              <a:t>Click to edit Master title style</a:t>
            </a:r>
            <a:endParaRPr lang="en-US" dirty="0"/>
          </a:p>
        </p:txBody>
      </p:sp>
      <p:sp>
        <p:nvSpPr>
          <p:cNvPr id="2" name="Footer Placeholder 4">
            <a:extLst>
              <a:ext uri="{FF2B5EF4-FFF2-40B4-BE49-F238E27FC236}">
                <a16:creationId xmlns:a16="http://schemas.microsoft.com/office/drawing/2014/main" xmlns="" id="{E6194913-88C8-BC4B-F113-8AFB9AB8EA05}"/>
              </a:ext>
            </a:extLst>
          </p:cNvPr>
          <p:cNvSpPr>
            <a:spLocks noGrp="1"/>
          </p:cNvSpPr>
          <p:nvPr>
            <p:ph type="ftr" sz="quarter" idx="10"/>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96DCD142-C55E-9E9C-62A6-6D1E6B2D760A}"/>
              </a:ext>
            </a:extLst>
          </p:cNvPr>
          <p:cNvSpPr>
            <a:spLocks noGrp="1"/>
          </p:cNvSpPr>
          <p:nvPr>
            <p:ph type="sldNum" sz="quarter" idx="11"/>
          </p:nvPr>
        </p:nvSpPr>
        <p:spPr/>
        <p:txBody>
          <a:bodyPr/>
          <a:lstStyle>
            <a:lvl1pPr>
              <a:defRPr/>
            </a:lvl1pPr>
          </a:lstStyle>
          <a:p>
            <a:fld id="{E8782085-C61A-46B6-ABA5-E7CC2CC44D6B}" type="slidenum">
              <a:rPr lang="en-US" altLang="en-US"/>
              <a:pPr/>
              <a:t>‹#›</a:t>
            </a:fld>
            <a:endParaRPr lang="en-US" altLang="en-US"/>
          </a:p>
        </p:txBody>
      </p:sp>
      <p:sp>
        <p:nvSpPr>
          <p:cNvPr id="5" name="Date Placeholder 3">
            <a:extLst>
              <a:ext uri="{FF2B5EF4-FFF2-40B4-BE49-F238E27FC236}">
                <a16:creationId xmlns:a16="http://schemas.microsoft.com/office/drawing/2014/main" xmlns="" id="{08FE7E99-3D04-BA56-2B99-C0EEB1E77EB3}"/>
              </a:ext>
            </a:extLst>
          </p:cNvPr>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15695228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9" name="Content Placeholder 8"/>
          <p:cNvSpPr>
            <a:spLocks noGrp="1"/>
          </p:cNvSpPr>
          <p:nvPr>
            <p:ph sz="quarter" idx="13"/>
          </p:nvPr>
        </p:nvSpPr>
        <p:spPr>
          <a:xfrm>
            <a:off x="1216152" y="841248"/>
            <a:ext cx="3730752"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5102352" y="841248"/>
            <a:ext cx="3730752"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4">
            <a:extLst>
              <a:ext uri="{FF2B5EF4-FFF2-40B4-BE49-F238E27FC236}">
                <a16:creationId xmlns:a16="http://schemas.microsoft.com/office/drawing/2014/main" xmlns="" id="{0054F0E4-3FD1-712D-902A-D6A88382A88C}"/>
              </a:ext>
            </a:extLst>
          </p:cNvPr>
          <p:cNvSpPr>
            <a:spLocks noGrp="1"/>
          </p:cNvSpPr>
          <p:nvPr>
            <p:ph type="ftr" sz="quarter" idx="15"/>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DD01BA3E-09E7-5BDD-EBB4-9CE338919290}"/>
              </a:ext>
            </a:extLst>
          </p:cNvPr>
          <p:cNvSpPr>
            <a:spLocks noGrp="1"/>
          </p:cNvSpPr>
          <p:nvPr>
            <p:ph type="sldNum" sz="quarter" idx="16"/>
          </p:nvPr>
        </p:nvSpPr>
        <p:spPr/>
        <p:txBody>
          <a:bodyPr/>
          <a:lstStyle>
            <a:lvl1pPr>
              <a:defRPr/>
            </a:lvl1pPr>
          </a:lstStyle>
          <a:p>
            <a:fld id="{3AE08B5C-1889-42AD-A822-771554A58DA4}" type="slidenum">
              <a:rPr lang="en-US" altLang="en-US"/>
              <a:pPr/>
              <a:t>‹#›</a:t>
            </a:fld>
            <a:endParaRPr lang="en-US" altLang="en-US"/>
          </a:p>
        </p:txBody>
      </p:sp>
      <p:sp>
        <p:nvSpPr>
          <p:cNvPr id="5" name="Date Placeholder 3">
            <a:extLst>
              <a:ext uri="{FF2B5EF4-FFF2-40B4-BE49-F238E27FC236}">
                <a16:creationId xmlns:a16="http://schemas.microsoft.com/office/drawing/2014/main" xmlns="" id="{71500A45-57D2-6715-A9CF-8B6BD83001A1}"/>
              </a:ext>
            </a:extLst>
          </p:cNvPr>
          <p:cNvSpPr>
            <a:spLocks noGrp="1"/>
          </p:cNvSpPr>
          <p:nvPr>
            <p:ph type="dt" sz="half" idx="17"/>
          </p:nvPr>
        </p:nvSpPr>
        <p:spPr/>
        <p:txBody>
          <a:bodyPr/>
          <a:lstStyle>
            <a:lvl1pPr>
              <a:defRPr/>
            </a:lvl1pPr>
          </a:lstStyle>
          <a:p>
            <a:pPr>
              <a:defRPr/>
            </a:pPr>
            <a:endParaRPr lang="en-US"/>
          </a:p>
        </p:txBody>
      </p:sp>
    </p:spTree>
    <p:extLst>
      <p:ext uri="{BB962C8B-B14F-4D97-AF65-F5344CB8AC3E}">
        <p14:creationId xmlns:p14="http://schemas.microsoft.com/office/powerpoint/2010/main" val="872689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77999A07-43C4-685D-C8A4-A278BDF1B89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xmlns="" id="{5B7A3C9C-EFA7-1B0D-AFE1-013A7A9930C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xmlns="" id="{AEE97A1A-3719-65E8-D5E5-F9EF35EF7B90}"/>
              </a:ext>
            </a:extLst>
          </p:cNvPr>
          <p:cNvSpPr>
            <a:spLocks noGrp="1" noChangeArrowheads="1"/>
          </p:cNvSpPr>
          <p:nvPr>
            <p:ph type="sldNum" sz="quarter" idx="12"/>
          </p:nvPr>
        </p:nvSpPr>
        <p:spPr>
          <a:ln/>
        </p:spPr>
        <p:txBody>
          <a:bodyPr/>
          <a:lstStyle>
            <a:lvl1pPr>
              <a:defRPr/>
            </a:lvl1pPr>
          </a:lstStyle>
          <a:p>
            <a:fld id="{55A4F1ED-A4F8-433C-BC64-278B234723DC}" type="slidenum">
              <a:rPr lang="en-US" altLang="en-US"/>
              <a:pPr/>
              <a:t>‹#›</a:t>
            </a:fld>
            <a:endParaRPr lang="en-US" altLang="en-US"/>
          </a:p>
        </p:txBody>
      </p:sp>
    </p:spTree>
    <p:extLst>
      <p:ext uri="{BB962C8B-B14F-4D97-AF65-F5344CB8AC3E}">
        <p14:creationId xmlns:p14="http://schemas.microsoft.com/office/powerpoint/2010/main" val="644489981"/>
      </p:ext>
    </p:extLst>
  </p:cSld>
  <p:clrMapOvr>
    <a:masterClrMapping/>
  </p:clrMapOvr>
  <p:transition>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19200" y="841248"/>
            <a:ext cx="3733800" cy="533400"/>
          </a:xfrm>
        </p:spPr>
        <p:txBody>
          <a:bodyPr>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105400" y="841248"/>
            <a:ext cx="3735267" cy="533400"/>
          </a:xfrm>
        </p:spPr>
        <p:txBody>
          <a:bodyPr>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1216152" y="1380744"/>
            <a:ext cx="3730752" cy="384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4"/>
          </p:nvPr>
        </p:nvSpPr>
        <p:spPr>
          <a:xfrm>
            <a:off x="5102352" y="1380743"/>
            <a:ext cx="3730752" cy="384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a:extLst>
              <a:ext uri="{FF2B5EF4-FFF2-40B4-BE49-F238E27FC236}">
                <a16:creationId xmlns:a16="http://schemas.microsoft.com/office/drawing/2014/main" xmlns="" id="{5A5CB957-F66D-F7A1-E039-AD67B4BB87AE}"/>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CB3A0E16-55A5-8C3E-BD28-55CD5A82873A}"/>
              </a:ext>
            </a:extLst>
          </p:cNvPr>
          <p:cNvSpPr>
            <a:spLocks noGrp="1"/>
          </p:cNvSpPr>
          <p:nvPr>
            <p:ph type="sldNum" sz="quarter" idx="16"/>
          </p:nvPr>
        </p:nvSpPr>
        <p:spPr/>
        <p:txBody>
          <a:bodyPr/>
          <a:lstStyle>
            <a:lvl1pPr>
              <a:defRPr/>
            </a:lvl1pPr>
          </a:lstStyle>
          <a:p>
            <a:fld id="{FD25F2FA-4C90-415D-B358-032EC3492008}" type="slidenum">
              <a:rPr lang="en-US" altLang="en-US"/>
              <a:pPr/>
              <a:t>‹#›</a:t>
            </a:fld>
            <a:endParaRPr lang="en-US" altLang="en-US"/>
          </a:p>
        </p:txBody>
      </p:sp>
      <p:sp>
        <p:nvSpPr>
          <p:cNvPr id="7" name="Date Placeholder 3">
            <a:extLst>
              <a:ext uri="{FF2B5EF4-FFF2-40B4-BE49-F238E27FC236}">
                <a16:creationId xmlns:a16="http://schemas.microsoft.com/office/drawing/2014/main" xmlns="" id="{8BF68EDD-1927-AB90-A7B7-F046B74EED1F}"/>
              </a:ext>
            </a:extLst>
          </p:cNvPr>
          <p:cNvSpPr>
            <a:spLocks noGrp="1"/>
          </p:cNvSpPr>
          <p:nvPr>
            <p:ph type="dt" sz="half" idx="17"/>
          </p:nvPr>
        </p:nvSpPr>
        <p:spPr/>
        <p:txBody>
          <a:bodyPr/>
          <a:lstStyle>
            <a:lvl1pPr>
              <a:defRPr/>
            </a:lvl1pPr>
          </a:lstStyle>
          <a:p>
            <a:pPr>
              <a:defRPr/>
            </a:pPr>
            <a:endParaRPr lang="en-US"/>
          </a:p>
        </p:txBody>
      </p:sp>
    </p:spTree>
    <p:extLst>
      <p:ext uri="{BB962C8B-B14F-4D97-AF65-F5344CB8AC3E}">
        <p14:creationId xmlns:p14="http://schemas.microsoft.com/office/powerpoint/2010/main" val="19810118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Footer Placeholder 4">
            <a:extLst>
              <a:ext uri="{FF2B5EF4-FFF2-40B4-BE49-F238E27FC236}">
                <a16:creationId xmlns:a16="http://schemas.microsoft.com/office/drawing/2014/main" xmlns="" id="{8B05606E-D557-E81F-DCB1-6DFB8D13BADB}"/>
              </a:ext>
            </a:extLst>
          </p:cNvPr>
          <p:cNvSpPr>
            <a:spLocks noGrp="1"/>
          </p:cNvSpPr>
          <p:nvPr>
            <p:ph type="ftr" sz="quarter" idx="10"/>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01A449C5-1D13-403A-E964-34F5717A16DA}"/>
              </a:ext>
            </a:extLst>
          </p:cNvPr>
          <p:cNvSpPr>
            <a:spLocks noGrp="1"/>
          </p:cNvSpPr>
          <p:nvPr>
            <p:ph type="sldNum" sz="quarter" idx="11"/>
          </p:nvPr>
        </p:nvSpPr>
        <p:spPr/>
        <p:txBody>
          <a:bodyPr/>
          <a:lstStyle>
            <a:lvl1pPr>
              <a:defRPr/>
            </a:lvl1pPr>
          </a:lstStyle>
          <a:p>
            <a:fld id="{9C141CC9-1441-479C-BE20-E0266A5A3DBB}" type="slidenum">
              <a:rPr lang="en-US" altLang="en-US"/>
              <a:pPr/>
              <a:t>‹#›</a:t>
            </a:fld>
            <a:endParaRPr lang="en-US" altLang="en-US"/>
          </a:p>
        </p:txBody>
      </p:sp>
      <p:sp>
        <p:nvSpPr>
          <p:cNvPr id="5" name="Date Placeholder 3">
            <a:extLst>
              <a:ext uri="{FF2B5EF4-FFF2-40B4-BE49-F238E27FC236}">
                <a16:creationId xmlns:a16="http://schemas.microsoft.com/office/drawing/2014/main" xmlns="" id="{77C74C56-D025-E469-D137-39512F9A5FA9}"/>
              </a:ext>
            </a:extLst>
          </p:cNvPr>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8461589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xmlns="" id="{E7696910-2980-1380-33A5-F1D597BAA529}"/>
              </a:ext>
            </a:extLst>
          </p:cNvPr>
          <p:cNvSpPr>
            <a:spLocks noGrp="1"/>
          </p:cNvSpPr>
          <p:nvPr>
            <p:ph type="ftr" sz="quarter" idx="10"/>
          </p:nvPr>
        </p:nvSpPr>
        <p:spPr/>
        <p:txBody>
          <a:bodyPr/>
          <a:lstStyle>
            <a:lvl1pPr>
              <a:defRPr/>
            </a:lvl1pPr>
          </a:lstStyle>
          <a:p>
            <a:pPr>
              <a:defRPr/>
            </a:pPr>
            <a:endParaRPr lang="en-US"/>
          </a:p>
        </p:txBody>
      </p:sp>
      <p:sp>
        <p:nvSpPr>
          <p:cNvPr id="3" name="Slide Number Placeholder 5">
            <a:extLst>
              <a:ext uri="{FF2B5EF4-FFF2-40B4-BE49-F238E27FC236}">
                <a16:creationId xmlns:a16="http://schemas.microsoft.com/office/drawing/2014/main" xmlns="" id="{021A9D1B-D784-7010-89B7-D9F6E3DD54D9}"/>
              </a:ext>
            </a:extLst>
          </p:cNvPr>
          <p:cNvSpPr>
            <a:spLocks noGrp="1"/>
          </p:cNvSpPr>
          <p:nvPr>
            <p:ph type="sldNum" sz="quarter" idx="11"/>
          </p:nvPr>
        </p:nvSpPr>
        <p:spPr/>
        <p:txBody>
          <a:bodyPr/>
          <a:lstStyle>
            <a:lvl1pPr>
              <a:defRPr/>
            </a:lvl1pPr>
          </a:lstStyle>
          <a:p>
            <a:fld id="{E30E4F51-9004-4FBD-954F-8C649B14C25E}" type="slidenum">
              <a:rPr lang="en-US" altLang="en-US"/>
              <a:pPr/>
              <a:t>‹#›</a:t>
            </a:fld>
            <a:endParaRPr lang="en-US" altLang="en-US"/>
          </a:p>
        </p:txBody>
      </p:sp>
      <p:sp>
        <p:nvSpPr>
          <p:cNvPr id="4" name="Date Placeholder 3">
            <a:extLst>
              <a:ext uri="{FF2B5EF4-FFF2-40B4-BE49-F238E27FC236}">
                <a16:creationId xmlns:a16="http://schemas.microsoft.com/office/drawing/2014/main" xmlns="" id="{E786DEC9-69CE-E5C6-8D48-8878028E9A89}"/>
              </a:ext>
            </a:extLst>
          </p:cNvPr>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38053006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0" y="395287"/>
            <a:ext cx="3008313" cy="1162050"/>
          </a:xfrm>
        </p:spPr>
        <p:txBody>
          <a:bodyPr/>
          <a:lstStyle>
            <a:lvl1pPr algn="l">
              <a:defRPr sz="2000" b="1">
                <a:ln>
                  <a:noFill/>
                </a:ln>
                <a:solidFill>
                  <a:srgbClr val="FF7605"/>
                </a:solidFill>
                <a:effectLst/>
              </a:defRPr>
            </a:lvl1pPr>
          </a:lstStyle>
          <a:p>
            <a:r>
              <a:rPr lang="en-US"/>
              <a:t>Click to edit Master title style</a:t>
            </a:r>
            <a:endParaRPr lang="en-US" dirty="0"/>
          </a:p>
        </p:txBody>
      </p:sp>
      <p:sp>
        <p:nvSpPr>
          <p:cNvPr id="4" name="Text Placeholder 3"/>
          <p:cNvSpPr>
            <a:spLocks noGrp="1"/>
          </p:cNvSpPr>
          <p:nvPr>
            <p:ph type="body" sz="half" idx="2"/>
          </p:nvPr>
        </p:nvSpPr>
        <p:spPr>
          <a:xfrm>
            <a:off x="5715000" y="1557337"/>
            <a:ext cx="3008313" cy="43862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Content Placeholder 13"/>
          <p:cNvSpPr>
            <a:spLocks noGrp="1"/>
          </p:cNvSpPr>
          <p:nvPr>
            <p:ph sz="quarter" idx="13"/>
          </p:nvPr>
        </p:nvSpPr>
        <p:spPr>
          <a:xfrm>
            <a:off x="914400" y="381000"/>
            <a:ext cx="4800600" cy="594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4">
            <a:extLst>
              <a:ext uri="{FF2B5EF4-FFF2-40B4-BE49-F238E27FC236}">
                <a16:creationId xmlns:a16="http://schemas.microsoft.com/office/drawing/2014/main" xmlns="" id="{11E8E3E1-6687-5339-0754-4A7CF474E7F2}"/>
              </a:ext>
            </a:extLst>
          </p:cNvPr>
          <p:cNvSpPr>
            <a:spLocks noGrp="1"/>
          </p:cNvSpPr>
          <p:nvPr>
            <p:ph type="ftr" sz="quarter" idx="14"/>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363B09EA-99E1-B45A-B79A-C72559E22D0A}"/>
              </a:ext>
            </a:extLst>
          </p:cNvPr>
          <p:cNvSpPr>
            <a:spLocks noGrp="1"/>
          </p:cNvSpPr>
          <p:nvPr>
            <p:ph type="sldNum" sz="quarter" idx="15"/>
          </p:nvPr>
        </p:nvSpPr>
        <p:spPr/>
        <p:txBody>
          <a:bodyPr/>
          <a:lstStyle>
            <a:lvl1pPr>
              <a:defRPr/>
            </a:lvl1pPr>
          </a:lstStyle>
          <a:p>
            <a:fld id="{61A2D2B5-E675-454A-B424-038F85D90FEA}" type="slidenum">
              <a:rPr lang="en-US" altLang="en-US"/>
              <a:pPr/>
              <a:t>‹#›</a:t>
            </a:fld>
            <a:endParaRPr lang="en-US" altLang="en-US"/>
          </a:p>
        </p:txBody>
      </p:sp>
      <p:sp>
        <p:nvSpPr>
          <p:cNvPr id="6" name="Date Placeholder 3">
            <a:extLst>
              <a:ext uri="{FF2B5EF4-FFF2-40B4-BE49-F238E27FC236}">
                <a16:creationId xmlns:a16="http://schemas.microsoft.com/office/drawing/2014/main" xmlns="" id="{DC8D0CF2-5A75-0AC2-AFBD-B39F8B1AAC0D}"/>
              </a:ext>
            </a:extLst>
          </p:cNvPr>
          <p:cNvSpPr>
            <a:spLocks noGrp="1"/>
          </p:cNvSpPr>
          <p:nvPr>
            <p:ph type="dt" sz="half" idx="16"/>
          </p:nvPr>
        </p:nvSpPr>
        <p:spPr/>
        <p:txBody>
          <a:bodyPr/>
          <a:lstStyle>
            <a:lvl1pPr>
              <a:defRPr/>
            </a:lvl1pPr>
          </a:lstStyle>
          <a:p>
            <a:pPr>
              <a:defRPr/>
            </a:pPr>
            <a:endParaRPr lang="en-US"/>
          </a:p>
        </p:txBody>
      </p:sp>
    </p:spTree>
    <p:extLst>
      <p:ext uri="{BB962C8B-B14F-4D97-AF65-F5344CB8AC3E}">
        <p14:creationId xmlns:p14="http://schemas.microsoft.com/office/powerpoint/2010/main" val="15044210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624754"/>
            <a:ext cx="5486400" cy="404446"/>
          </a:xfrm>
        </p:spPr>
        <p:txBody>
          <a:bodyPr bIns="0"/>
          <a:lstStyle>
            <a:lvl1pPr algn="l">
              <a:defRPr sz="2000" b="1">
                <a:ln w="12700">
                  <a:noFill/>
                </a:ln>
                <a:solidFill>
                  <a:schemeClr val="tx1"/>
                </a:solidFill>
                <a:effectLst/>
              </a:defRPr>
            </a:lvl1pPr>
          </a:lstStyle>
          <a:p>
            <a:r>
              <a:rPr lang="en-US"/>
              <a:t>Click to edit Master title style</a:t>
            </a:r>
            <a:endParaRPr lang="en-US" dirty="0"/>
          </a:p>
        </p:txBody>
      </p:sp>
      <p:sp>
        <p:nvSpPr>
          <p:cNvPr id="3" name="Picture Placeholder 2"/>
          <p:cNvSpPr>
            <a:spLocks noGrp="1"/>
          </p:cNvSpPr>
          <p:nvPr>
            <p:ph type="pic" idx="1"/>
          </p:nvPr>
        </p:nvSpPr>
        <p:spPr>
          <a:xfrm>
            <a:off x="1323975" y="381000"/>
            <a:ext cx="5867400" cy="408146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219200" y="5029200"/>
            <a:ext cx="403860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a:extLst>
              <a:ext uri="{FF2B5EF4-FFF2-40B4-BE49-F238E27FC236}">
                <a16:creationId xmlns:a16="http://schemas.microsoft.com/office/drawing/2014/main" xmlns="" id="{78FAB90A-73BC-1F48-2F48-429FEFC06B40}"/>
              </a:ext>
            </a:extLst>
          </p:cNvPr>
          <p:cNvSpPr>
            <a:spLocks noGrp="1"/>
          </p:cNvSpPr>
          <p:nvPr>
            <p:ph type="ftr" sz="quarter" idx="10"/>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23CBB952-D213-A516-D25C-1111780632D1}"/>
              </a:ext>
            </a:extLst>
          </p:cNvPr>
          <p:cNvSpPr>
            <a:spLocks noGrp="1"/>
          </p:cNvSpPr>
          <p:nvPr>
            <p:ph type="sldNum" sz="quarter" idx="11"/>
          </p:nvPr>
        </p:nvSpPr>
        <p:spPr/>
        <p:txBody>
          <a:bodyPr/>
          <a:lstStyle>
            <a:lvl1pPr>
              <a:defRPr/>
            </a:lvl1pPr>
          </a:lstStyle>
          <a:p>
            <a:fld id="{CF2102A0-5B48-4DCB-AC77-EC00B476FB96}" type="slidenum">
              <a:rPr lang="en-US" altLang="en-US"/>
              <a:pPr/>
              <a:t>‹#›</a:t>
            </a:fld>
            <a:endParaRPr lang="en-US" altLang="en-US"/>
          </a:p>
        </p:txBody>
      </p:sp>
      <p:sp>
        <p:nvSpPr>
          <p:cNvPr id="7" name="Date Placeholder 3">
            <a:extLst>
              <a:ext uri="{FF2B5EF4-FFF2-40B4-BE49-F238E27FC236}">
                <a16:creationId xmlns:a16="http://schemas.microsoft.com/office/drawing/2014/main" xmlns="" id="{763B61A4-99AC-8E95-C585-EC473005B114}"/>
              </a:ext>
            </a:extLst>
          </p:cNvPr>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31240738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xmlns="" id="{09AEFDB2-0F6E-3E7E-4F8A-7F0C59AAB499}"/>
              </a:ext>
            </a:extLst>
          </p:cNvPr>
          <p:cNvSpPr>
            <a:spLocks noGrp="1"/>
          </p:cNvSpPr>
          <p:nvPr>
            <p:ph type="ftr" sz="quarter" idx="10"/>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7C93CD2D-0738-0ACD-B59B-2F3EEA1834EA}"/>
              </a:ext>
            </a:extLst>
          </p:cNvPr>
          <p:cNvSpPr>
            <a:spLocks noGrp="1"/>
          </p:cNvSpPr>
          <p:nvPr>
            <p:ph type="sldNum" sz="quarter" idx="11"/>
          </p:nvPr>
        </p:nvSpPr>
        <p:spPr/>
        <p:txBody>
          <a:bodyPr/>
          <a:lstStyle>
            <a:lvl1pPr>
              <a:defRPr/>
            </a:lvl1pPr>
          </a:lstStyle>
          <a:p>
            <a:fld id="{20526DA3-E08D-4B52-9408-D2C5F50A96A2}" type="slidenum">
              <a:rPr lang="en-US" altLang="en-US"/>
              <a:pPr/>
              <a:t>‹#›</a:t>
            </a:fld>
            <a:endParaRPr lang="en-US" altLang="en-US"/>
          </a:p>
        </p:txBody>
      </p:sp>
      <p:sp>
        <p:nvSpPr>
          <p:cNvPr id="6" name="Date Placeholder 3">
            <a:extLst>
              <a:ext uri="{FF2B5EF4-FFF2-40B4-BE49-F238E27FC236}">
                <a16:creationId xmlns:a16="http://schemas.microsoft.com/office/drawing/2014/main" xmlns="" id="{C1DF6E76-3D0D-CCCB-AD3B-685C6BFC62ED}"/>
              </a:ext>
            </a:extLst>
          </p:cNvPr>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39522317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xmlns="" id="{2D51BCB7-E7C2-D55E-EF0F-B7B37A97F584}"/>
              </a:ext>
            </a:extLst>
          </p:cNvPr>
          <p:cNvSpPr>
            <a:spLocks noGrp="1"/>
          </p:cNvSpPr>
          <p:nvPr>
            <p:ph type="ftr" sz="quarter" idx="10"/>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25141408-1DE7-1F57-93BE-3F1AA2383545}"/>
              </a:ext>
            </a:extLst>
          </p:cNvPr>
          <p:cNvSpPr>
            <a:spLocks noGrp="1"/>
          </p:cNvSpPr>
          <p:nvPr>
            <p:ph type="sldNum" sz="quarter" idx="11"/>
          </p:nvPr>
        </p:nvSpPr>
        <p:spPr/>
        <p:txBody>
          <a:bodyPr/>
          <a:lstStyle>
            <a:lvl1pPr>
              <a:defRPr/>
            </a:lvl1pPr>
          </a:lstStyle>
          <a:p>
            <a:fld id="{B8C90EDA-620B-42B2-A10E-C337979CCF6F}" type="slidenum">
              <a:rPr lang="en-US" altLang="en-US"/>
              <a:pPr/>
              <a:t>‹#›</a:t>
            </a:fld>
            <a:endParaRPr lang="en-US" altLang="en-US"/>
          </a:p>
        </p:txBody>
      </p:sp>
      <p:sp>
        <p:nvSpPr>
          <p:cNvPr id="6" name="Date Placeholder 3">
            <a:extLst>
              <a:ext uri="{FF2B5EF4-FFF2-40B4-BE49-F238E27FC236}">
                <a16:creationId xmlns:a16="http://schemas.microsoft.com/office/drawing/2014/main" xmlns="" id="{6B696AB2-8D9F-EC89-64D0-342E9E6C272F}"/>
              </a:ext>
            </a:extLst>
          </p:cNvPr>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38717519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xmlns="" id="{BA2B7363-784E-10EE-E7F7-430536099572}"/>
              </a:ext>
            </a:extLst>
          </p:cNvPr>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Freeform 9">
            <a:extLst>
              <a:ext uri="{FF2B5EF4-FFF2-40B4-BE49-F238E27FC236}">
                <a16:creationId xmlns:a16="http://schemas.microsoft.com/office/drawing/2014/main" xmlns="" id="{6C4EC114-8429-49C9-B3CE-C48048486B9B}"/>
              </a:ext>
            </a:extLst>
          </p:cNvPr>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US" dirty="0"/>
          </a:p>
        </p:txBody>
      </p:sp>
      <p:sp>
        <p:nvSpPr>
          <p:cNvPr id="6" name="Date Placeholder 3">
            <a:extLst>
              <a:ext uri="{FF2B5EF4-FFF2-40B4-BE49-F238E27FC236}">
                <a16:creationId xmlns:a16="http://schemas.microsoft.com/office/drawing/2014/main" xmlns="" id="{1AB407F2-EEF0-732D-759E-70D8C1B1F4C6}"/>
              </a:ext>
            </a:extLst>
          </p:cNvPr>
          <p:cNvSpPr>
            <a:spLocks noGrp="1"/>
          </p:cNvSpPr>
          <p:nvPr>
            <p:ph type="dt" sz="half" idx="10"/>
          </p:nvPr>
        </p:nvSpPr>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xmlns="" id="{9F882894-E436-9C53-0136-BFB15322D7F0}"/>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xmlns="" id="{3E62DA8E-499C-5AB5-EE6E-705B2A5DE82C}"/>
              </a:ext>
            </a:extLst>
          </p:cNvPr>
          <p:cNvSpPr>
            <a:spLocks noGrp="1"/>
          </p:cNvSpPr>
          <p:nvPr>
            <p:ph type="sldNum" sz="quarter" idx="12"/>
          </p:nvPr>
        </p:nvSpPr>
        <p:spPr/>
        <p:txBody>
          <a:bodyPr/>
          <a:lstStyle>
            <a:lvl1pPr>
              <a:defRPr/>
            </a:lvl1pPr>
          </a:lstStyle>
          <a:p>
            <a:fld id="{25455B21-A983-4E71-B9FF-AFCFBE55F81A}" type="slidenum">
              <a:rPr lang="en-US" altLang="en-US"/>
              <a:pPr/>
              <a:t>‹#›</a:t>
            </a:fld>
            <a:endParaRPr lang="en-US" altLang="en-US"/>
          </a:p>
        </p:txBody>
      </p:sp>
    </p:spTree>
    <p:extLst>
      <p:ext uri="{BB962C8B-B14F-4D97-AF65-F5344CB8AC3E}">
        <p14:creationId xmlns:p14="http://schemas.microsoft.com/office/powerpoint/2010/main" val="183429335"/>
      </p:ext>
    </p:extLst>
  </p:cSld>
  <p:clrMapOvr>
    <a:masterClrMapping/>
  </p:clrMapOvr>
  <p:transition>
    <p:rand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927123F9-F40D-70B2-2063-71F3418F782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73DC1D3B-6747-DE27-C86A-1092A4DAE0E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C3E6C5C4-95A0-DD81-43EC-DDF97CFFF9CA}"/>
              </a:ext>
            </a:extLst>
          </p:cNvPr>
          <p:cNvSpPr>
            <a:spLocks noGrp="1"/>
          </p:cNvSpPr>
          <p:nvPr>
            <p:ph type="sldNum" sz="quarter" idx="12"/>
          </p:nvPr>
        </p:nvSpPr>
        <p:spPr>
          <a:ln/>
        </p:spPr>
        <p:txBody>
          <a:bodyPr/>
          <a:lstStyle>
            <a:lvl1pPr>
              <a:defRPr/>
            </a:lvl1pPr>
          </a:lstStyle>
          <a:p>
            <a:fld id="{D566B170-937D-4C18-BAC8-AD3E38C530DD}" type="slidenum">
              <a:rPr lang="en-US" altLang="en-US"/>
              <a:pPr/>
              <a:t>‹#›</a:t>
            </a:fld>
            <a:endParaRPr lang="en-US" altLang="en-US"/>
          </a:p>
        </p:txBody>
      </p:sp>
    </p:spTree>
    <p:extLst>
      <p:ext uri="{BB962C8B-B14F-4D97-AF65-F5344CB8AC3E}">
        <p14:creationId xmlns:p14="http://schemas.microsoft.com/office/powerpoint/2010/main" val="4200957754"/>
      </p:ext>
    </p:extLst>
  </p:cSld>
  <p:clrMapOvr>
    <a:masterClrMapping/>
  </p:clrMapOvr>
  <p:transition>
    <p:rand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8">
            <a:extLst>
              <a:ext uri="{FF2B5EF4-FFF2-40B4-BE49-F238E27FC236}">
                <a16:creationId xmlns:a16="http://schemas.microsoft.com/office/drawing/2014/main" xmlns="" id="{CAEE6E09-8E2D-6B8A-2283-21C662C13F7C}"/>
              </a:ext>
            </a:extLst>
          </p:cNvPr>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ight Triangle 4">
            <a:extLst>
              <a:ext uri="{FF2B5EF4-FFF2-40B4-BE49-F238E27FC236}">
                <a16:creationId xmlns:a16="http://schemas.microsoft.com/office/drawing/2014/main" xmlns="" id="{D7CD70FE-B7C9-1D1E-A68E-449E45845C6D}"/>
              </a:ext>
            </a:extLst>
          </p:cNvPr>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lvl="0"/>
            <a:r>
              <a:rPr lang="en-US"/>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xmlns="" id="{A9B8DF62-285B-704E-C513-A459CB961CA0}"/>
              </a:ext>
            </a:extLst>
          </p:cNvPr>
          <p:cNvSpPr>
            <a:spLocks noGrp="1"/>
          </p:cNvSpPr>
          <p:nvPr>
            <p:ph type="dt" sz="half" idx="10"/>
          </p:nvPr>
        </p:nvSpPr>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xmlns="" id="{AAC4D793-E8D2-D4E2-DCCA-FF88AD41D54A}"/>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xmlns="" id="{F761680F-F98C-812B-00F3-6ECAFAE52788}"/>
              </a:ext>
            </a:extLst>
          </p:cNvPr>
          <p:cNvSpPr>
            <a:spLocks noGrp="1"/>
          </p:cNvSpPr>
          <p:nvPr>
            <p:ph type="sldNum" sz="quarter" idx="12"/>
          </p:nvPr>
        </p:nvSpPr>
        <p:spPr/>
        <p:txBody>
          <a:bodyPr/>
          <a:lstStyle>
            <a:lvl1pPr>
              <a:defRPr/>
            </a:lvl1pPr>
          </a:lstStyle>
          <a:p>
            <a:fld id="{350DEED2-B650-47D8-ACD5-2876070E7A19}" type="slidenum">
              <a:rPr lang="en-US" altLang="en-US"/>
              <a:pPr/>
              <a:t>‹#›</a:t>
            </a:fld>
            <a:endParaRPr lang="en-US" altLang="en-US"/>
          </a:p>
        </p:txBody>
      </p:sp>
    </p:spTree>
    <p:extLst>
      <p:ext uri="{BB962C8B-B14F-4D97-AF65-F5344CB8AC3E}">
        <p14:creationId xmlns:p14="http://schemas.microsoft.com/office/powerpoint/2010/main" val="908341249"/>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2F858E5E-C66B-EB0E-6AD3-7D6F6A19E0D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7322BEAC-B9C7-6ABA-078D-B40AF9366B3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05A5CE10-62D4-5A83-B8EF-5787A1226C46}"/>
              </a:ext>
            </a:extLst>
          </p:cNvPr>
          <p:cNvSpPr>
            <a:spLocks noGrp="1" noChangeArrowheads="1"/>
          </p:cNvSpPr>
          <p:nvPr>
            <p:ph type="sldNum" sz="quarter" idx="12"/>
          </p:nvPr>
        </p:nvSpPr>
        <p:spPr>
          <a:ln/>
        </p:spPr>
        <p:txBody>
          <a:bodyPr/>
          <a:lstStyle>
            <a:lvl1pPr>
              <a:defRPr/>
            </a:lvl1pPr>
          </a:lstStyle>
          <a:p>
            <a:fld id="{6FB4F6AF-3104-44CF-92FD-58118A61856C}" type="slidenum">
              <a:rPr lang="en-US" altLang="en-US"/>
              <a:pPr/>
              <a:t>‹#›</a:t>
            </a:fld>
            <a:endParaRPr lang="en-US" altLang="en-US"/>
          </a:p>
        </p:txBody>
      </p:sp>
    </p:spTree>
    <p:extLst>
      <p:ext uri="{BB962C8B-B14F-4D97-AF65-F5344CB8AC3E}">
        <p14:creationId xmlns:p14="http://schemas.microsoft.com/office/powerpoint/2010/main" val="3516180492"/>
      </p:ext>
    </p:extLst>
  </p:cSld>
  <p:clrMapOvr>
    <a:masterClrMapping/>
  </p:clrMapOvr>
  <p:transition>
    <p:rand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p>
        </p:txBody>
      </p:sp>
      <p:sp>
        <p:nvSpPr>
          <p:cNvPr id="2" name="Date Placeholder 3">
            <a:extLst>
              <a:ext uri="{FF2B5EF4-FFF2-40B4-BE49-F238E27FC236}">
                <a16:creationId xmlns:a16="http://schemas.microsoft.com/office/drawing/2014/main" xmlns="" id="{F0D70166-5690-4B93-9124-213A07100BC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83E870E6-0AF2-09CC-A4E5-435D0625C89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CAFFC7FB-242B-4CC1-73F7-70B45D4AFA86}"/>
              </a:ext>
            </a:extLst>
          </p:cNvPr>
          <p:cNvSpPr>
            <a:spLocks noGrp="1"/>
          </p:cNvSpPr>
          <p:nvPr>
            <p:ph type="sldNum" sz="quarter" idx="12"/>
          </p:nvPr>
        </p:nvSpPr>
        <p:spPr>
          <a:ln/>
        </p:spPr>
        <p:txBody>
          <a:bodyPr/>
          <a:lstStyle>
            <a:lvl1pPr>
              <a:defRPr/>
            </a:lvl1pPr>
          </a:lstStyle>
          <a:p>
            <a:fld id="{8EA0CEED-8076-4262-86B0-73796014C2BE}" type="slidenum">
              <a:rPr lang="en-US" altLang="en-US"/>
              <a:pPr/>
              <a:t>‹#›</a:t>
            </a:fld>
            <a:endParaRPr lang="en-US" altLang="en-US"/>
          </a:p>
        </p:txBody>
      </p:sp>
    </p:spTree>
    <p:extLst>
      <p:ext uri="{BB962C8B-B14F-4D97-AF65-F5344CB8AC3E}">
        <p14:creationId xmlns:p14="http://schemas.microsoft.com/office/powerpoint/2010/main" val="3605679310"/>
      </p:ext>
    </p:extLst>
  </p:cSld>
  <p:clrMapOvr>
    <a:masterClrMapping/>
  </p:clrMapOvr>
  <p:transition>
    <p:rand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xmlns="" id="{DF8643DA-9C7A-2F66-3FB5-8CD251B9B7F2}"/>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xmlns="" id="{91A61749-E159-FEFA-2C87-1CC9B308E92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66401C04-9E2A-7342-4773-B59D2F27A92C}"/>
              </a:ext>
            </a:extLst>
          </p:cNvPr>
          <p:cNvSpPr>
            <a:spLocks noGrp="1"/>
          </p:cNvSpPr>
          <p:nvPr>
            <p:ph type="sldNum" sz="quarter" idx="12"/>
          </p:nvPr>
        </p:nvSpPr>
        <p:spPr>
          <a:ln/>
        </p:spPr>
        <p:txBody>
          <a:bodyPr/>
          <a:lstStyle>
            <a:lvl1pPr>
              <a:defRPr/>
            </a:lvl1pPr>
          </a:lstStyle>
          <a:p>
            <a:fld id="{049DD315-A80F-49EF-9F91-7EC00E0348DE}" type="slidenum">
              <a:rPr lang="en-US" altLang="en-US"/>
              <a:pPr/>
              <a:t>‹#›</a:t>
            </a:fld>
            <a:endParaRPr lang="en-US" altLang="en-US"/>
          </a:p>
        </p:txBody>
      </p:sp>
    </p:spTree>
    <p:extLst>
      <p:ext uri="{BB962C8B-B14F-4D97-AF65-F5344CB8AC3E}">
        <p14:creationId xmlns:p14="http://schemas.microsoft.com/office/powerpoint/2010/main" val="3846636822"/>
      </p:ext>
    </p:extLst>
  </p:cSld>
  <p:clrMapOvr>
    <a:masterClrMapping/>
  </p:clrMapOvr>
  <p:transition>
    <p:rand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E3E583BE-F06A-9D6F-93DD-B9DE62121989}"/>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xmlns="" id="{8E74C699-0477-EE21-6A85-BF7638CCD9F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060E09A9-629E-BA7A-CFCF-685C3C8E6710}"/>
              </a:ext>
            </a:extLst>
          </p:cNvPr>
          <p:cNvSpPr>
            <a:spLocks noGrp="1"/>
          </p:cNvSpPr>
          <p:nvPr>
            <p:ph type="sldNum" sz="quarter" idx="12"/>
          </p:nvPr>
        </p:nvSpPr>
        <p:spPr>
          <a:ln/>
        </p:spPr>
        <p:txBody>
          <a:bodyPr/>
          <a:lstStyle>
            <a:lvl1pPr>
              <a:defRPr/>
            </a:lvl1pPr>
          </a:lstStyle>
          <a:p>
            <a:fld id="{B4FFA511-299E-41F9-A2B7-1BEE311C6530}" type="slidenum">
              <a:rPr lang="en-US" altLang="en-US"/>
              <a:pPr/>
              <a:t>‹#›</a:t>
            </a:fld>
            <a:endParaRPr lang="en-US" altLang="en-US"/>
          </a:p>
        </p:txBody>
      </p:sp>
    </p:spTree>
    <p:extLst>
      <p:ext uri="{BB962C8B-B14F-4D97-AF65-F5344CB8AC3E}">
        <p14:creationId xmlns:p14="http://schemas.microsoft.com/office/powerpoint/2010/main" val="3524487171"/>
      </p:ext>
    </p:extLst>
  </p:cSld>
  <p:clrMapOvr>
    <a:masterClrMapping/>
  </p:clrMapOvr>
  <p:transition>
    <p:rand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F0FC70C0-E993-663F-DE6F-60699C4F1361}"/>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xmlns="" id="{149A4F6B-8CA9-3FFA-B9F3-F3973C1A017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13DDFBC7-1A76-F619-3CCE-D4DCB826EFBB}"/>
              </a:ext>
            </a:extLst>
          </p:cNvPr>
          <p:cNvSpPr>
            <a:spLocks noGrp="1"/>
          </p:cNvSpPr>
          <p:nvPr>
            <p:ph type="sldNum" sz="quarter" idx="12"/>
          </p:nvPr>
        </p:nvSpPr>
        <p:spPr>
          <a:ln/>
        </p:spPr>
        <p:txBody>
          <a:bodyPr/>
          <a:lstStyle>
            <a:lvl1pPr>
              <a:defRPr/>
            </a:lvl1pPr>
          </a:lstStyle>
          <a:p>
            <a:fld id="{22EF2216-E305-4BDD-9D2C-E92A57F745A9}" type="slidenum">
              <a:rPr lang="en-US" altLang="en-US"/>
              <a:pPr/>
              <a:t>‹#›</a:t>
            </a:fld>
            <a:endParaRPr lang="en-US" altLang="en-US"/>
          </a:p>
        </p:txBody>
      </p:sp>
    </p:spTree>
    <p:extLst>
      <p:ext uri="{BB962C8B-B14F-4D97-AF65-F5344CB8AC3E}">
        <p14:creationId xmlns:p14="http://schemas.microsoft.com/office/powerpoint/2010/main" val="771667583"/>
      </p:ext>
    </p:extLst>
  </p:cSld>
  <p:clrMapOvr>
    <a:masterClrMapping/>
  </p:clrMapOvr>
  <p:transition>
    <p:rand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xmlns="" id="{76C8E5F8-A17E-F9D0-9CA4-C46308B55CD4}"/>
              </a:ext>
            </a:extLst>
          </p:cNvPr>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ight Triangle 5">
            <a:extLst>
              <a:ext uri="{FF2B5EF4-FFF2-40B4-BE49-F238E27FC236}">
                <a16:creationId xmlns:a16="http://schemas.microsoft.com/office/drawing/2014/main" xmlns="" id="{0F3350C1-E9D9-0FB8-BA38-874C980F29DC}"/>
              </a:ext>
            </a:extLst>
          </p:cNvPr>
          <p:cNvSpPr/>
          <p:nvPr/>
        </p:nvSpPr>
        <p:spPr>
          <a:xfrm rot="5400000">
            <a:off x="433388" y="-433388"/>
            <a:ext cx="6858000" cy="7724775"/>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lvl="0"/>
            <a:r>
              <a:rPr lang="en-US"/>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a:extLst>
              <a:ext uri="{FF2B5EF4-FFF2-40B4-BE49-F238E27FC236}">
                <a16:creationId xmlns:a16="http://schemas.microsoft.com/office/drawing/2014/main" xmlns="" id="{71890643-2DEF-9115-9DA6-8043ED84E157}"/>
              </a:ext>
            </a:extLst>
          </p:cNvPr>
          <p:cNvSpPr>
            <a:spLocks noGrp="1"/>
          </p:cNvSpPr>
          <p:nvPr>
            <p:ph type="dt" sz="half" idx="10"/>
          </p:nvPr>
        </p:nvSpPr>
        <p:spPr/>
        <p:txBody>
          <a:bodyPr/>
          <a:lstStyle>
            <a:lvl1pPr>
              <a:defRPr/>
            </a:lvl1pPr>
          </a:lstStyle>
          <a:p>
            <a:pPr>
              <a:defRPr/>
            </a:pPr>
            <a:endParaRPr lang="en-US"/>
          </a:p>
        </p:txBody>
      </p:sp>
      <p:sp>
        <p:nvSpPr>
          <p:cNvPr id="8" name="Footer Placeholder 5">
            <a:extLst>
              <a:ext uri="{FF2B5EF4-FFF2-40B4-BE49-F238E27FC236}">
                <a16:creationId xmlns:a16="http://schemas.microsoft.com/office/drawing/2014/main" xmlns="" id="{92C113B4-DBB4-D708-569E-D2A8C528DC9A}"/>
              </a:ext>
            </a:extLst>
          </p:cNvPr>
          <p:cNvSpPr>
            <a:spLocks noGrp="1"/>
          </p:cNvSpPr>
          <p:nvPr>
            <p:ph type="ftr" sz="quarter" idx="11"/>
          </p:nvPr>
        </p:nvSpPr>
        <p:spPr/>
        <p:txBody>
          <a:bodyPr/>
          <a:lstStyle>
            <a:lvl1pPr>
              <a:defRPr>
                <a:solidFill>
                  <a:schemeClr val="tx2"/>
                </a:solidFill>
              </a:defRPr>
            </a:lvl1pPr>
          </a:lstStyle>
          <a:p>
            <a:pPr>
              <a:defRPr/>
            </a:pPr>
            <a:endParaRPr lang="en-US"/>
          </a:p>
        </p:txBody>
      </p:sp>
      <p:sp>
        <p:nvSpPr>
          <p:cNvPr id="9" name="Slide Number Placeholder 6">
            <a:extLst>
              <a:ext uri="{FF2B5EF4-FFF2-40B4-BE49-F238E27FC236}">
                <a16:creationId xmlns:a16="http://schemas.microsoft.com/office/drawing/2014/main" xmlns="" id="{E4992499-5728-206D-19E8-E5503D3234BA}"/>
              </a:ext>
            </a:extLst>
          </p:cNvPr>
          <p:cNvSpPr>
            <a:spLocks noGrp="1"/>
          </p:cNvSpPr>
          <p:nvPr>
            <p:ph type="sldNum" sz="quarter" idx="12"/>
          </p:nvPr>
        </p:nvSpPr>
        <p:spPr>
          <a:ln>
            <a:solidFill>
              <a:schemeClr val="tx2"/>
            </a:solidFill>
          </a:ln>
        </p:spPr>
        <p:txBody>
          <a:bodyPr/>
          <a:lstStyle>
            <a:lvl1pPr>
              <a:defRPr>
                <a:solidFill>
                  <a:schemeClr val="tx2"/>
                </a:solidFill>
              </a:defRPr>
            </a:lvl1pPr>
          </a:lstStyle>
          <a:p>
            <a:fld id="{413C7A71-784E-4C0B-9390-E82BFF101EE3}" type="slidenum">
              <a:rPr lang="en-US" altLang="en-US"/>
              <a:pPr/>
              <a:t>‹#›</a:t>
            </a:fld>
            <a:endParaRPr lang="en-US" altLang="en-US"/>
          </a:p>
        </p:txBody>
      </p:sp>
    </p:spTree>
    <p:extLst>
      <p:ext uri="{BB962C8B-B14F-4D97-AF65-F5344CB8AC3E}">
        <p14:creationId xmlns:p14="http://schemas.microsoft.com/office/powerpoint/2010/main" val="1188333229"/>
      </p:ext>
    </p:extLst>
  </p:cSld>
  <p:clrMapOvr>
    <a:masterClrMapping/>
  </p:clrMapOvr>
  <p:transition>
    <p:rand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xmlns="" id="{3FAF95E4-087A-1522-705F-C079A2A13DA2}"/>
              </a:ext>
            </a:extLst>
          </p:cNvPr>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Freeform 9">
            <a:extLst>
              <a:ext uri="{FF2B5EF4-FFF2-40B4-BE49-F238E27FC236}">
                <a16:creationId xmlns:a16="http://schemas.microsoft.com/office/drawing/2014/main" xmlns="" id="{769CA76A-3AFE-48B1-560D-321DA5939DC7}"/>
              </a:ext>
            </a:extLst>
          </p:cNvPr>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rtlCol="0" anchor="ctr">
            <a:normAutofit/>
          </a:bodyPr>
          <a:lstStyle>
            <a:lvl1pPr algn="r">
              <a:defRPr/>
            </a:lvl1pPr>
          </a:lstStyle>
          <a:p>
            <a:pPr lvl="0"/>
            <a:r>
              <a:rPr lang="en-US" noProof="0"/>
              <a:t>Click icon to add picture</a:t>
            </a:r>
            <a:endParaRPr lang="en-US" noProof="0"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xmlns="" id="{74A3A609-1D95-BEA1-AFBF-7CA13E6CB835}"/>
              </a:ext>
            </a:extLst>
          </p:cNvPr>
          <p:cNvSpPr>
            <a:spLocks noGrp="1"/>
          </p:cNvSpPr>
          <p:nvPr>
            <p:ph type="dt" sz="half" idx="15"/>
          </p:nvPr>
        </p:nvSpPr>
        <p:spPr/>
        <p:txBody>
          <a:bodyPr/>
          <a:lstStyle>
            <a:lvl1pPr>
              <a:defRPr/>
            </a:lvl1pPr>
          </a:lstStyle>
          <a:p>
            <a:pPr>
              <a:defRPr/>
            </a:pPr>
            <a:endParaRPr lang="en-US"/>
          </a:p>
        </p:txBody>
      </p:sp>
      <p:sp>
        <p:nvSpPr>
          <p:cNvPr id="7" name="Footer Placeholder 5">
            <a:extLst>
              <a:ext uri="{FF2B5EF4-FFF2-40B4-BE49-F238E27FC236}">
                <a16:creationId xmlns:a16="http://schemas.microsoft.com/office/drawing/2014/main" xmlns="" id="{3DDD4BD8-697B-7603-B858-D9CF649B295E}"/>
              </a:ext>
            </a:extLst>
          </p:cNvPr>
          <p:cNvSpPr>
            <a:spLocks noGrp="1"/>
          </p:cNvSpPr>
          <p:nvPr>
            <p:ph type="ftr" sz="quarter" idx="16"/>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xmlns="" id="{E232F689-0690-17CD-2B80-CE906E8ADAB0}"/>
              </a:ext>
            </a:extLst>
          </p:cNvPr>
          <p:cNvSpPr>
            <a:spLocks noGrp="1"/>
          </p:cNvSpPr>
          <p:nvPr>
            <p:ph type="sldNum" sz="quarter" idx="17"/>
          </p:nvPr>
        </p:nvSpPr>
        <p:spPr/>
        <p:txBody>
          <a:bodyPr/>
          <a:lstStyle>
            <a:lvl1pPr>
              <a:defRPr/>
            </a:lvl1pPr>
          </a:lstStyle>
          <a:p>
            <a:fld id="{9279639E-0AEA-4268-947C-B07742DF5BE7}" type="slidenum">
              <a:rPr lang="en-US" altLang="en-US"/>
              <a:pPr/>
              <a:t>‹#›</a:t>
            </a:fld>
            <a:endParaRPr lang="en-US" altLang="en-US"/>
          </a:p>
        </p:txBody>
      </p:sp>
    </p:spTree>
    <p:extLst>
      <p:ext uri="{BB962C8B-B14F-4D97-AF65-F5344CB8AC3E}">
        <p14:creationId xmlns:p14="http://schemas.microsoft.com/office/powerpoint/2010/main" val="700473756"/>
      </p:ext>
    </p:extLst>
  </p:cSld>
  <p:clrMapOvr>
    <a:masterClrMapping/>
  </p:clrMapOvr>
  <p:transition>
    <p:rand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B30ED4C-67D9-4042-B030-49D4915EB37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9F0C5500-835D-BCAF-A3A1-A8DD2679105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92B872E0-B211-C5C0-9EB2-CB8F36D5E101}"/>
              </a:ext>
            </a:extLst>
          </p:cNvPr>
          <p:cNvSpPr>
            <a:spLocks noGrp="1"/>
          </p:cNvSpPr>
          <p:nvPr>
            <p:ph type="sldNum" sz="quarter" idx="12"/>
          </p:nvPr>
        </p:nvSpPr>
        <p:spPr>
          <a:ln/>
        </p:spPr>
        <p:txBody>
          <a:bodyPr/>
          <a:lstStyle>
            <a:lvl1pPr>
              <a:defRPr/>
            </a:lvl1pPr>
          </a:lstStyle>
          <a:p>
            <a:fld id="{FF8397C8-8C4C-4067-BFCD-85A4F7496798}" type="slidenum">
              <a:rPr lang="en-US" altLang="en-US"/>
              <a:pPr/>
              <a:t>‹#›</a:t>
            </a:fld>
            <a:endParaRPr lang="en-US" altLang="en-US"/>
          </a:p>
        </p:txBody>
      </p:sp>
    </p:spTree>
    <p:extLst>
      <p:ext uri="{BB962C8B-B14F-4D97-AF65-F5344CB8AC3E}">
        <p14:creationId xmlns:p14="http://schemas.microsoft.com/office/powerpoint/2010/main" val="3927651170"/>
      </p:ext>
    </p:extLst>
  </p:cSld>
  <p:clrMapOvr>
    <a:masterClrMapping/>
  </p:clrMapOvr>
  <p:transition>
    <p:rand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D7828BE-A961-5ADB-83C6-4EF0B9E5E43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C5043025-E7FB-CD6E-F9B9-C27AA1B41A8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EC02057D-F8CB-162B-1C2C-AD5E66FDFB68}"/>
              </a:ext>
            </a:extLst>
          </p:cNvPr>
          <p:cNvSpPr>
            <a:spLocks noGrp="1"/>
          </p:cNvSpPr>
          <p:nvPr>
            <p:ph type="sldNum" sz="quarter" idx="12"/>
          </p:nvPr>
        </p:nvSpPr>
        <p:spPr>
          <a:ln/>
        </p:spPr>
        <p:txBody>
          <a:bodyPr/>
          <a:lstStyle>
            <a:lvl1pPr>
              <a:defRPr/>
            </a:lvl1pPr>
          </a:lstStyle>
          <a:p>
            <a:fld id="{E9E91B9E-FB63-4B79-92DA-A094A62FDE14}" type="slidenum">
              <a:rPr lang="en-US" altLang="en-US"/>
              <a:pPr/>
              <a:t>‹#›</a:t>
            </a:fld>
            <a:endParaRPr lang="en-US" altLang="en-US"/>
          </a:p>
        </p:txBody>
      </p:sp>
    </p:spTree>
    <p:extLst>
      <p:ext uri="{BB962C8B-B14F-4D97-AF65-F5344CB8AC3E}">
        <p14:creationId xmlns:p14="http://schemas.microsoft.com/office/powerpoint/2010/main" val="2751751424"/>
      </p:ext>
    </p:extLst>
  </p:cSld>
  <p:clrMapOvr>
    <a:masterClrMapping/>
  </p:clrMapOvr>
  <p:transition>
    <p:rand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C49AC78-7582-4022-0ABB-484C2DD4CADB}"/>
              </a:ext>
            </a:extLst>
          </p:cNvPr>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Rectangle 2">
            <a:extLst>
              <a:ext uri="{FF2B5EF4-FFF2-40B4-BE49-F238E27FC236}">
                <a16:creationId xmlns:a16="http://schemas.microsoft.com/office/drawing/2014/main" xmlns="" id="{97B2EA2D-D2CD-879E-C4A3-0076561F314A}"/>
              </a:ext>
            </a:extLst>
          </p:cNvPr>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4" name="Rectangle 3">
            <a:extLst>
              <a:ext uri="{FF2B5EF4-FFF2-40B4-BE49-F238E27FC236}">
                <a16:creationId xmlns:a16="http://schemas.microsoft.com/office/drawing/2014/main" xmlns="" id="{698F8131-91A3-F98A-DCD9-D41529E7CA9C}"/>
              </a:ext>
            </a:extLst>
          </p:cNvPr>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5" name="Rectangle 4">
            <a:extLst>
              <a:ext uri="{FF2B5EF4-FFF2-40B4-BE49-F238E27FC236}">
                <a16:creationId xmlns:a16="http://schemas.microsoft.com/office/drawing/2014/main" xmlns="" id="{B6685C7B-9234-58A1-C483-E150BE7C31E0}"/>
              </a:ext>
            </a:extLst>
          </p:cNvPr>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a:extLst>
              <a:ext uri="{FF2B5EF4-FFF2-40B4-BE49-F238E27FC236}">
                <a16:creationId xmlns:a16="http://schemas.microsoft.com/office/drawing/2014/main" xmlns="" id="{350AE6C6-C444-6CFD-DFAE-858A057AF0DF}"/>
              </a:ext>
            </a:extLst>
          </p:cNvPr>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7" name="Rectangle 6">
            <a:extLst>
              <a:ext uri="{FF2B5EF4-FFF2-40B4-BE49-F238E27FC236}">
                <a16:creationId xmlns:a16="http://schemas.microsoft.com/office/drawing/2014/main" xmlns="" id="{26858CD2-2953-379C-5FC5-1AD9315B4C7C}"/>
              </a:ext>
            </a:extLst>
          </p:cNvPr>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Rectangle 9">
            <a:extLst>
              <a:ext uri="{FF2B5EF4-FFF2-40B4-BE49-F238E27FC236}">
                <a16:creationId xmlns:a16="http://schemas.microsoft.com/office/drawing/2014/main" xmlns="" id="{40B029F5-53D2-8892-104E-9D96DA33582D}"/>
              </a:ext>
            </a:extLst>
          </p:cNvPr>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1" name="Rectangle 10">
            <a:extLst>
              <a:ext uri="{FF2B5EF4-FFF2-40B4-BE49-F238E27FC236}">
                <a16:creationId xmlns:a16="http://schemas.microsoft.com/office/drawing/2014/main" xmlns="" id="{F4F54903-71C7-204E-A00A-D375AB17F625}"/>
              </a:ext>
            </a:extLst>
          </p:cNvPr>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2" name="Rectangle 11">
            <a:extLst>
              <a:ext uri="{FF2B5EF4-FFF2-40B4-BE49-F238E27FC236}">
                <a16:creationId xmlns:a16="http://schemas.microsoft.com/office/drawing/2014/main" xmlns="" id="{4DB8FBFF-DAA6-2265-6615-6E08750F2B3E}"/>
              </a:ext>
            </a:extLst>
          </p:cNvPr>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n-US"/>
              <a:t>Click to edit Master title style</a:t>
            </a:r>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3" name="Date Placeholder 27">
            <a:extLst>
              <a:ext uri="{FF2B5EF4-FFF2-40B4-BE49-F238E27FC236}">
                <a16:creationId xmlns:a16="http://schemas.microsoft.com/office/drawing/2014/main" xmlns="" id="{0BB11585-F164-1EB9-63C8-15355726C39D}"/>
              </a:ext>
            </a:extLst>
          </p:cNvPr>
          <p:cNvSpPr>
            <a:spLocks noGrp="1"/>
          </p:cNvSpPr>
          <p:nvPr>
            <p:ph type="dt" sz="half" idx="10"/>
          </p:nvPr>
        </p:nvSpPr>
        <p:spPr/>
        <p:txBody>
          <a:bodyPr/>
          <a:lstStyle>
            <a:lvl1pPr>
              <a:defRPr/>
            </a:lvl1pPr>
            <a:extLst/>
          </a:lstStyle>
          <a:p>
            <a:pPr>
              <a:defRPr/>
            </a:pPr>
            <a:endParaRPr lang="en-US"/>
          </a:p>
        </p:txBody>
      </p:sp>
      <p:sp>
        <p:nvSpPr>
          <p:cNvPr id="14" name="Footer Placeholder 16">
            <a:extLst>
              <a:ext uri="{FF2B5EF4-FFF2-40B4-BE49-F238E27FC236}">
                <a16:creationId xmlns:a16="http://schemas.microsoft.com/office/drawing/2014/main" xmlns="" id="{9919F5F3-2CD2-289F-6644-102F6B1D30BE}"/>
              </a:ext>
            </a:extLst>
          </p:cNvPr>
          <p:cNvSpPr>
            <a:spLocks noGrp="1"/>
          </p:cNvSpPr>
          <p:nvPr>
            <p:ph type="ftr" sz="quarter" idx="11"/>
          </p:nvPr>
        </p:nvSpPr>
        <p:spPr/>
        <p:txBody>
          <a:bodyPr/>
          <a:lstStyle>
            <a:lvl1pPr>
              <a:defRPr/>
            </a:lvl1pPr>
            <a:extLst/>
          </a:lstStyle>
          <a:p>
            <a:pPr>
              <a:defRPr/>
            </a:pPr>
            <a:endParaRPr lang="en-US"/>
          </a:p>
        </p:txBody>
      </p:sp>
      <p:sp>
        <p:nvSpPr>
          <p:cNvPr id="15" name="Slide Number Placeholder 28">
            <a:extLst>
              <a:ext uri="{FF2B5EF4-FFF2-40B4-BE49-F238E27FC236}">
                <a16:creationId xmlns:a16="http://schemas.microsoft.com/office/drawing/2014/main" xmlns="" id="{0B0EAADB-D7C8-C5EB-A96A-5D9B0434A742}"/>
              </a:ext>
            </a:extLst>
          </p:cNvPr>
          <p:cNvSpPr>
            <a:spLocks noGrp="1"/>
          </p:cNvSpPr>
          <p:nvPr>
            <p:ph type="sldNum" sz="quarter" idx="12"/>
          </p:nvPr>
        </p:nvSpPr>
        <p:spPr/>
        <p:txBody>
          <a:bodyPr/>
          <a:lstStyle>
            <a:lvl1pPr>
              <a:defRPr/>
            </a:lvl1pPr>
          </a:lstStyle>
          <a:p>
            <a:fld id="{8CF6775D-9767-45F2-BB0B-A55CB628FF1D}" type="slidenum">
              <a:rPr lang="en-US" altLang="en-US"/>
              <a:pPr/>
              <a:t>‹#›</a:t>
            </a:fld>
            <a:endParaRPr lang="en-US" altLang="en-US"/>
          </a:p>
        </p:txBody>
      </p:sp>
    </p:spTree>
    <p:extLst>
      <p:ext uri="{BB962C8B-B14F-4D97-AF65-F5344CB8AC3E}">
        <p14:creationId xmlns:p14="http://schemas.microsoft.com/office/powerpoint/2010/main" val="389128522"/>
      </p:ext>
    </p:extLst>
  </p:cSld>
  <p:clrMapOvr>
    <a:masterClrMapping/>
  </p:clrMapOvr>
  <p:transition>
    <p:rand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xmlns="" id="{FE05DAFA-5A38-E80B-E464-B010F25096B8}"/>
              </a:ext>
            </a:extLst>
          </p:cNvPr>
          <p:cNvSpPr>
            <a:spLocks noGrp="1"/>
          </p:cNvSpPr>
          <p:nvPr>
            <p:ph type="dt" sz="half" idx="10"/>
          </p:nvPr>
        </p:nvSpPr>
        <p:spPr/>
        <p:txBody>
          <a:bodyPr/>
          <a:lstStyle>
            <a:lvl1pPr>
              <a:defRPr/>
            </a:lvl1pPr>
          </a:lstStyle>
          <a:p>
            <a:pPr>
              <a:defRPr/>
            </a:pPr>
            <a:endParaRPr lang="en-US"/>
          </a:p>
        </p:txBody>
      </p:sp>
      <p:sp>
        <p:nvSpPr>
          <p:cNvPr id="5" name="Footer Placeholder 2">
            <a:extLst>
              <a:ext uri="{FF2B5EF4-FFF2-40B4-BE49-F238E27FC236}">
                <a16:creationId xmlns:a16="http://schemas.microsoft.com/office/drawing/2014/main" xmlns="" id="{60CDB3A7-E488-8C55-ABCA-73A978FE7D9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xmlns="" id="{EC974DC5-35CF-0572-0952-E058D02956C7}"/>
              </a:ext>
            </a:extLst>
          </p:cNvPr>
          <p:cNvSpPr>
            <a:spLocks noGrp="1"/>
          </p:cNvSpPr>
          <p:nvPr>
            <p:ph type="sldNum" sz="quarter" idx="12"/>
          </p:nvPr>
        </p:nvSpPr>
        <p:spPr/>
        <p:txBody>
          <a:bodyPr/>
          <a:lstStyle>
            <a:lvl1pPr>
              <a:defRPr/>
            </a:lvl1pPr>
          </a:lstStyle>
          <a:p>
            <a:fld id="{C16ED6C9-7864-4C43-8361-D43B191F28E8}" type="slidenum">
              <a:rPr lang="en-US" altLang="en-US"/>
              <a:pPr/>
              <a:t>‹#›</a:t>
            </a:fld>
            <a:endParaRPr lang="en-US" altLang="en-US"/>
          </a:p>
        </p:txBody>
      </p:sp>
    </p:spTree>
    <p:extLst>
      <p:ext uri="{BB962C8B-B14F-4D97-AF65-F5344CB8AC3E}">
        <p14:creationId xmlns:p14="http://schemas.microsoft.com/office/powerpoint/2010/main" val="821790144"/>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65E6CC3B-1FE9-CEB5-8CDF-D6618E16F93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ED555643-EF79-6B1C-661B-D547FED8191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5D316381-388D-45C1-69FB-60CF1B4B8E72}"/>
              </a:ext>
            </a:extLst>
          </p:cNvPr>
          <p:cNvSpPr>
            <a:spLocks noGrp="1" noChangeArrowheads="1"/>
          </p:cNvSpPr>
          <p:nvPr>
            <p:ph type="sldNum" sz="quarter" idx="12"/>
          </p:nvPr>
        </p:nvSpPr>
        <p:spPr>
          <a:ln/>
        </p:spPr>
        <p:txBody>
          <a:bodyPr/>
          <a:lstStyle>
            <a:lvl1pPr>
              <a:defRPr/>
            </a:lvl1pPr>
          </a:lstStyle>
          <a:p>
            <a:fld id="{8542306D-C1AD-4C33-A9A5-08E3D08BEE49}" type="slidenum">
              <a:rPr lang="en-US" altLang="en-US"/>
              <a:pPr/>
              <a:t>‹#›</a:t>
            </a:fld>
            <a:endParaRPr lang="en-US" altLang="en-US"/>
          </a:p>
        </p:txBody>
      </p:sp>
    </p:spTree>
    <p:extLst>
      <p:ext uri="{BB962C8B-B14F-4D97-AF65-F5344CB8AC3E}">
        <p14:creationId xmlns:p14="http://schemas.microsoft.com/office/powerpoint/2010/main" val="4091116698"/>
      </p:ext>
    </p:extLst>
  </p:cSld>
  <p:clrMapOvr>
    <a:masterClrMapping/>
  </p:clrMapOvr>
  <p:transition>
    <p:random/>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7">
            <a:extLst>
              <a:ext uri="{FF2B5EF4-FFF2-40B4-BE49-F238E27FC236}">
                <a16:creationId xmlns:a16="http://schemas.microsoft.com/office/drawing/2014/main" xmlns="" id="{55129C9D-9D04-E75C-37AC-8794743C9E24}"/>
              </a:ext>
            </a:extLst>
          </p:cNvPr>
          <p:cNvSpPr>
            <a:spLocks/>
          </p:cNvSpPr>
          <p:nvPr/>
        </p:nvSpPr>
        <p:spPr bwMode="auto">
          <a:xfrm>
            <a:off x="4829175" y="1073150"/>
            <a:ext cx="4321175" cy="5791200"/>
          </a:xfrm>
          <a:custGeom>
            <a:avLst/>
            <a:gdLst>
              <a:gd name="T0" fmla="*/ 0 w 2736"/>
              <a:gd name="T1" fmla="*/ 3648 h 3648"/>
              <a:gd name="T2" fmla="*/ 720 w 2736"/>
              <a:gd name="T3" fmla="*/ 2016 h 3648"/>
              <a:gd name="T4" fmla="*/ 2736 w 2736"/>
              <a:gd name="T5" fmla="*/ 0 h 3648"/>
              <a:gd name="T6" fmla="*/ 2736 w 2736"/>
              <a:gd name="T7" fmla="*/ 96 h 3648"/>
              <a:gd name="T8" fmla="*/ 744 w 2736"/>
              <a:gd name="T9" fmla="*/ 2038 h 3648"/>
              <a:gd name="T10" fmla="*/ 48 w 2736"/>
              <a:gd name="T11" fmla="*/ 3648 h 3648"/>
              <a:gd name="T12" fmla="*/ 0 w 2736"/>
              <a:gd name="T13" fmla="*/ 3648 h 3648"/>
              <a:gd name="T14" fmla="*/ 0 60000 65536"/>
              <a:gd name="T15" fmla="*/ 0 60000 65536"/>
              <a:gd name="T16" fmla="*/ 0 60000 65536"/>
              <a:gd name="T17" fmla="*/ 0 60000 65536"/>
              <a:gd name="T18" fmla="*/ 0 60000 65536"/>
              <a:gd name="T19" fmla="*/ 0 60000 65536"/>
              <a:gd name="T20" fmla="*/ 0 60000 65536"/>
              <a:gd name="T21" fmla="*/ 0 w 2736"/>
              <a:gd name="T22" fmla="*/ 0 h 3648"/>
              <a:gd name="T23" fmla="*/ 2736 w 2736"/>
              <a:gd name="T24" fmla="*/ 3648 h 36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36" h="3648">
                <a:moveTo>
                  <a:pt x="0" y="3648"/>
                </a:moveTo>
                <a:lnTo>
                  <a:pt x="720" y="2016"/>
                </a:lnTo>
                <a:lnTo>
                  <a:pt x="2736" y="672"/>
                </a:lnTo>
                <a:lnTo>
                  <a:pt x="2736" y="720"/>
                </a:lnTo>
                <a:lnTo>
                  <a:pt x="744" y="2038"/>
                </a:lnTo>
                <a:lnTo>
                  <a:pt x="48" y="3648"/>
                </a:lnTo>
                <a:lnTo>
                  <a:pt x="0" y="3648"/>
                </a:lnTo>
                <a:close/>
              </a:path>
            </a:pathLst>
          </a:custGeom>
          <a:noFill/>
          <a:ln w="3175" cap="flat" cmpd="sng" algn="ctr">
            <a:solidFill>
              <a:schemeClr val="accent2">
                <a:alpha val="5294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Freeform 18">
            <a:extLst>
              <a:ext uri="{FF2B5EF4-FFF2-40B4-BE49-F238E27FC236}">
                <a16:creationId xmlns:a16="http://schemas.microsoft.com/office/drawing/2014/main" xmlns="" id="{3955E488-4970-2494-8577-C1D966266F53}"/>
              </a:ext>
            </a:extLst>
          </p:cNvPr>
          <p:cNvSpPr>
            <a:spLocks/>
          </p:cNvSpPr>
          <p:nvPr/>
        </p:nvSpPr>
        <p:spPr bwMode="auto">
          <a:xfrm>
            <a:off x="374650" y="0"/>
            <a:ext cx="5513388" cy="6615113"/>
          </a:xfrm>
          <a:custGeom>
            <a:avLst/>
            <a:gdLst>
              <a:gd name="T0" fmla="*/ 0 w 3504"/>
              <a:gd name="T1" fmla="*/ 4080 h 4128"/>
              <a:gd name="T2" fmla="*/ 0 w 3504"/>
              <a:gd name="T3" fmla="*/ 4128 h 4128"/>
              <a:gd name="T4" fmla="*/ 3504 w 3504"/>
              <a:gd name="T5" fmla="*/ 2640 h 4128"/>
              <a:gd name="T6" fmla="*/ 2880 w 3504"/>
              <a:gd name="T7" fmla="*/ 0 h 4128"/>
              <a:gd name="T8" fmla="*/ 2832 w 3504"/>
              <a:gd name="T9" fmla="*/ 0 h 4128"/>
              <a:gd name="T10" fmla="*/ 3465 w 3504"/>
              <a:gd name="T11" fmla="*/ 2619 h 4128"/>
              <a:gd name="T12" fmla="*/ 0 w 3504"/>
              <a:gd name="T13" fmla="*/ 4080 h 4128"/>
              <a:gd name="T14" fmla="*/ 0 60000 65536"/>
              <a:gd name="T15" fmla="*/ 0 60000 65536"/>
              <a:gd name="T16" fmla="*/ 0 60000 65536"/>
              <a:gd name="T17" fmla="*/ 0 60000 65536"/>
              <a:gd name="T18" fmla="*/ 0 60000 65536"/>
              <a:gd name="T19" fmla="*/ 0 60000 65536"/>
              <a:gd name="T20" fmla="*/ 0 60000 65536"/>
              <a:gd name="T21" fmla="*/ 0 w 3504"/>
              <a:gd name="T22" fmla="*/ 0 h 4128"/>
              <a:gd name="T23" fmla="*/ 3504 w 3504"/>
              <a:gd name="T24" fmla="*/ 4128 h 4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294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 name="Freeform 19">
            <a:extLst>
              <a:ext uri="{FF2B5EF4-FFF2-40B4-BE49-F238E27FC236}">
                <a16:creationId xmlns:a16="http://schemas.microsoft.com/office/drawing/2014/main" xmlns="" id="{0CC1D0C9-3A0B-EA03-FF4B-3F70A076F33C}"/>
              </a:ext>
            </a:extLst>
          </p:cNvPr>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7" name="Freeform 20">
            <a:extLst>
              <a:ext uri="{FF2B5EF4-FFF2-40B4-BE49-F238E27FC236}">
                <a16:creationId xmlns:a16="http://schemas.microsoft.com/office/drawing/2014/main" xmlns="" id="{12D6A02C-96C2-4767-6EFD-344A26045AEB}"/>
              </a:ext>
            </a:extLst>
          </p:cNvPr>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8" name="Freeform 23">
            <a:extLst>
              <a:ext uri="{FF2B5EF4-FFF2-40B4-BE49-F238E27FC236}">
                <a16:creationId xmlns:a16="http://schemas.microsoft.com/office/drawing/2014/main" xmlns="" id="{D29A8803-AC3B-2BF0-E24A-C939A4FA95D1}"/>
              </a:ext>
            </a:extLst>
          </p:cNvPr>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9" name="Freeform 24">
            <a:extLst>
              <a:ext uri="{FF2B5EF4-FFF2-40B4-BE49-F238E27FC236}">
                <a16:creationId xmlns:a16="http://schemas.microsoft.com/office/drawing/2014/main" xmlns="" id="{91533CF3-F7D1-9FC1-8297-C4B7C188687F}"/>
              </a:ext>
            </a:extLst>
          </p:cNvPr>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10" name="Freeform 25">
            <a:extLst>
              <a:ext uri="{FF2B5EF4-FFF2-40B4-BE49-F238E27FC236}">
                <a16:creationId xmlns:a16="http://schemas.microsoft.com/office/drawing/2014/main" xmlns="" id="{EDFD31B2-2A51-594C-D2A0-3B102FDC2BCC}"/>
              </a:ext>
            </a:extLst>
          </p:cNvPr>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11" name="Freeform 26">
            <a:extLst>
              <a:ext uri="{FF2B5EF4-FFF2-40B4-BE49-F238E27FC236}">
                <a16:creationId xmlns:a16="http://schemas.microsoft.com/office/drawing/2014/main" xmlns="" id="{BD993C7A-8825-F7E4-4A28-292EECBE9504}"/>
              </a:ext>
            </a:extLst>
          </p:cNvPr>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12" name="Freeform 27">
            <a:extLst>
              <a:ext uri="{FF2B5EF4-FFF2-40B4-BE49-F238E27FC236}">
                <a16:creationId xmlns:a16="http://schemas.microsoft.com/office/drawing/2014/main" xmlns="" id="{EC2EB347-87F3-A2C4-C0C1-8A4FDA8C8B7F}"/>
              </a:ext>
            </a:extLst>
          </p:cNvPr>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13" name="Freeform 28">
            <a:extLst>
              <a:ext uri="{FF2B5EF4-FFF2-40B4-BE49-F238E27FC236}">
                <a16:creationId xmlns:a16="http://schemas.microsoft.com/office/drawing/2014/main" xmlns="" id="{4EB92A4D-537F-09AC-A605-81AD2DCE8DE4}"/>
              </a:ext>
            </a:extLst>
          </p:cNvPr>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14" name="Freeform 29">
            <a:extLst>
              <a:ext uri="{FF2B5EF4-FFF2-40B4-BE49-F238E27FC236}">
                <a16:creationId xmlns:a16="http://schemas.microsoft.com/office/drawing/2014/main" xmlns="" id="{5B9C29D1-F613-E954-59F6-8293489A0571}"/>
              </a:ext>
            </a:extLst>
          </p:cNvPr>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15" name="Freeform 30">
            <a:extLst>
              <a:ext uri="{FF2B5EF4-FFF2-40B4-BE49-F238E27FC236}">
                <a16:creationId xmlns:a16="http://schemas.microsoft.com/office/drawing/2014/main" xmlns="" id="{48E6DBA1-97CC-0CC0-2961-B81C81990123}"/>
              </a:ext>
            </a:extLst>
          </p:cNvPr>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16" name="Freeform 31">
            <a:extLst>
              <a:ext uri="{FF2B5EF4-FFF2-40B4-BE49-F238E27FC236}">
                <a16:creationId xmlns:a16="http://schemas.microsoft.com/office/drawing/2014/main" xmlns="" id="{8DED8F4E-6790-0A04-19F4-415CF6B8D3A9}"/>
              </a:ext>
            </a:extLst>
          </p:cNvPr>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17" name="Freeform 32">
            <a:extLst>
              <a:ext uri="{FF2B5EF4-FFF2-40B4-BE49-F238E27FC236}">
                <a16:creationId xmlns:a16="http://schemas.microsoft.com/office/drawing/2014/main" xmlns="" id="{8489CAC5-AFBC-3F4F-98AA-19F8EC84BB79}"/>
              </a:ext>
            </a:extLst>
          </p:cNvPr>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18" name="Freeform 33">
            <a:extLst>
              <a:ext uri="{FF2B5EF4-FFF2-40B4-BE49-F238E27FC236}">
                <a16:creationId xmlns:a16="http://schemas.microsoft.com/office/drawing/2014/main" xmlns="" id="{E2AED863-7853-176E-53E0-32EAA77E29CB}"/>
              </a:ext>
            </a:extLst>
          </p:cNvPr>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19" name="Rectangle 18">
            <a:extLst>
              <a:ext uri="{FF2B5EF4-FFF2-40B4-BE49-F238E27FC236}">
                <a16:creationId xmlns:a16="http://schemas.microsoft.com/office/drawing/2014/main" xmlns="" id="{CFB0AB77-AECB-0780-A441-6B0E74D2CC50}"/>
              </a:ext>
            </a:extLst>
          </p:cNvPr>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0" name="Rectangle 19">
            <a:extLst>
              <a:ext uri="{FF2B5EF4-FFF2-40B4-BE49-F238E27FC236}">
                <a16:creationId xmlns:a16="http://schemas.microsoft.com/office/drawing/2014/main" xmlns="" id="{98CDF112-5B23-DF86-8CC8-7BE5ACD5CCAF}"/>
              </a:ext>
            </a:extLst>
          </p:cNvPr>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1" name="Rectangle 20">
            <a:extLst>
              <a:ext uri="{FF2B5EF4-FFF2-40B4-BE49-F238E27FC236}">
                <a16:creationId xmlns:a16="http://schemas.microsoft.com/office/drawing/2014/main" xmlns="" id="{AFC0FD70-FCA6-261C-4394-B6997A00CE23}"/>
              </a:ext>
            </a:extLst>
          </p:cNvPr>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2" name="Rectangle 21">
            <a:extLst>
              <a:ext uri="{FF2B5EF4-FFF2-40B4-BE49-F238E27FC236}">
                <a16:creationId xmlns:a16="http://schemas.microsoft.com/office/drawing/2014/main" xmlns="" id="{7FE19FCA-8454-8786-87F5-D2A9E1822DBF}"/>
              </a:ext>
            </a:extLst>
          </p:cNvPr>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3" name="Rectangle 22">
            <a:extLst>
              <a:ext uri="{FF2B5EF4-FFF2-40B4-BE49-F238E27FC236}">
                <a16:creationId xmlns:a16="http://schemas.microsoft.com/office/drawing/2014/main" xmlns="" id="{71D24750-88B3-0BF0-DC44-C176019A3CEB}"/>
              </a:ext>
            </a:extLst>
          </p:cNvPr>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4" name="Rectangle 23">
            <a:extLst>
              <a:ext uri="{FF2B5EF4-FFF2-40B4-BE49-F238E27FC236}">
                <a16:creationId xmlns:a16="http://schemas.microsoft.com/office/drawing/2014/main" xmlns="" id="{D05A1223-E456-A415-85D2-7308D281EEAA}"/>
              </a:ext>
            </a:extLst>
          </p:cNvPr>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en-US"/>
              <a:t>Click to edit Master title style</a:t>
            </a:r>
          </a:p>
        </p:txBody>
      </p:sp>
      <p:sp>
        <p:nvSpPr>
          <p:cNvPr id="25" name="Date Placeholder 3">
            <a:extLst>
              <a:ext uri="{FF2B5EF4-FFF2-40B4-BE49-F238E27FC236}">
                <a16:creationId xmlns:a16="http://schemas.microsoft.com/office/drawing/2014/main" xmlns="" id="{7CAA5EE5-E612-C9C7-F16D-2D3E8DD405C4}"/>
              </a:ext>
            </a:extLst>
          </p:cNvPr>
          <p:cNvSpPr>
            <a:spLocks noGrp="1"/>
          </p:cNvSpPr>
          <p:nvPr>
            <p:ph type="dt" sz="half" idx="10"/>
          </p:nvPr>
        </p:nvSpPr>
        <p:spPr/>
        <p:txBody>
          <a:bodyPr/>
          <a:lstStyle>
            <a:lvl1pPr>
              <a:defRPr/>
            </a:lvl1pPr>
            <a:extLst/>
          </a:lstStyle>
          <a:p>
            <a:pPr>
              <a:defRPr/>
            </a:pPr>
            <a:endParaRPr lang="en-US"/>
          </a:p>
        </p:txBody>
      </p:sp>
      <p:sp>
        <p:nvSpPr>
          <p:cNvPr id="26" name="Footer Placeholder 4">
            <a:extLst>
              <a:ext uri="{FF2B5EF4-FFF2-40B4-BE49-F238E27FC236}">
                <a16:creationId xmlns:a16="http://schemas.microsoft.com/office/drawing/2014/main" xmlns="" id="{378F530C-8EA9-5529-FAEA-8ECEC91D575F}"/>
              </a:ext>
            </a:extLst>
          </p:cNvPr>
          <p:cNvSpPr>
            <a:spLocks noGrp="1"/>
          </p:cNvSpPr>
          <p:nvPr>
            <p:ph type="ftr" sz="quarter" idx="11"/>
          </p:nvPr>
        </p:nvSpPr>
        <p:spPr/>
        <p:txBody>
          <a:bodyPr/>
          <a:lstStyle>
            <a:lvl1pPr>
              <a:defRPr/>
            </a:lvl1pPr>
            <a:extLst/>
          </a:lstStyle>
          <a:p>
            <a:pPr>
              <a:defRPr/>
            </a:pPr>
            <a:endParaRPr lang="en-US"/>
          </a:p>
        </p:txBody>
      </p:sp>
      <p:sp>
        <p:nvSpPr>
          <p:cNvPr id="27" name="Slide Number Placeholder 5">
            <a:extLst>
              <a:ext uri="{FF2B5EF4-FFF2-40B4-BE49-F238E27FC236}">
                <a16:creationId xmlns:a16="http://schemas.microsoft.com/office/drawing/2014/main" xmlns="" id="{B5F949A0-684D-35F4-6F08-A960CFB7D8CB}"/>
              </a:ext>
            </a:extLst>
          </p:cNvPr>
          <p:cNvSpPr>
            <a:spLocks noGrp="1"/>
          </p:cNvSpPr>
          <p:nvPr>
            <p:ph type="sldNum" sz="quarter" idx="12"/>
          </p:nvPr>
        </p:nvSpPr>
        <p:spPr/>
        <p:txBody>
          <a:bodyPr/>
          <a:lstStyle>
            <a:lvl1pPr>
              <a:defRPr/>
            </a:lvl1pPr>
          </a:lstStyle>
          <a:p>
            <a:fld id="{6ABC26E7-C5D8-4A72-8DC0-DE03EB905D01}" type="slidenum">
              <a:rPr lang="en-US" altLang="en-US"/>
              <a:pPr/>
              <a:t>‹#›</a:t>
            </a:fld>
            <a:endParaRPr lang="en-US" altLang="en-US"/>
          </a:p>
        </p:txBody>
      </p:sp>
    </p:spTree>
    <p:extLst>
      <p:ext uri="{BB962C8B-B14F-4D97-AF65-F5344CB8AC3E}">
        <p14:creationId xmlns:p14="http://schemas.microsoft.com/office/powerpoint/2010/main" val="301936647"/>
      </p:ext>
    </p:extLst>
  </p:cSld>
  <p:clrMapOvr>
    <a:masterClrMapping/>
  </p:clrMapOvr>
  <p:transition>
    <p:rand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lang="en-US"/>
              <a:t>Click to edit Master title style</a:t>
            </a:r>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B6BA30F-A375-7D54-04D1-62914FC0AC44}"/>
              </a:ext>
            </a:extLst>
          </p:cNvPr>
          <p:cNvSpPr>
            <a:spLocks noGrp="1"/>
          </p:cNvSpPr>
          <p:nvPr>
            <p:ph type="dt" sz="half" idx="10"/>
          </p:nvPr>
        </p:nvSpPr>
        <p:spPr/>
        <p:txBody>
          <a:bodyPr/>
          <a:lstStyle>
            <a:lvl1pPr>
              <a:defRPr/>
            </a:lvl1pPr>
            <a:extLst/>
          </a:lstStyle>
          <a:p>
            <a:pPr>
              <a:defRPr/>
            </a:pPr>
            <a:endParaRPr lang="en-US"/>
          </a:p>
        </p:txBody>
      </p:sp>
      <p:sp>
        <p:nvSpPr>
          <p:cNvPr id="6" name="Footer Placeholder 5">
            <a:extLst>
              <a:ext uri="{FF2B5EF4-FFF2-40B4-BE49-F238E27FC236}">
                <a16:creationId xmlns:a16="http://schemas.microsoft.com/office/drawing/2014/main" xmlns="" id="{3DE4B4D2-9CCB-44F5-16B6-C063F76042D1}"/>
              </a:ext>
            </a:extLst>
          </p:cNvPr>
          <p:cNvSpPr>
            <a:spLocks noGrp="1"/>
          </p:cNvSpPr>
          <p:nvPr>
            <p:ph type="ftr" sz="quarter" idx="11"/>
          </p:nvPr>
        </p:nvSpPr>
        <p:spPr/>
        <p:txBody>
          <a:bodyPr/>
          <a:lstStyle>
            <a:lvl1pPr>
              <a:defRPr/>
            </a:lvl1pPr>
            <a:extLst/>
          </a:lstStyle>
          <a:p>
            <a:pPr>
              <a:defRPr/>
            </a:pPr>
            <a:endParaRPr lang="en-US"/>
          </a:p>
        </p:txBody>
      </p:sp>
      <p:sp>
        <p:nvSpPr>
          <p:cNvPr id="7" name="Slide Number Placeholder 6">
            <a:extLst>
              <a:ext uri="{FF2B5EF4-FFF2-40B4-BE49-F238E27FC236}">
                <a16:creationId xmlns:a16="http://schemas.microsoft.com/office/drawing/2014/main" xmlns="" id="{1FE7DFA5-18ED-B099-A7A1-6170579F6949}"/>
              </a:ext>
            </a:extLst>
          </p:cNvPr>
          <p:cNvSpPr>
            <a:spLocks noGrp="1"/>
          </p:cNvSpPr>
          <p:nvPr>
            <p:ph type="sldNum" sz="quarter" idx="12"/>
          </p:nvPr>
        </p:nvSpPr>
        <p:spPr/>
        <p:txBody>
          <a:bodyPr/>
          <a:lstStyle>
            <a:lvl1pPr>
              <a:defRPr/>
            </a:lvl1pPr>
          </a:lstStyle>
          <a:p>
            <a:fld id="{CC38F7ED-9428-45C2-BCF4-2C95F3F59D55}" type="slidenum">
              <a:rPr lang="en-US" altLang="en-US"/>
              <a:pPr/>
              <a:t>‹#›</a:t>
            </a:fld>
            <a:endParaRPr lang="en-US" altLang="en-US"/>
          </a:p>
        </p:txBody>
      </p:sp>
    </p:spTree>
    <p:extLst>
      <p:ext uri="{BB962C8B-B14F-4D97-AF65-F5344CB8AC3E}">
        <p14:creationId xmlns:p14="http://schemas.microsoft.com/office/powerpoint/2010/main" val="2321063172"/>
      </p:ext>
    </p:extLst>
  </p:cSld>
  <p:clrMapOvr>
    <a:masterClrMapping/>
  </p:clrMapOvr>
  <p:transition>
    <p:rand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262A7838-ADA5-A55A-D3D7-AB3D07C59E5F}"/>
              </a:ext>
            </a:extLst>
          </p:cNvPr>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xmlns="" id="{5E96553C-DFED-45DC-7A8A-0431E8762251}"/>
              </a:ext>
            </a:extLst>
          </p:cNvPr>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9" name="Rectangle 8">
            <a:extLst>
              <a:ext uri="{FF2B5EF4-FFF2-40B4-BE49-F238E27FC236}">
                <a16:creationId xmlns:a16="http://schemas.microsoft.com/office/drawing/2014/main" xmlns="" id="{F4515172-C74F-7F6C-EF42-8C497F6BC2F1}"/>
              </a:ext>
            </a:extLst>
          </p:cNvPr>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0" name="Rectangle 9">
            <a:extLst>
              <a:ext uri="{FF2B5EF4-FFF2-40B4-BE49-F238E27FC236}">
                <a16:creationId xmlns:a16="http://schemas.microsoft.com/office/drawing/2014/main" xmlns="" id="{D32898ED-C5AC-0076-00DB-5F4136202352}"/>
              </a:ext>
            </a:extLst>
          </p:cNvPr>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1" name="Rectangle 10">
            <a:extLst>
              <a:ext uri="{FF2B5EF4-FFF2-40B4-BE49-F238E27FC236}">
                <a16:creationId xmlns:a16="http://schemas.microsoft.com/office/drawing/2014/main" xmlns="" id="{679B1889-0964-AE1E-C602-B9943BF4C691}"/>
              </a:ext>
            </a:extLst>
          </p:cNvPr>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2" name="Rectangle 11">
            <a:extLst>
              <a:ext uri="{FF2B5EF4-FFF2-40B4-BE49-F238E27FC236}">
                <a16:creationId xmlns:a16="http://schemas.microsoft.com/office/drawing/2014/main" xmlns="" id="{C1A13449-3E4A-D606-93AE-42BA4737D5A4}"/>
              </a:ext>
            </a:extLst>
          </p:cNvPr>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3" name="Rectangle 12">
            <a:extLst>
              <a:ext uri="{FF2B5EF4-FFF2-40B4-BE49-F238E27FC236}">
                <a16:creationId xmlns:a16="http://schemas.microsoft.com/office/drawing/2014/main" xmlns="" id="{23941EEA-9B93-7830-12EC-4DEE51D3590D}"/>
              </a:ext>
            </a:extLst>
          </p:cNvPr>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4" name="Rectangle 13">
            <a:extLst>
              <a:ext uri="{FF2B5EF4-FFF2-40B4-BE49-F238E27FC236}">
                <a16:creationId xmlns:a16="http://schemas.microsoft.com/office/drawing/2014/main" xmlns="" id="{95B68807-D9E0-CEEB-0332-144B2317F940}"/>
              </a:ext>
            </a:extLst>
          </p:cNvPr>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Rectangle 14">
            <a:extLst>
              <a:ext uri="{FF2B5EF4-FFF2-40B4-BE49-F238E27FC236}">
                <a16:creationId xmlns:a16="http://schemas.microsoft.com/office/drawing/2014/main" xmlns="" id="{6CED3616-857C-6D92-60D0-BA540654BE07}"/>
              </a:ext>
            </a:extLst>
          </p:cNvPr>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6" name="Rectangle 15">
            <a:extLst>
              <a:ext uri="{FF2B5EF4-FFF2-40B4-BE49-F238E27FC236}">
                <a16:creationId xmlns:a16="http://schemas.microsoft.com/office/drawing/2014/main" xmlns="" id="{998833FF-3D68-849A-949D-0C0A3B8719ED}"/>
              </a:ext>
            </a:extLst>
          </p:cNvPr>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extLst/>
          </a:lstStyle>
          <a:p>
            <a:r>
              <a:rPr lang="en-US"/>
              <a:t>Click to edit Master title style</a:t>
            </a:r>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Date Placeholder 6">
            <a:extLst>
              <a:ext uri="{FF2B5EF4-FFF2-40B4-BE49-F238E27FC236}">
                <a16:creationId xmlns:a16="http://schemas.microsoft.com/office/drawing/2014/main" xmlns="" id="{EA67A307-9D69-DD06-DF69-628067E347C8}"/>
              </a:ext>
            </a:extLst>
          </p:cNvPr>
          <p:cNvSpPr>
            <a:spLocks noGrp="1"/>
          </p:cNvSpPr>
          <p:nvPr>
            <p:ph type="dt" sz="half" idx="10"/>
          </p:nvPr>
        </p:nvSpPr>
        <p:spPr/>
        <p:txBody>
          <a:bodyPr/>
          <a:lstStyle>
            <a:lvl1pPr>
              <a:defRPr/>
            </a:lvl1pPr>
            <a:extLst/>
          </a:lstStyle>
          <a:p>
            <a:pPr>
              <a:defRPr/>
            </a:pPr>
            <a:endParaRPr lang="en-US"/>
          </a:p>
        </p:txBody>
      </p:sp>
      <p:sp>
        <p:nvSpPr>
          <p:cNvPr id="18" name="Footer Placeholder 7">
            <a:extLst>
              <a:ext uri="{FF2B5EF4-FFF2-40B4-BE49-F238E27FC236}">
                <a16:creationId xmlns:a16="http://schemas.microsoft.com/office/drawing/2014/main" xmlns="" id="{22A6F8DC-66D6-A449-CFA3-B2D6EF0E2652}"/>
              </a:ext>
            </a:extLst>
          </p:cNvPr>
          <p:cNvSpPr>
            <a:spLocks noGrp="1"/>
          </p:cNvSpPr>
          <p:nvPr>
            <p:ph type="ftr" sz="quarter" idx="11"/>
          </p:nvPr>
        </p:nvSpPr>
        <p:spPr/>
        <p:txBody>
          <a:bodyPr/>
          <a:lstStyle>
            <a:lvl1pPr>
              <a:defRPr/>
            </a:lvl1pPr>
            <a:extLst/>
          </a:lstStyle>
          <a:p>
            <a:pPr>
              <a:defRPr/>
            </a:pPr>
            <a:endParaRPr lang="en-US"/>
          </a:p>
        </p:txBody>
      </p:sp>
      <p:sp>
        <p:nvSpPr>
          <p:cNvPr id="19" name="Slide Number Placeholder 8">
            <a:extLst>
              <a:ext uri="{FF2B5EF4-FFF2-40B4-BE49-F238E27FC236}">
                <a16:creationId xmlns:a16="http://schemas.microsoft.com/office/drawing/2014/main" xmlns="" id="{1113AE45-236E-7937-CC1B-A92675965831}"/>
              </a:ext>
            </a:extLst>
          </p:cNvPr>
          <p:cNvSpPr>
            <a:spLocks noGrp="1"/>
          </p:cNvSpPr>
          <p:nvPr>
            <p:ph type="sldNum" sz="quarter" idx="12"/>
          </p:nvPr>
        </p:nvSpPr>
        <p:spPr/>
        <p:txBody>
          <a:bodyPr/>
          <a:lstStyle>
            <a:lvl1pPr>
              <a:defRPr/>
            </a:lvl1pPr>
          </a:lstStyle>
          <a:p>
            <a:fld id="{7E1AE7EC-A72C-4175-BC62-01390FE885CE}" type="slidenum">
              <a:rPr lang="en-US" altLang="en-US"/>
              <a:pPr/>
              <a:t>‹#›</a:t>
            </a:fld>
            <a:endParaRPr lang="en-US" altLang="en-US"/>
          </a:p>
        </p:txBody>
      </p:sp>
    </p:spTree>
    <p:extLst>
      <p:ext uri="{BB962C8B-B14F-4D97-AF65-F5344CB8AC3E}">
        <p14:creationId xmlns:p14="http://schemas.microsoft.com/office/powerpoint/2010/main" val="2429775480"/>
      </p:ext>
    </p:extLst>
  </p:cSld>
  <p:clrMapOvr>
    <a:masterClrMapping/>
  </p:clrMapOvr>
  <p:transition>
    <p:rand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a:t>Click to edit Master title style</a:t>
            </a:r>
          </a:p>
        </p:txBody>
      </p:sp>
      <p:sp>
        <p:nvSpPr>
          <p:cNvPr id="3" name="Date Placeholder 13">
            <a:extLst>
              <a:ext uri="{FF2B5EF4-FFF2-40B4-BE49-F238E27FC236}">
                <a16:creationId xmlns:a16="http://schemas.microsoft.com/office/drawing/2014/main" xmlns="" id="{28300FB7-23E3-7018-0CF0-2FE45741F19F}"/>
              </a:ext>
            </a:extLst>
          </p:cNvPr>
          <p:cNvSpPr>
            <a:spLocks noGrp="1"/>
          </p:cNvSpPr>
          <p:nvPr>
            <p:ph type="dt" sz="half" idx="10"/>
          </p:nvPr>
        </p:nvSpPr>
        <p:spPr/>
        <p:txBody>
          <a:bodyPr/>
          <a:lstStyle>
            <a:lvl1pPr>
              <a:defRPr/>
            </a:lvl1pPr>
          </a:lstStyle>
          <a:p>
            <a:pPr>
              <a:defRPr/>
            </a:pPr>
            <a:endParaRPr lang="en-US"/>
          </a:p>
        </p:txBody>
      </p:sp>
      <p:sp>
        <p:nvSpPr>
          <p:cNvPr id="4" name="Footer Placeholder 2">
            <a:extLst>
              <a:ext uri="{FF2B5EF4-FFF2-40B4-BE49-F238E27FC236}">
                <a16:creationId xmlns:a16="http://schemas.microsoft.com/office/drawing/2014/main" xmlns="" id="{B6AEC5D3-05E7-89BE-8F77-3CBB92CF114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2">
            <a:extLst>
              <a:ext uri="{FF2B5EF4-FFF2-40B4-BE49-F238E27FC236}">
                <a16:creationId xmlns:a16="http://schemas.microsoft.com/office/drawing/2014/main" xmlns="" id="{1286C5B9-26F3-17EE-F458-3610B27C690C}"/>
              </a:ext>
            </a:extLst>
          </p:cNvPr>
          <p:cNvSpPr>
            <a:spLocks noGrp="1"/>
          </p:cNvSpPr>
          <p:nvPr>
            <p:ph type="sldNum" sz="quarter" idx="12"/>
          </p:nvPr>
        </p:nvSpPr>
        <p:spPr/>
        <p:txBody>
          <a:bodyPr/>
          <a:lstStyle>
            <a:lvl1pPr>
              <a:defRPr/>
            </a:lvl1pPr>
          </a:lstStyle>
          <a:p>
            <a:fld id="{ADBFC89B-F0C9-4F7B-86CF-C0E589BA9204}" type="slidenum">
              <a:rPr lang="en-US" altLang="en-US"/>
              <a:pPr/>
              <a:t>‹#›</a:t>
            </a:fld>
            <a:endParaRPr lang="en-US" altLang="en-US"/>
          </a:p>
        </p:txBody>
      </p:sp>
    </p:spTree>
    <p:extLst>
      <p:ext uri="{BB962C8B-B14F-4D97-AF65-F5344CB8AC3E}">
        <p14:creationId xmlns:p14="http://schemas.microsoft.com/office/powerpoint/2010/main" val="2223974190"/>
      </p:ext>
    </p:extLst>
  </p:cSld>
  <p:clrMapOvr>
    <a:masterClrMapping/>
  </p:clrMapOvr>
  <p:transition>
    <p:rand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8B0F994-877C-5F33-E77B-4F7843CB0140}"/>
              </a:ext>
            </a:extLst>
          </p:cNvPr>
          <p:cNvSpPr>
            <a:spLocks noGrp="1"/>
          </p:cNvSpPr>
          <p:nvPr>
            <p:ph type="dt" sz="half" idx="10"/>
          </p:nvPr>
        </p:nvSpPr>
        <p:spPr/>
        <p:txBody>
          <a:bodyPr/>
          <a:lstStyle>
            <a:lvl1pPr>
              <a:defRPr/>
            </a:lvl1pPr>
            <a:extLst/>
          </a:lstStyle>
          <a:p>
            <a:pPr>
              <a:defRPr/>
            </a:pPr>
            <a:endParaRPr lang="en-US"/>
          </a:p>
        </p:txBody>
      </p:sp>
      <p:sp>
        <p:nvSpPr>
          <p:cNvPr id="3" name="Footer Placeholder 2">
            <a:extLst>
              <a:ext uri="{FF2B5EF4-FFF2-40B4-BE49-F238E27FC236}">
                <a16:creationId xmlns:a16="http://schemas.microsoft.com/office/drawing/2014/main" xmlns="" id="{C1AD9189-5951-B96C-A048-B08755CA2DD4}"/>
              </a:ext>
            </a:extLst>
          </p:cNvPr>
          <p:cNvSpPr>
            <a:spLocks noGrp="1"/>
          </p:cNvSpPr>
          <p:nvPr>
            <p:ph type="ftr" sz="quarter" idx="11"/>
          </p:nvPr>
        </p:nvSpPr>
        <p:spPr/>
        <p:txBody>
          <a:bodyPr/>
          <a:lstStyle>
            <a:lvl1pPr>
              <a:defRPr/>
            </a:lvl1pPr>
            <a:extLst/>
          </a:lstStyle>
          <a:p>
            <a:pPr>
              <a:defRPr/>
            </a:pPr>
            <a:endParaRPr lang="en-US"/>
          </a:p>
        </p:txBody>
      </p:sp>
      <p:sp>
        <p:nvSpPr>
          <p:cNvPr id="4" name="Slide Number Placeholder 3">
            <a:extLst>
              <a:ext uri="{FF2B5EF4-FFF2-40B4-BE49-F238E27FC236}">
                <a16:creationId xmlns:a16="http://schemas.microsoft.com/office/drawing/2014/main" xmlns="" id="{A74F2F3E-1F88-F33D-3277-0F6701CD2E4D}"/>
              </a:ext>
            </a:extLst>
          </p:cNvPr>
          <p:cNvSpPr>
            <a:spLocks noGrp="1"/>
          </p:cNvSpPr>
          <p:nvPr>
            <p:ph type="sldNum" sz="quarter" idx="12"/>
          </p:nvPr>
        </p:nvSpPr>
        <p:spPr/>
        <p:txBody>
          <a:bodyPr/>
          <a:lstStyle>
            <a:lvl1pPr>
              <a:defRPr/>
            </a:lvl1pPr>
          </a:lstStyle>
          <a:p>
            <a:fld id="{CA9F9A61-7DD2-4BAE-B10D-AC6FFAFCC319}" type="slidenum">
              <a:rPr lang="en-US" altLang="en-US"/>
              <a:pPr/>
              <a:t>‹#›</a:t>
            </a:fld>
            <a:endParaRPr lang="en-US" altLang="en-US"/>
          </a:p>
        </p:txBody>
      </p:sp>
    </p:spTree>
    <p:extLst>
      <p:ext uri="{BB962C8B-B14F-4D97-AF65-F5344CB8AC3E}">
        <p14:creationId xmlns:p14="http://schemas.microsoft.com/office/powerpoint/2010/main" val="1376895827"/>
      </p:ext>
    </p:extLst>
  </p:cSld>
  <p:clrMapOvr>
    <a:masterClrMapping/>
  </p:clrMapOvr>
  <p:transition>
    <p:random/>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lang="en-US"/>
              <a:t>Click to edit Master title style</a:t>
            </a:r>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xmlns="" id="{E149F805-9051-8DD5-40BF-92B591B298B5}"/>
              </a:ext>
            </a:extLst>
          </p:cNvPr>
          <p:cNvSpPr>
            <a:spLocks noGrp="1"/>
          </p:cNvSpPr>
          <p:nvPr>
            <p:ph type="dt" sz="half" idx="10"/>
          </p:nvPr>
        </p:nvSpPr>
        <p:spPr/>
        <p:txBody>
          <a:bodyPr/>
          <a:lstStyle>
            <a:lvl1pPr>
              <a:defRPr/>
            </a:lvl1pPr>
          </a:lstStyle>
          <a:p>
            <a:pPr>
              <a:defRPr/>
            </a:pPr>
            <a:endParaRPr lang="en-US"/>
          </a:p>
        </p:txBody>
      </p:sp>
      <p:sp>
        <p:nvSpPr>
          <p:cNvPr id="6" name="Footer Placeholder 2">
            <a:extLst>
              <a:ext uri="{FF2B5EF4-FFF2-40B4-BE49-F238E27FC236}">
                <a16:creationId xmlns:a16="http://schemas.microsoft.com/office/drawing/2014/main" xmlns="" id="{B333293F-9F86-A99A-B7A7-E962B8E505B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xmlns="" id="{44C352D3-BD78-9CD1-F3F6-80618DB86B10}"/>
              </a:ext>
            </a:extLst>
          </p:cNvPr>
          <p:cNvSpPr>
            <a:spLocks noGrp="1"/>
          </p:cNvSpPr>
          <p:nvPr>
            <p:ph type="sldNum" sz="quarter" idx="12"/>
          </p:nvPr>
        </p:nvSpPr>
        <p:spPr/>
        <p:txBody>
          <a:bodyPr/>
          <a:lstStyle>
            <a:lvl1pPr>
              <a:defRPr/>
            </a:lvl1pPr>
          </a:lstStyle>
          <a:p>
            <a:fld id="{62C86632-CC8D-4EDE-AD84-E087CBD808F3}" type="slidenum">
              <a:rPr lang="en-US" altLang="en-US"/>
              <a:pPr/>
              <a:t>‹#›</a:t>
            </a:fld>
            <a:endParaRPr lang="en-US" altLang="en-US"/>
          </a:p>
        </p:txBody>
      </p:sp>
    </p:spTree>
    <p:extLst>
      <p:ext uri="{BB962C8B-B14F-4D97-AF65-F5344CB8AC3E}">
        <p14:creationId xmlns:p14="http://schemas.microsoft.com/office/powerpoint/2010/main" val="1646666146"/>
      </p:ext>
    </p:extLst>
  </p:cSld>
  <p:clrMapOvr>
    <a:masterClrMapping/>
  </p:clrMapOvr>
  <p:transition>
    <p:random/>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1390DB97-5407-F845-FC7E-9E3F439C89B7}"/>
              </a:ext>
            </a:extLst>
          </p:cNvPr>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6" name="Straight Connector 5">
            <a:extLst>
              <a:ext uri="{FF2B5EF4-FFF2-40B4-BE49-F238E27FC236}">
                <a16:creationId xmlns:a16="http://schemas.microsoft.com/office/drawing/2014/main" xmlns="" id="{DD46E6D6-8A50-9630-0DB3-72CD3B3DEEAC}"/>
              </a:ext>
            </a:extLst>
          </p:cNvPr>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a:extLst>
              <a:ext uri="{FF2B5EF4-FFF2-40B4-BE49-F238E27FC236}">
                <a16:creationId xmlns:a16="http://schemas.microsoft.com/office/drawing/2014/main" xmlns="" id="{67034890-A141-86F5-9C7C-B39C25FB6117}"/>
              </a:ext>
            </a:extLst>
          </p:cNvPr>
          <p:cNvGrpSpPr>
            <a:grpSpLocks/>
          </p:cNvGrpSpPr>
          <p:nvPr/>
        </p:nvGrpSpPr>
        <p:grpSpPr bwMode="auto">
          <a:xfrm rot="5400000">
            <a:off x="8515351" y="1219200"/>
            <a:ext cx="131762" cy="128587"/>
            <a:chOff x="6668087" y="1297746"/>
            <a:chExt cx="161840" cy="156602"/>
          </a:xfrm>
        </p:grpSpPr>
        <p:cxnSp>
          <p:nvCxnSpPr>
            <p:cNvPr id="8" name="Straight Connector 7">
              <a:extLst>
                <a:ext uri="{FF2B5EF4-FFF2-40B4-BE49-F238E27FC236}">
                  <a16:creationId xmlns:a16="http://schemas.microsoft.com/office/drawing/2014/main" xmlns="" id="{4D47C104-A582-AEB5-857D-74F8D3E77573}"/>
                </a:ext>
              </a:extLst>
            </p:cNvPr>
            <p:cNvCxnSpPr/>
            <p:nvPr/>
          </p:nvCxnSpPr>
          <p:spPr>
            <a:xfrm rot="16200000">
              <a:off x="6663593" y="1298375"/>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xmlns="" id="{F38F4912-9A7B-5BE0-37EF-4CA82DCC8819}"/>
                </a:ext>
              </a:extLst>
            </p:cNvPr>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xmlns="" id="{E197575D-70ED-D525-EAA4-1214177F2B4D}"/>
                </a:ext>
              </a:extLst>
            </p:cNvPr>
            <p:cNvCxnSpPr/>
            <p:nvPr/>
          </p:nvCxnSpPr>
          <p:spPr>
            <a:xfrm rot="5400000" flipH="1">
              <a:off x="6744513" y="1297400"/>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a:extLst>
              <a:ext uri="{FF2B5EF4-FFF2-40B4-BE49-F238E27FC236}">
                <a16:creationId xmlns:a16="http://schemas.microsoft.com/office/drawing/2014/main" xmlns="" id="{757B5308-A512-628B-F18D-7A96E1543879}"/>
              </a:ext>
            </a:extLst>
          </p:cNvPr>
          <p:cNvGrpSpPr>
            <a:grpSpLocks/>
          </p:cNvGrpSpPr>
          <p:nvPr/>
        </p:nvGrpSpPr>
        <p:grpSpPr bwMode="auto">
          <a:xfrm rot="5400000">
            <a:off x="8667751" y="1371600"/>
            <a:ext cx="131762" cy="128587"/>
            <a:chOff x="6668087" y="1297746"/>
            <a:chExt cx="161840" cy="156602"/>
          </a:xfrm>
        </p:grpSpPr>
        <p:cxnSp>
          <p:nvCxnSpPr>
            <p:cNvPr id="12" name="Straight Connector 11">
              <a:extLst>
                <a:ext uri="{FF2B5EF4-FFF2-40B4-BE49-F238E27FC236}">
                  <a16:creationId xmlns:a16="http://schemas.microsoft.com/office/drawing/2014/main" xmlns="" id="{0EB26729-69D3-8928-3824-AB0CD3B0D823}"/>
                </a:ext>
              </a:extLst>
            </p:cNvPr>
            <p:cNvCxnSpPr/>
            <p:nvPr/>
          </p:nvCxnSpPr>
          <p:spPr>
            <a:xfrm rot="16200000">
              <a:off x="6663593" y="1298375"/>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xmlns="" id="{92A0A0E4-E8E7-9BBA-6862-3F48D65D29D5}"/>
                </a:ext>
              </a:extLst>
            </p:cNvPr>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xmlns="" id="{0C5C253A-FFD3-BC7B-F5CD-38D9D82F881A}"/>
                </a:ext>
              </a:extLst>
            </p:cNvPr>
            <p:cNvCxnSpPr/>
            <p:nvPr/>
          </p:nvCxnSpPr>
          <p:spPr>
            <a:xfrm rot="5400000" flipH="1">
              <a:off x="6744513" y="1297400"/>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a:extLst>
              <a:ext uri="{FF2B5EF4-FFF2-40B4-BE49-F238E27FC236}">
                <a16:creationId xmlns:a16="http://schemas.microsoft.com/office/drawing/2014/main" xmlns="" id="{97979A47-F9E4-B2F0-1378-309F9F123F56}"/>
              </a:ext>
            </a:extLst>
          </p:cNvPr>
          <p:cNvGrpSpPr>
            <a:grpSpLocks/>
          </p:cNvGrpSpPr>
          <p:nvPr/>
        </p:nvGrpSpPr>
        <p:grpSpPr bwMode="auto">
          <a:xfrm rot="5400000">
            <a:off x="8320087" y="1474788"/>
            <a:ext cx="131763" cy="128588"/>
            <a:chOff x="6668087" y="1297746"/>
            <a:chExt cx="161840" cy="156602"/>
          </a:xfrm>
        </p:grpSpPr>
        <p:cxnSp>
          <p:nvCxnSpPr>
            <p:cNvPr id="16" name="Straight Connector 15">
              <a:extLst>
                <a:ext uri="{FF2B5EF4-FFF2-40B4-BE49-F238E27FC236}">
                  <a16:creationId xmlns:a16="http://schemas.microsoft.com/office/drawing/2014/main" xmlns="" id="{3106EB42-5B2C-FCDC-BD87-1241F8B4B12F}"/>
                </a:ext>
              </a:extLst>
            </p:cNvPr>
            <p:cNvCxnSpPr/>
            <p:nvPr/>
          </p:nvCxnSpPr>
          <p:spPr>
            <a:xfrm rot="16200000">
              <a:off x="6663592" y="1298373"/>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xmlns="" id="{F1DEC766-71FF-FC88-8567-EACE741F0B0F}"/>
                </a:ext>
              </a:extLst>
            </p:cNvPr>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xmlns="" id="{59226A91-7168-85EE-DB25-C9313C36ECB7}"/>
                </a:ext>
              </a:extLst>
            </p:cNvPr>
            <p:cNvCxnSpPr/>
            <p:nvPr/>
          </p:nvCxnSpPr>
          <p:spPr>
            <a:xfrm rot="5400000" flipH="1">
              <a:off x="6744512" y="1297398"/>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lang="en-US"/>
              <a:t>Click to edit Master title style</a:t>
            </a:r>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n-US" noProof="0"/>
              <a:t>Click icon to add picture</a:t>
            </a:r>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a:t>Click to edit Master text styles</a:t>
            </a:r>
          </a:p>
        </p:txBody>
      </p:sp>
      <p:sp>
        <p:nvSpPr>
          <p:cNvPr id="19" name="Date Placeholder 4">
            <a:extLst>
              <a:ext uri="{FF2B5EF4-FFF2-40B4-BE49-F238E27FC236}">
                <a16:creationId xmlns:a16="http://schemas.microsoft.com/office/drawing/2014/main" xmlns="" id="{DBEBC7E5-E3F7-FACE-CC77-9A7B3657AC19}"/>
              </a:ext>
            </a:extLst>
          </p:cNvPr>
          <p:cNvSpPr>
            <a:spLocks noGrp="1"/>
          </p:cNvSpPr>
          <p:nvPr>
            <p:ph type="dt" sz="half" idx="10"/>
          </p:nvPr>
        </p:nvSpPr>
        <p:spPr>
          <a:xfrm>
            <a:off x="6477000" y="55563"/>
            <a:ext cx="2133600" cy="365125"/>
          </a:xfrm>
        </p:spPr>
        <p:txBody>
          <a:bodyPr/>
          <a:lstStyle>
            <a:lvl1pPr>
              <a:defRPr/>
            </a:lvl1pPr>
            <a:extLst/>
          </a:lstStyle>
          <a:p>
            <a:pPr>
              <a:defRPr/>
            </a:pPr>
            <a:endParaRPr lang="en-US"/>
          </a:p>
        </p:txBody>
      </p:sp>
      <p:sp>
        <p:nvSpPr>
          <p:cNvPr id="20" name="Footer Placeholder 5">
            <a:extLst>
              <a:ext uri="{FF2B5EF4-FFF2-40B4-BE49-F238E27FC236}">
                <a16:creationId xmlns:a16="http://schemas.microsoft.com/office/drawing/2014/main" xmlns="" id="{4897808E-D693-8E2C-34F0-6CF6F543656D}"/>
              </a:ext>
            </a:extLst>
          </p:cNvPr>
          <p:cNvSpPr>
            <a:spLocks noGrp="1"/>
          </p:cNvSpPr>
          <p:nvPr>
            <p:ph type="ftr" sz="quarter" idx="11"/>
          </p:nvPr>
        </p:nvSpPr>
        <p:spPr>
          <a:xfrm>
            <a:off x="914400" y="55563"/>
            <a:ext cx="5562600" cy="365125"/>
          </a:xfrm>
        </p:spPr>
        <p:txBody>
          <a:bodyPr/>
          <a:lstStyle>
            <a:lvl1pPr>
              <a:defRPr/>
            </a:lvl1pPr>
            <a:extLst/>
          </a:lstStyle>
          <a:p>
            <a:pPr>
              <a:defRPr/>
            </a:pPr>
            <a:endParaRPr lang="en-US"/>
          </a:p>
        </p:txBody>
      </p:sp>
      <p:sp>
        <p:nvSpPr>
          <p:cNvPr id="21" name="Slide Number Placeholder 6">
            <a:extLst>
              <a:ext uri="{FF2B5EF4-FFF2-40B4-BE49-F238E27FC236}">
                <a16:creationId xmlns:a16="http://schemas.microsoft.com/office/drawing/2014/main" xmlns="" id="{9FF1D17B-CF5A-5293-B77F-FF20D7C2F8B2}"/>
              </a:ext>
            </a:extLst>
          </p:cNvPr>
          <p:cNvSpPr>
            <a:spLocks noGrp="1"/>
          </p:cNvSpPr>
          <p:nvPr>
            <p:ph type="sldNum" sz="quarter" idx="12"/>
          </p:nvPr>
        </p:nvSpPr>
        <p:spPr>
          <a:xfrm>
            <a:off x="8610600" y="55563"/>
            <a:ext cx="457200" cy="365125"/>
          </a:xfrm>
        </p:spPr>
        <p:txBody>
          <a:bodyPr/>
          <a:lstStyle>
            <a:lvl1pPr>
              <a:defRPr/>
            </a:lvl1pPr>
          </a:lstStyle>
          <a:p>
            <a:fld id="{9CEB2646-ECB2-41F4-9836-D44E59D3F903}" type="slidenum">
              <a:rPr lang="en-US" altLang="en-US"/>
              <a:pPr/>
              <a:t>‹#›</a:t>
            </a:fld>
            <a:endParaRPr lang="en-US" altLang="en-US"/>
          </a:p>
        </p:txBody>
      </p:sp>
    </p:spTree>
    <p:extLst>
      <p:ext uri="{BB962C8B-B14F-4D97-AF65-F5344CB8AC3E}">
        <p14:creationId xmlns:p14="http://schemas.microsoft.com/office/powerpoint/2010/main" val="4230148928"/>
      </p:ext>
    </p:extLst>
  </p:cSld>
  <p:clrMapOvr>
    <a:masterClrMapping/>
  </p:clrMapOvr>
  <p:transition>
    <p:random/>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xmlns="" id="{A3B6E0D7-9006-5AA1-76C6-1D5DA2AF897C}"/>
              </a:ext>
            </a:extLst>
          </p:cNvPr>
          <p:cNvSpPr>
            <a:spLocks noGrp="1"/>
          </p:cNvSpPr>
          <p:nvPr>
            <p:ph type="dt" sz="half" idx="10"/>
          </p:nvPr>
        </p:nvSpPr>
        <p:spPr/>
        <p:txBody>
          <a:bodyPr/>
          <a:lstStyle>
            <a:lvl1pPr>
              <a:defRPr/>
            </a:lvl1pPr>
          </a:lstStyle>
          <a:p>
            <a:pPr>
              <a:defRPr/>
            </a:pPr>
            <a:endParaRPr lang="en-US"/>
          </a:p>
        </p:txBody>
      </p:sp>
      <p:sp>
        <p:nvSpPr>
          <p:cNvPr id="5" name="Footer Placeholder 2">
            <a:extLst>
              <a:ext uri="{FF2B5EF4-FFF2-40B4-BE49-F238E27FC236}">
                <a16:creationId xmlns:a16="http://schemas.microsoft.com/office/drawing/2014/main" xmlns="" id="{19C33D3F-DB94-2DCE-F022-8B918CD58EF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xmlns="" id="{34889CA5-1EEF-8DE8-D9C1-15AD6A4770DC}"/>
              </a:ext>
            </a:extLst>
          </p:cNvPr>
          <p:cNvSpPr>
            <a:spLocks noGrp="1"/>
          </p:cNvSpPr>
          <p:nvPr>
            <p:ph type="sldNum" sz="quarter" idx="12"/>
          </p:nvPr>
        </p:nvSpPr>
        <p:spPr/>
        <p:txBody>
          <a:bodyPr/>
          <a:lstStyle>
            <a:lvl1pPr>
              <a:defRPr/>
            </a:lvl1pPr>
          </a:lstStyle>
          <a:p>
            <a:fld id="{F4BEE015-EC36-475D-A3AC-9BCB3B2606EC}" type="slidenum">
              <a:rPr lang="en-US" altLang="en-US"/>
              <a:pPr/>
              <a:t>‹#›</a:t>
            </a:fld>
            <a:endParaRPr lang="en-US" altLang="en-US"/>
          </a:p>
        </p:txBody>
      </p:sp>
    </p:spTree>
    <p:extLst>
      <p:ext uri="{BB962C8B-B14F-4D97-AF65-F5344CB8AC3E}">
        <p14:creationId xmlns:p14="http://schemas.microsoft.com/office/powerpoint/2010/main" val="1620722584"/>
      </p:ext>
    </p:extLst>
  </p:cSld>
  <p:clrMapOvr>
    <a:masterClrMapping/>
  </p:clrMapOvr>
  <p:transition>
    <p:random/>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09600" y="274639"/>
            <a:ext cx="5867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xmlns="" id="{54749491-E6E8-D0A8-F933-F007AFE7628A}"/>
              </a:ext>
            </a:extLst>
          </p:cNvPr>
          <p:cNvSpPr>
            <a:spLocks noGrp="1"/>
          </p:cNvSpPr>
          <p:nvPr>
            <p:ph type="dt" sz="half" idx="10"/>
          </p:nvPr>
        </p:nvSpPr>
        <p:spPr/>
        <p:txBody>
          <a:bodyPr/>
          <a:lstStyle>
            <a:lvl1pPr>
              <a:defRPr/>
            </a:lvl1pPr>
          </a:lstStyle>
          <a:p>
            <a:pPr>
              <a:defRPr/>
            </a:pPr>
            <a:endParaRPr lang="en-US"/>
          </a:p>
        </p:txBody>
      </p:sp>
      <p:sp>
        <p:nvSpPr>
          <p:cNvPr id="5" name="Footer Placeholder 2">
            <a:extLst>
              <a:ext uri="{FF2B5EF4-FFF2-40B4-BE49-F238E27FC236}">
                <a16:creationId xmlns:a16="http://schemas.microsoft.com/office/drawing/2014/main" xmlns="" id="{52B7DF8B-C9D8-1A50-0D69-11DC8CD6CB0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xmlns="" id="{5DA6E201-EB9A-983A-537A-F4A2981C151C}"/>
              </a:ext>
            </a:extLst>
          </p:cNvPr>
          <p:cNvSpPr>
            <a:spLocks noGrp="1"/>
          </p:cNvSpPr>
          <p:nvPr>
            <p:ph type="sldNum" sz="quarter" idx="12"/>
          </p:nvPr>
        </p:nvSpPr>
        <p:spPr/>
        <p:txBody>
          <a:bodyPr/>
          <a:lstStyle>
            <a:lvl1pPr>
              <a:defRPr/>
            </a:lvl1pPr>
          </a:lstStyle>
          <a:p>
            <a:fld id="{3894BD1A-8698-4339-9EF0-EA5C37168055}" type="slidenum">
              <a:rPr lang="en-US" altLang="en-US"/>
              <a:pPr/>
              <a:t>‹#›</a:t>
            </a:fld>
            <a:endParaRPr lang="en-US" altLang="en-US"/>
          </a:p>
        </p:txBody>
      </p:sp>
    </p:spTree>
    <p:extLst>
      <p:ext uri="{BB962C8B-B14F-4D97-AF65-F5344CB8AC3E}">
        <p14:creationId xmlns:p14="http://schemas.microsoft.com/office/powerpoint/2010/main" val="894075825"/>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52F556B3-C9AF-7EC4-F209-8E51CEC614D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C02DB398-9035-1E7D-70DB-39E9045F9D4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7E649025-6EBB-37E3-0E5D-A68198568EF0}"/>
              </a:ext>
            </a:extLst>
          </p:cNvPr>
          <p:cNvSpPr>
            <a:spLocks noGrp="1" noChangeArrowheads="1"/>
          </p:cNvSpPr>
          <p:nvPr>
            <p:ph type="sldNum" sz="quarter" idx="12"/>
          </p:nvPr>
        </p:nvSpPr>
        <p:spPr>
          <a:ln/>
        </p:spPr>
        <p:txBody>
          <a:bodyPr/>
          <a:lstStyle>
            <a:lvl1pPr>
              <a:defRPr/>
            </a:lvl1pPr>
          </a:lstStyle>
          <a:p>
            <a:fld id="{0E86F974-01D1-41A2-9957-05D91EE05C67}" type="slidenum">
              <a:rPr lang="en-US" altLang="en-US"/>
              <a:pPr/>
              <a:t>‹#›</a:t>
            </a:fld>
            <a:endParaRPr lang="en-US" altLang="en-US"/>
          </a:p>
        </p:txBody>
      </p:sp>
    </p:spTree>
    <p:extLst>
      <p:ext uri="{BB962C8B-B14F-4D97-AF65-F5344CB8AC3E}">
        <p14:creationId xmlns:p14="http://schemas.microsoft.com/office/powerpoint/2010/main" val="3050639605"/>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D3326101-C861-C752-4DD1-A24C7CAB1F8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3E28FC98-4AB7-96E5-C4F8-951A8F5A2C7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EDAEC1A6-3D27-3948-8CAC-2FD6E46E5961}"/>
              </a:ext>
            </a:extLst>
          </p:cNvPr>
          <p:cNvSpPr>
            <a:spLocks noGrp="1" noChangeArrowheads="1"/>
          </p:cNvSpPr>
          <p:nvPr>
            <p:ph type="sldNum" sz="quarter" idx="12"/>
          </p:nvPr>
        </p:nvSpPr>
        <p:spPr>
          <a:ln/>
        </p:spPr>
        <p:txBody>
          <a:bodyPr/>
          <a:lstStyle>
            <a:lvl1pPr>
              <a:defRPr/>
            </a:lvl1pPr>
          </a:lstStyle>
          <a:p>
            <a:fld id="{D9753AA8-216D-42C5-94E4-49067BD228E3}" type="slidenum">
              <a:rPr lang="en-US" altLang="en-US"/>
              <a:pPr/>
              <a:t>‹#›</a:t>
            </a:fld>
            <a:endParaRPr lang="en-US" altLang="en-US"/>
          </a:p>
        </p:txBody>
      </p:sp>
    </p:spTree>
    <p:extLst>
      <p:ext uri="{BB962C8B-B14F-4D97-AF65-F5344CB8AC3E}">
        <p14:creationId xmlns:p14="http://schemas.microsoft.com/office/powerpoint/2010/main" val="588112247"/>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w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5.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604D4825-91C0-8E25-7037-BF35C4B0D288}"/>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xmlns="" id="{8FDAE129-3858-AFB3-1CBE-E0718089F5C8}"/>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xmlns="" id="{ABD30B5F-0A5C-4C9E-AACA-C833617F59C4}"/>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xmlns="" id="{0FE2C9CA-195B-E95D-8B26-89B6CB162C3B}"/>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xmlns="" id="{C301E9C8-A587-9F9A-97F0-29204BD40763}"/>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788F99E4-7249-4346-99D1-319BA5F5AED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496" r:id="rId1"/>
    <p:sldLayoutId id="2147484497" r:id="rId2"/>
    <p:sldLayoutId id="2147484498" r:id="rId3"/>
    <p:sldLayoutId id="2147484499" r:id="rId4"/>
    <p:sldLayoutId id="2147484500" r:id="rId5"/>
    <p:sldLayoutId id="2147484501" r:id="rId6"/>
    <p:sldLayoutId id="2147484502" r:id="rId7"/>
    <p:sldLayoutId id="2147484503" r:id="rId8"/>
    <p:sldLayoutId id="2147484504" r:id="rId9"/>
    <p:sldLayoutId id="2147484505" r:id="rId10"/>
    <p:sldLayoutId id="2147484506" r:id="rId11"/>
    <p:sldLayoutId id="2147484507" r:id="rId12"/>
  </p:sldLayoutIdLst>
  <p:transitio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1"/>
            </a:gs>
          </a:gsLst>
          <a:lin ang="5400000" scaled="1"/>
        </a:gra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xmlns="" id="{7139EEBB-C605-83AD-47A1-473DDC288B22}"/>
              </a:ext>
            </a:extLst>
          </p:cNvPr>
          <p:cNvGrpSpPr>
            <a:grpSpLocks/>
          </p:cNvGrpSpPr>
          <p:nvPr/>
        </p:nvGrpSpPr>
        <p:grpSpPr bwMode="auto">
          <a:xfrm>
            <a:off x="0" y="0"/>
            <a:ext cx="9144000" cy="6858000"/>
            <a:chOff x="0" y="0"/>
            <a:chExt cx="5760" cy="4320"/>
          </a:xfrm>
        </p:grpSpPr>
        <p:sp>
          <p:nvSpPr>
            <p:cNvPr id="2073" name="Freeform 3">
              <a:extLst>
                <a:ext uri="{FF2B5EF4-FFF2-40B4-BE49-F238E27FC236}">
                  <a16:creationId xmlns:a16="http://schemas.microsoft.com/office/drawing/2014/main" xmlns="" id="{8C264519-E6D1-3F70-9945-C31F542F013D}"/>
                </a:ext>
              </a:extLst>
            </p:cNvPr>
            <p:cNvSpPr>
              <a:spLocks/>
            </p:cNvSpPr>
            <p:nvPr/>
          </p:nvSpPr>
          <p:spPr bwMode="hidden">
            <a:xfrm>
              <a:off x="0" y="3072"/>
              <a:ext cx="5760" cy="1248"/>
            </a:xfrm>
            <a:custGeom>
              <a:avLst/>
              <a:gdLst>
                <a:gd name="T0" fmla="*/ 4805 w 6027"/>
                <a:gd name="T1" fmla="*/ 109 h 2296"/>
                <a:gd name="T2" fmla="*/ 0 w 6027"/>
                <a:gd name="T3" fmla="*/ 109 h 2296"/>
                <a:gd name="T4" fmla="*/ 0 w 6027"/>
                <a:gd name="T5" fmla="*/ 0 h 2296"/>
                <a:gd name="T6" fmla="*/ 4805 w 6027"/>
                <a:gd name="T7" fmla="*/ 0 h 2296"/>
                <a:gd name="T8" fmla="*/ 4805 w 6027"/>
                <a:gd name="T9" fmla="*/ 109 h 2296"/>
                <a:gd name="T10" fmla="*/ 4805 w 6027"/>
                <a:gd name="T11" fmla="*/ 109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988" name="Freeform 4">
              <a:extLst>
                <a:ext uri="{FF2B5EF4-FFF2-40B4-BE49-F238E27FC236}">
                  <a16:creationId xmlns:a16="http://schemas.microsoft.com/office/drawing/2014/main" xmlns="" id="{F20E1733-E6BB-4634-6082-60DD3F078784}"/>
                </a:ext>
              </a:extLst>
            </p:cNvPr>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p:spPr>
          <p:txBody>
            <a:bodyPr/>
            <a:lstStyle/>
            <a:p>
              <a:pPr eaLnBrk="1" hangingPunct="1">
                <a:defRPr/>
              </a:pPr>
              <a:endParaRPr lang="en-US">
                <a:latin typeface="Arial" charset="0"/>
              </a:endParaRPr>
            </a:p>
          </p:txBody>
        </p:sp>
      </p:grpSp>
      <p:sp>
        <p:nvSpPr>
          <p:cNvPr id="2051" name="Freeform 5">
            <a:extLst>
              <a:ext uri="{FF2B5EF4-FFF2-40B4-BE49-F238E27FC236}">
                <a16:creationId xmlns:a16="http://schemas.microsoft.com/office/drawing/2014/main" xmlns="" id="{EE9CFFD1-4089-5CFE-B17E-F1703B50E81E}"/>
              </a:ext>
            </a:extLst>
          </p:cNvPr>
          <p:cNvSpPr>
            <a:spLocks/>
          </p:cNvSpPr>
          <p:nvPr/>
        </p:nvSpPr>
        <p:spPr bwMode="hidden">
          <a:xfrm>
            <a:off x="6248400" y="6262688"/>
            <a:ext cx="2895600" cy="609600"/>
          </a:xfrm>
          <a:custGeom>
            <a:avLst/>
            <a:gdLst>
              <a:gd name="T0" fmla="*/ 2147483646 w 5748"/>
              <a:gd name="T1" fmla="*/ 2147483646 h 246"/>
              <a:gd name="T2" fmla="*/ 0 w 5748"/>
              <a:gd name="T3" fmla="*/ 2147483646 h 246"/>
              <a:gd name="T4" fmla="*/ 0 w 5748"/>
              <a:gd name="T5" fmla="*/ 0 h 246"/>
              <a:gd name="T6" fmla="*/ 2147483646 w 5748"/>
              <a:gd name="T7" fmla="*/ 0 h 246"/>
              <a:gd name="T8" fmla="*/ 2147483646 w 5748"/>
              <a:gd name="T9" fmla="*/ 2147483646 h 246"/>
              <a:gd name="T10" fmla="*/ 2147483646 w 5748"/>
              <a:gd name="T11" fmla="*/ 21474836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052" name="Group 6">
            <a:extLst>
              <a:ext uri="{FF2B5EF4-FFF2-40B4-BE49-F238E27FC236}">
                <a16:creationId xmlns:a16="http://schemas.microsoft.com/office/drawing/2014/main" xmlns="" id="{881BEBE1-292F-6C1B-D309-E55EA6C21C59}"/>
              </a:ext>
            </a:extLst>
          </p:cNvPr>
          <p:cNvGrpSpPr>
            <a:grpSpLocks/>
          </p:cNvGrpSpPr>
          <p:nvPr/>
        </p:nvGrpSpPr>
        <p:grpSpPr bwMode="auto">
          <a:xfrm>
            <a:off x="0" y="6019800"/>
            <a:ext cx="7848600" cy="857250"/>
            <a:chOff x="0" y="3792"/>
            <a:chExt cx="4944" cy="540"/>
          </a:xfrm>
        </p:grpSpPr>
        <p:sp>
          <p:nvSpPr>
            <p:cNvPr id="169991" name="Freeform 7">
              <a:extLst>
                <a:ext uri="{FF2B5EF4-FFF2-40B4-BE49-F238E27FC236}">
                  <a16:creationId xmlns:a16="http://schemas.microsoft.com/office/drawing/2014/main" xmlns="" id="{9220BCA4-F2A6-B50D-95AB-394793591370}"/>
                </a:ext>
              </a:extLst>
            </p:cNvPr>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p:spPr>
          <p:txBody>
            <a:bodyPr/>
            <a:lstStyle/>
            <a:p>
              <a:pPr eaLnBrk="1" hangingPunct="1">
                <a:defRPr/>
              </a:pPr>
              <a:endParaRPr lang="en-US">
                <a:latin typeface="Arial" charset="0"/>
              </a:endParaRPr>
            </a:p>
          </p:txBody>
        </p:sp>
        <p:grpSp>
          <p:nvGrpSpPr>
            <p:cNvPr id="2066" name="Group 8">
              <a:extLst>
                <a:ext uri="{FF2B5EF4-FFF2-40B4-BE49-F238E27FC236}">
                  <a16:creationId xmlns:a16="http://schemas.microsoft.com/office/drawing/2014/main" xmlns="" id="{F05731B8-C641-091C-C450-F20E6013C8FB}"/>
                </a:ext>
              </a:extLst>
            </p:cNvPr>
            <p:cNvGrpSpPr>
              <a:grpSpLocks/>
            </p:cNvGrpSpPr>
            <p:nvPr userDrawn="1"/>
          </p:nvGrpSpPr>
          <p:grpSpPr bwMode="auto">
            <a:xfrm>
              <a:off x="2486" y="3792"/>
              <a:ext cx="2458" cy="540"/>
              <a:chOff x="2486" y="3792"/>
              <a:chExt cx="2458" cy="540"/>
            </a:xfrm>
          </p:grpSpPr>
          <p:sp>
            <p:nvSpPr>
              <p:cNvPr id="2068" name="Freeform 9">
                <a:extLst>
                  <a:ext uri="{FF2B5EF4-FFF2-40B4-BE49-F238E27FC236}">
                    <a16:creationId xmlns:a16="http://schemas.microsoft.com/office/drawing/2014/main" xmlns="" id="{E6A26A3A-3746-B973-1832-3EAC664FEDB7}"/>
                  </a:ext>
                </a:extLst>
              </p:cNvPr>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9" name="Freeform 10">
                <a:extLst>
                  <a:ext uri="{FF2B5EF4-FFF2-40B4-BE49-F238E27FC236}">
                    <a16:creationId xmlns:a16="http://schemas.microsoft.com/office/drawing/2014/main" xmlns="" id="{4788D0C3-B4A3-95AF-BC53-5F3A340AFA6A}"/>
                  </a:ext>
                </a:extLst>
              </p:cNvPr>
              <p:cNvSpPr>
                <a:spLocks/>
              </p:cNvSpPr>
              <p:nvPr userDrawn="1"/>
            </p:nvSpPr>
            <p:spPr bwMode="ltGray">
              <a:xfrm>
                <a:off x="2677" y="3792"/>
                <a:ext cx="186" cy="395"/>
              </a:xfrm>
              <a:custGeom>
                <a:avLst/>
                <a:gdLst>
                  <a:gd name="T0" fmla="*/ 36 w 186"/>
                  <a:gd name="T1" fmla="*/ 0 h 353"/>
                  <a:gd name="T2" fmla="*/ 54 w 186"/>
                  <a:gd name="T3" fmla="*/ 31 h 353"/>
                  <a:gd name="T4" fmla="*/ 24 w 186"/>
                  <a:gd name="T5" fmla="*/ 54 h 353"/>
                  <a:gd name="T6" fmla="*/ 18 w 186"/>
                  <a:gd name="T7" fmla="*/ 116 h 353"/>
                  <a:gd name="T8" fmla="*/ 42 w 186"/>
                  <a:gd name="T9" fmla="*/ 200 h 353"/>
                  <a:gd name="T10" fmla="*/ 48 w 186"/>
                  <a:gd name="T11" fmla="*/ 284 h 353"/>
                  <a:gd name="T12" fmla="*/ 0 w 186"/>
                  <a:gd name="T13" fmla="*/ 620 h 353"/>
                  <a:gd name="T14" fmla="*/ 54 w 186"/>
                  <a:gd name="T15" fmla="*/ 410 h 353"/>
                  <a:gd name="T16" fmla="*/ 84 w 186"/>
                  <a:gd name="T17" fmla="*/ 379 h 353"/>
                  <a:gd name="T18" fmla="*/ 126 w 186"/>
                  <a:gd name="T19" fmla="*/ 222 h 353"/>
                  <a:gd name="T20" fmla="*/ 144 w 186"/>
                  <a:gd name="T21" fmla="*/ 210 h 353"/>
                  <a:gd name="T22" fmla="*/ 144 w 186"/>
                  <a:gd name="T23" fmla="*/ 158 h 353"/>
                  <a:gd name="T24" fmla="*/ 186 w 186"/>
                  <a:gd name="T25" fmla="*/ 116 h 353"/>
                  <a:gd name="T26" fmla="*/ 162 w 186"/>
                  <a:gd name="T27" fmla="*/ 105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0" name="Freeform 11">
                <a:extLst>
                  <a:ext uri="{FF2B5EF4-FFF2-40B4-BE49-F238E27FC236}">
                    <a16:creationId xmlns:a16="http://schemas.microsoft.com/office/drawing/2014/main" xmlns="" id="{B8922A1B-DDDE-5CFD-441A-7AC46AE9B604}"/>
                  </a:ext>
                </a:extLst>
              </p:cNvPr>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1" name="Freeform 12">
                <a:extLst>
                  <a:ext uri="{FF2B5EF4-FFF2-40B4-BE49-F238E27FC236}">
                    <a16:creationId xmlns:a16="http://schemas.microsoft.com/office/drawing/2014/main" xmlns="" id="{F7F22C5B-E02A-4B63-D113-296911B4D3F2}"/>
                  </a:ext>
                </a:extLst>
              </p:cNvPr>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1 h 66"/>
                  <a:gd name="T8" fmla="*/ 6 w 155"/>
                  <a:gd name="T9" fmla="*/ 31 h 66"/>
                  <a:gd name="T10" fmla="*/ 0 w 155"/>
                  <a:gd name="T11" fmla="*/ 43 h 66"/>
                  <a:gd name="T12" fmla="*/ 78 w 155"/>
                  <a:gd name="T13" fmla="*/ 105 h 66"/>
                  <a:gd name="T14" fmla="*/ 96 w 155"/>
                  <a:gd name="T15" fmla="*/ 74 h 66"/>
                  <a:gd name="T16" fmla="*/ 155 w 155"/>
                  <a:gd name="T17" fmla="*/ 117 h 66"/>
                  <a:gd name="T18" fmla="*/ 126 w 155"/>
                  <a:gd name="T19" fmla="*/ 43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2" name="Freeform 13">
                <a:extLst>
                  <a:ext uri="{FF2B5EF4-FFF2-40B4-BE49-F238E27FC236}">
                    <a16:creationId xmlns:a16="http://schemas.microsoft.com/office/drawing/2014/main" xmlns="" id="{0819C615-318B-8368-3CE5-2D1526F1E7DD}"/>
                  </a:ext>
                </a:extLst>
              </p:cNvPr>
              <p:cNvSpPr>
                <a:spLocks/>
              </p:cNvSpPr>
              <p:nvPr userDrawn="1"/>
            </p:nvSpPr>
            <p:spPr bwMode="ltGray">
              <a:xfrm>
                <a:off x="2486" y="3859"/>
                <a:ext cx="42" cy="81"/>
              </a:xfrm>
              <a:custGeom>
                <a:avLst/>
                <a:gdLst>
                  <a:gd name="T0" fmla="*/ 6 w 42"/>
                  <a:gd name="T1" fmla="*/ 66 h 72"/>
                  <a:gd name="T2" fmla="*/ 0 w 42"/>
                  <a:gd name="T3" fmla="*/ 33 h 72"/>
                  <a:gd name="T4" fmla="*/ 12 w 42"/>
                  <a:gd name="T5" fmla="*/ 11 h 72"/>
                  <a:gd name="T6" fmla="*/ 0 w 42"/>
                  <a:gd name="T7" fmla="*/ 11 h 72"/>
                  <a:gd name="T8" fmla="*/ 12 w 42"/>
                  <a:gd name="T9" fmla="*/ 11 h 72"/>
                  <a:gd name="T10" fmla="*/ 24 w 42"/>
                  <a:gd name="T11" fmla="*/ 11 h 72"/>
                  <a:gd name="T12" fmla="*/ 36 w 42"/>
                  <a:gd name="T13" fmla="*/ 11 h 72"/>
                  <a:gd name="T14" fmla="*/ 42 w 42"/>
                  <a:gd name="T15" fmla="*/ 0 h 72"/>
                  <a:gd name="T16" fmla="*/ 30 w 42"/>
                  <a:gd name="T17" fmla="*/ 33 h 72"/>
                  <a:gd name="T18" fmla="*/ 42 w 42"/>
                  <a:gd name="T19" fmla="*/ 88 h 72"/>
                  <a:gd name="T20" fmla="*/ 12 w 42"/>
                  <a:gd name="T21" fmla="*/ 129 h 72"/>
                  <a:gd name="T22" fmla="*/ 6 w 42"/>
                  <a:gd name="T23" fmla="*/ 66 h 72"/>
                  <a:gd name="T24" fmla="*/ 6 w 42"/>
                  <a:gd name="T25" fmla="*/ 6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9998" name="Freeform 14">
              <a:extLst>
                <a:ext uri="{FF2B5EF4-FFF2-40B4-BE49-F238E27FC236}">
                  <a16:creationId xmlns:a16="http://schemas.microsoft.com/office/drawing/2014/main" xmlns="" id="{42A40DF6-3F51-BF98-356C-CF8ECC3C01E5}"/>
                </a:ext>
              </a:extLst>
            </p:cNvPr>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p:spPr>
          <p:txBody>
            <a:bodyPr/>
            <a:lstStyle/>
            <a:p>
              <a:pPr eaLnBrk="1" hangingPunct="1">
                <a:defRPr/>
              </a:pPr>
              <a:endParaRPr lang="en-US">
                <a:latin typeface="Arial" charset="0"/>
              </a:endParaRPr>
            </a:p>
          </p:txBody>
        </p:sp>
      </p:grpSp>
      <p:grpSp>
        <p:nvGrpSpPr>
          <p:cNvPr id="2053" name="Group 15">
            <a:extLst>
              <a:ext uri="{FF2B5EF4-FFF2-40B4-BE49-F238E27FC236}">
                <a16:creationId xmlns:a16="http://schemas.microsoft.com/office/drawing/2014/main" xmlns="" id="{203CBEF3-A0DF-C0DE-A655-E92D520CF265}"/>
              </a:ext>
            </a:extLst>
          </p:cNvPr>
          <p:cNvGrpSpPr>
            <a:grpSpLocks/>
          </p:cNvGrpSpPr>
          <p:nvPr/>
        </p:nvGrpSpPr>
        <p:grpSpPr bwMode="auto">
          <a:xfrm>
            <a:off x="627063" y="6021388"/>
            <a:ext cx="5684837" cy="849312"/>
            <a:chOff x="395" y="3793"/>
            <a:chExt cx="3581" cy="535"/>
          </a:xfrm>
        </p:grpSpPr>
        <p:sp>
          <p:nvSpPr>
            <p:cNvPr id="2059" name="Freeform 16">
              <a:extLst>
                <a:ext uri="{FF2B5EF4-FFF2-40B4-BE49-F238E27FC236}">
                  <a16:creationId xmlns:a16="http://schemas.microsoft.com/office/drawing/2014/main" xmlns="" id="{F0487EC7-0E39-3A42-6D9E-BB52612B5225}"/>
                </a:ext>
              </a:extLst>
            </p:cNvPr>
            <p:cNvSpPr>
              <a:spLocks/>
            </p:cNvSpPr>
            <p:nvPr/>
          </p:nvSpPr>
          <p:spPr bwMode="auto">
            <a:xfrm>
              <a:off x="1196" y="3793"/>
              <a:ext cx="365" cy="291"/>
            </a:xfrm>
            <a:custGeom>
              <a:avLst/>
              <a:gdLst>
                <a:gd name="T0" fmla="*/ 24 w 365"/>
                <a:gd name="T1" fmla="*/ 24 h 287"/>
                <a:gd name="T2" fmla="*/ 0 w 365"/>
                <a:gd name="T3" fmla="*/ 65 h 287"/>
                <a:gd name="T4" fmla="*/ 66 w 365"/>
                <a:gd name="T5" fmla="*/ 118 h 287"/>
                <a:gd name="T6" fmla="*/ 143 w 365"/>
                <a:gd name="T7" fmla="*/ 195 h 287"/>
                <a:gd name="T8" fmla="*/ 191 w 365"/>
                <a:gd name="T9" fmla="*/ 178 h 287"/>
                <a:gd name="T10" fmla="*/ 341 w 365"/>
                <a:gd name="T11" fmla="*/ 307 h 287"/>
                <a:gd name="T12" fmla="*/ 305 w 365"/>
                <a:gd name="T13" fmla="*/ 186 h 287"/>
                <a:gd name="T14" fmla="*/ 365 w 365"/>
                <a:gd name="T15" fmla="*/ 142 h 287"/>
                <a:gd name="T16" fmla="*/ 359 w 365"/>
                <a:gd name="T17" fmla="*/ 136 h 287"/>
                <a:gd name="T18" fmla="*/ 335 w 365"/>
                <a:gd name="T19" fmla="*/ 124 h 287"/>
                <a:gd name="T20" fmla="*/ 299 w 365"/>
                <a:gd name="T21" fmla="*/ 95 h 287"/>
                <a:gd name="T22" fmla="*/ 257 w 365"/>
                <a:gd name="T23" fmla="*/ 77 h 287"/>
                <a:gd name="T24" fmla="*/ 215 w 365"/>
                <a:gd name="T25" fmla="*/ 59 h 287"/>
                <a:gd name="T26" fmla="*/ 173 w 365"/>
                <a:gd name="T27" fmla="*/ 41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0" name="Freeform 17">
              <a:extLst>
                <a:ext uri="{FF2B5EF4-FFF2-40B4-BE49-F238E27FC236}">
                  <a16:creationId xmlns:a16="http://schemas.microsoft.com/office/drawing/2014/main" xmlns="" id="{D17E62AD-FF0B-13A5-6AAA-FD1751E90215}"/>
                </a:ext>
              </a:extLst>
            </p:cNvPr>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1" name="Freeform 18">
              <a:extLst>
                <a:ext uri="{FF2B5EF4-FFF2-40B4-BE49-F238E27FC236}">
                  <a16:creationId xmlns:a16="http://schemas.microsoft.com/office/drawing/2014/main" xmlns="" id="{BF7B3C85-C475-AF9A-EC23-05D2243C940A}"/>
                </a:ext>
              </a:extLst>
            </p:cNvPr>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5 h 60"/>
                <a:gd name="T16" fmla="*/ 65 w 71"/>
                <a:gd name="T17" fmla="*/ 47 h 60"/>
                <a:gd name="T18" fmla="*/ 71 w 71"/>
                <a:gd name="T19" fmla="*/ 59 h 60"/>
                <a:gd name="T20" fmla="*/ 71 w 71"/>
                <a:gd name="T21" fmla="*/ 65 h 60"/>
                <a:gd name="T22" fmla="*/ 59 w 71"/>
                <a:gd name="T23" fmla="*/ 59 h 60"/>
                <a:gd name="T24" fmla="*/ 47 w 71"/>
                <a:gd name="T25" fmla="*/ 47 h 60"/>
                <a:gd name="T26" fmla="*/ 23 w 71"/>
                <a:gd name="T27" fmla="*/ 35 h 60"/>
                <a:gd name="T28" fmla="*/ 23 w 71"/>
                <a:gd name="T29" fmla="*/ 41 h 60"/>
                <a:gd name="T30" fmla="*/ 18 w 71"/>
                <a:gd name="T31" fmla="*/ 47 h 60"/>
                <a:gd name="T32" fmla="*/ 12 w 71"/>
                <a:gd name="T33" fmla="*/ 53 h 60"/>
                <a:gd name="T34" fmla="*/ 6 w 71"/>
                <a:gd name="T35" fmla="*/ 53 h 60"/>
                <a:gd name="T36" fmla="*/ 6 w 71"/>
                <a:gd name="T37" fmla="*/ 53 h 60"/>
                <a:gd name="T38" fmla="*/ 6 w 71"/>
                <a:gd name="T39" fmla="*/ 41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2" name="Freeform 19">
              <a:extLst>
                <a:ext uri="{FF2B5EF4-FFF2-40B4-BE49-F238E27FC236}">
                  <a16:creationId xmlns:a16="http://schemas.microsoft.com/office/drawing/2014/main" xmlns="" id="{399E20FD-CBEE-5082-B6EB-26297067B13C}"/>
                </a:ext>
              </a:extLst>
            </p:cNvPr>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9 h 162"/>
                <a:gd name="T10" fmla="*/ 96 w 161"/>
                <a:gd name="T11" fmla="*/ 65 h 162"/>
                <a:gd name="T12" fmla="*/ 102 w 161"/>
                <a:gd name="T13" fmla="*/ 77 h 162"/>
                <a:gd name="T14" fmla="*/ 108 w 161"/>
                <a:gd name="T15" fmla="*/ 89 h 162"/>
                <a:gd name="T16" fmla="*/ 120 w 161"/>
                <a:gd name="T17" fmla="*/ 101 h 162"/>
                <a:gd name="T18" fmla="*/ 143 w 161"/>
                <a:gd name="T19" fmla="*/ 119 h 162"/>
                <a:gd name="T20" fmla="*/ 155 w 161"/>
                <a:gd name="T21" fmla="*/ 148 h 162"/>
                <a:gd name="T22" fmla="*/ 161 w 161"/>
                <a:gd name="T23" fmla="*/ 166 h 162"/>
                <a:gd name="T24" fmla="*/ 161 w 161"/>
                <a:gd name="T25" fmla="*/ 172 h 162"/>
                <a:gd name="T26" fmla="*/ 96 w 161"/>
                <a:gd name="T27" fmla="*/ 107 h 162"/>
                <a:gd name="T28" fmla="*/ 30 w 161"/>
                <a:gd name="T29" fmla="*/ 59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3" name="Freeform 20">
              <a:extLst>
                <a:ext uri="{FF2B5EF4-FFF2-40B4-BE49-F238E27FC236}">
                  <a16:creationId xmlns:a16="http://schemas.microsoft.com/office/drawing/2014/main" xmlns="" id="{39933999-EE9E-1C7E-152D-5B57968FEA11}"/>
                </a:ext>
              </a:extLst>
            </p:cNvPr>
            <p:cNvSpPr>
              <a:spLocks/>
            </p:cNvSpPr>
            <p:nvPr/>
          </p:nvSpPr>
          <p:spPr bwMode="auto">
            <a:xfrm>
              <a:off x="706" y="3854"/>
              <a:ext cx="59" cy="61"/>
            </a:xfrm>
            <a:custGeom>
              <a:avLst/>
              <a:gdLst>
                <a:gd name="T0" fmla="*/ 59 w 59"/>
                <a:gd name="T1" fmla="*/ 6 h 60"/>
                <a:gd name="T2" fmla="*/ 41 w 59"/>
                <a:gd name="T3" fmla="*/ 35 h 60"/>
                <a:gd name="T4" fmla="*/ 41 w 59"/>
                <a:gd name="T5" fmla="*/ 41 h 60"/>
                <a:gd name="T6" fmla="*/ 47 w 59"/>
                <a:gd name="T7" fmla="*/ 47 h 60"/>
                <a:gd name="T8" fmla="*/ 53 w 59"/>
                <a:gd name="T9" fmla="*/ 59 h 60"/>
                <a:gd name="T10" fmla="*/ 53 w 59"/>
                <a:gd name="T11" fmla="*/ 65 h 60"/>
                <a:gd name="T12" fmla="*/ 47 w 59"/>
                <a:gd name="T13" fmla="*/ 59 h 60"/>
                <a:gd name="T14" fmla="*/ 35 w 59"/>
                <a:gd name="T15" fmla="*/ 53 h 60"/>
                <a:gd name="T16" fmla="*/ 23 w 59"/>
                <a:gd name="T17" fmla="*/ 41 h 60"/>
                <a:gd name="T18" fmla="*/ 17 w 59"/>
                <a:gd name="T19" fmla="*/ 35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4" name="Freeform 21">
              <a:extLst>
                <a:ext uri="{FF2B5EF4-FFF2-40B4-BE49-F238E27FC236}">
                  <a16:creationId xmlns:a16="http://schemas.microsoft.com/office/drawing/2014/main" xmlns="" id="{218A16C3-137B-A5B8-3CBD-22243DC805AD}"/>
                </a:ext>
              </a:extLst>
            </p:cNvPr>
            <p:cNvSpPr>
              <a:spLocks/>
            </p:cNvSpPr>
            <p:nvPr/>
          </p:nvSpPr>
          <p:spPr bwMode="auto">
            <a:xfrm>
              <a:off x="395" y="3811"/>
              <a:ext cx="245" cy="207"/>
            </a:xfrm>
            <a:custGeom>
              <a:avLst/>
              <a:gdLst>
                <a:gd name="T0" fmla="*/ 233 w 245"/>
                <a:gd name="T1" fmla="*/ 41 h 204"/>
                <a:gd name="T2" fmla="*/ 245 w 245"/>
                <a:gd name="T3" fmla="*/ 47 h 204"/>
                <a:gd name="T4" fmla="*/ 209 w 245"/>
                <a:gd name="T5" fmla="*/ 89 h 204"/>
                <a:gd name="T6" fmla="*/ 143 w 245"/>
                <a:gd name="T7" fmla="*/ 142 h 204"/>
                <a:gd name="T8" fmla="*/ 167 w 245"/>
                <a:gd name="T9" fmla="*/ 166 h 204"/>
                <a:gd name="T10" fmla="*/ 179 w 245"/>
                <a:gd name="T11" fmla="*/ 219 h 204"/>
                <a:gd name="T12" fmla="*/ 77 w 245"/>
                <a:gd name="T13" fmla="*/ 142 h 204"/>
                <a:gd name="T14" fmla="*/ 47 w 245"/>
                <a:gd name="T15" fmla="*/ 89 h 204"/>
                <a:gd name="T16" fmla="*/ 89 w 245"/>
                <a:gd name="T17" fmla="*/ 71 h 204"/>
                <a:gd name="T18" fmla="*/ 59 w 245"/>
                <a:gd name="T19" fmla="*/ 41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1 h 204"/>
                <a:gd name="T50" fmla="*/ 233 w 245"/>
                <a:gd name="T51" fmla="*/ 41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70006" name="Rectangle 22">
            <a:extLst>
              <a:ext uri="{FF2B5EF4-FFF2-40B4-BE49-F238E27FC236}">
                <a16:creationId xmlns:a16="http://schemas.microsoft.com/office/drawing/2014/main" xmlns="" id="{FFD77BCD-7178-E62E-287B-469F558746C7}"/>
              </a:ext>
            </a:extLst>
          </p:cNvPr>
          <p:cNvSpPr>
            <a:spLocks noGrp="1" noChangeArrowheads="1"/>
          </p:cNvSpPr>
          <p:nvPr>
            <p:ph type="title"/>
          </p:nvPr>
        </p:nvSpPr>
        <p:spPr bwMode="auto">
          <a:xfrm>
            <a:off x="457200" y="228600"/>
            <a:ext cx="82296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5" name="Rectangle 23">
            <a:extLst>
              <a:ext uri="{FF2B5EF4-FFF2-40B4-BE49-F238E27FC236}">
                <a16:creationId xmlns:a16="http://schemas.microsoft.com/office/drawing/2014/main" xmlns="" id="{D9BD6D67-2413-A4FA-6AA3-586A2E6F8BCF}"/>
              </a:ext>
            </a:extLst>
          </p:cNvPr>
          <p:cNvSpPr>
            <a:spLocks noGrp="1" noChangeArrowheads="1"/>
          </p:cNvSpPr>
          <p:nvPr>
            <p:ph type="body" idx="1"/>
          </p:nvPr>
        </p:nvSpPr>
        <p:spPr bwMode="auto">
          <a:xfrm>
            <a:off x="457200" y="16002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70008" name="Rectangle 24">
            <a:extLst>
              <a:ext uri="{FF2B5EF4-FFF2-40B4-BE49-F238E27FC236}">
                <a16:creationId xmlns:a16="http://schemas.microsoft.com/office/drawing/2014/main" xmlns="" id="{4B3EA800-58E0-DB3B-19BD-58391846BB40}"/>
              </a:ext>
            </a:extLst>
          </p:cNvPr>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Arial" charset="0"/>
              </a:defRPr>
            </a:lvl1pPr>
          </a:lstStyle>
          <a:p>
            <a:pPr>
              <a:defRPr/>
            </a:pPr>
            <a:endParaRPr lang="en-US"/>
          </a:p>
        </p:txBody>
      </p:sp>
      <p:sp>
        <p:nvSpPr>
          <p:cNvPr id="170009" name="Rectangle 25">
            <a:extLst>
              <a:ext uri="{FF2B5EF4-FFF2-40B4-BE49-F238E27FC236}">
                <a16:creationId xmlns:a16="http://schemas.microsoft.com/office/drawing/2014/main" xmlns="" id="{2BE7C095-7A44-47A7-051C-DBFF404FB0EE}"/>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Arial" charset="0"/>
              </a:defRPr>
            </a:lvl1pPr>
          </a:lstStyle>
          <a:p>
            <a:pPr>
              <a:defRPr/>
            </a:pPr>
            <a:endParaRPr lang="en-US"/>
          </a:p>
        </p:txBody>
      </p:sp>
      <p:sp>
        <p:nvSpPr>
          <p:cNvPr id="170010" name="Rectangle 26">
            <a:extLst>
              <a:ext uri="{FF2B5EF4-FFF2-40B4-BE49-F238E27FC236}">
                <a16:creationId xmlns:a16="http://schemas.microsoft.com/office/drawing/2014/main" xmlns="" id="{F9A1A4F6-8800-99D9-4116-4B230E5C4FFD}"/>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5AF0E4CA-927C-4DB3-A7AC-9F13A3FD3BCC}"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546" r:id="rId1"/>
    <p:sldLayoutId id="2147484508" r:id="rId2"/>
    <p:sldLayoutId id="2147484509" r:id="rId3"/>
    <p:sldLayoutId id="2147484510" r:id="rId4"/>
    <p:sldLayoutId id="2147484511" r:id="rId5"/>
    <p:sldLayoutId id="2147484512" r:id="rId6"/>
    <p:sldLayoutId id="2147484513" r:id="rId7"/>
    <p:sldLayoutId id="2147484514" r:id="rId8"/>
    <p:sldLayoutId id="2147484515" r:id="rId9"/>
    <p:sldLayoutId id="2147484516" r:id="rId10"/>
    <p:sldLayoutId id="2147484517" r:id="rId11"/>
  </p:sldLayoutIdLst>
  <p:transition>
    <p:random/>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1ED1A395-96AC-D25F-7EFF-936FB0D12E90}"/>
              </a:ext>
            </a:extLst>
          </p:cNvPr>
          <p:cNvSpPr/>
          <p:nvPr/>
        </p:nvSpPr>
        <p:spPr>
          <a:xfrm>
            <a:off x="0" y="0"/>
            <a:ext cx="9144000" cy="6858000"/>
          </a:xfrm>
          <a:prstGeom prst="rect">
            <a:avLst/>
          </a:prstGeom>
          <a:blipFill dpi="0" rotWithShape="1">
            <a:blip r:embed="rId14" cstate="email">
              <a:alphaModFix amt="15000"/>
              <a:extLst>
                <a:ext uri="{28A0092B-C50C-407E-A947-70E740481C1C}">
                  <a14:useLocalDpi xmlns:a14="http://schemas.microsoft.com/office/drawing/2010/main"/>
                </a:ext>
              </a:extLst>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 name="Title Placeholder 1">
            <a:extLst>
              <a:ext uri="{FF2B5EF4-FFF2-40B4-BE49-F238E27FC236}">
                <a16:creationId xmlns:a16="http://schemas.microsoft.com/office/drawing/2014/main" xmlns="" id="{F1F82EF1-F4EC-727A-4258-1B6C9C7B3364}"/>
              </a:ext>
            </a:extLst>
          </p:cNvPr>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a:t>Click to edit Master title style</a:t>
            </a:r>
            <a:endParaRPr lang="en-US" dirty="0"/>
          </a:p>
        </p:txBody>
      </p:sp>
      <p:sp>
        <p:nvSpPr>
          <p:cNvPr id="3078" name="Text Placeholder 2">
            <a:extLst>
              <a:ext uri="{FF2B5EF4-FFF2-40B4-BE49-F238E27FC236}">
                <a16:creationId xmlns:a16="http://schemas.microsoft.com/office/drawing/2014/main" xmlns="" id="{2C048FAD-B23E-3026-1D05-63F4C2ADD24C}"/>
              </a:ext>
            </a:extLst>
          </p:cNvPr>
          <p:cNvSpPr>
            <a:spLocks noGrp="1"/>
          </p:cNvSpPr>
          <p:nvPr>
            <p:ph type="body" idx="1"/>
          </p:nvPr>
        </p:nvSpPr>
        <p:spPr bwMode="auto">
          <a:xfrm>
            <a:off x="685800" y="1600200"/>
            <a:ext cx="7772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7E9795E3-0330-6BA7-53CD-A40A7B55096E}"/>
              </a:ext>
            </a:extLst>
          </p:cNvPr>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eaLnBrk="1" hangingPunct="1">
              <a:defRPr lang="en-US" sz="900" kern="1200" cap="all" spc="110" baseline="0">
                <a:solidFill>
                  <a:srgbClr val="4D4D4D"/>
                </a:solidFill>
                <a:latin typeface="+mn-lt"/>
                <a:ea typeface="+mn-ea"/>
                <a:cs typeface="+mn-cs"/>
              </a:defRPr>
            </a:lvl1pPr>
          </a:lstStyle>
          <a:p>
            <a:pPr>
              <a:defRPr/>
            </a:pPr>
            <a:endParaRPr/>
          </a:p>
        </p:txBody>
      </p:sp>
      <p:sp>
        <p:nvSpPr>
          <p:cNvPr id="5" name="Footer Placeholder 4">
            <a:extLst>
              <a:ext uri="{FF2B5EF4-FFF2-40B4-BE49-F238E27FC236}">
                <a16:creationId xmlns:a16="http://schemas.microsoft.com/office/drawing/2014/main" xmlns="" id="{0C7A2E24-1D73-CC8A-E4B8-1190BCAB78A7}"/>
              </a:ext>
            </a:extLst>
          </p:cNvPr>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eaLnBrk="1" hangingPunct="1">
              <a:defRPr sz="900" cap="all" spc="110" baseline="0">
                <a:solidFill>
                  <a:srgbClr val="4D4D4D"/>
                </a:solidFill>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xmlns="" id="{78874D50-98E1-A098-1211-70F824C0043E}"/>
              </a:ext>
            </a:extLst>
          </p:cNvPr>
          <p:cNvSpPr>
            <a:spLocks noGrp="1"/>
          </p:cNvSpPr>
          <p:nvPr>
            <p:ph type="sldNum" sz="quarter" idx="4"/>
          </p:nvPr>
        </p:nvSpPr>
        <p:spPr>
          <a:xfrm>
            <a:off x="8458200" y="6416675"/>
            <a:ext cx="457200" cy="365125"/>
          </a:xfrm>
          <a:prstGeom prst="rect">
            <a:avLst/>
          </a:prstGeom>
        </p:spPr>
        <p:txBody>
          <a:bodyPr vert="horz" wrap="square" lIns="0" tIns="45720" rIns="0" bIns="0" numCol="1" anchor="b" anchorCtr="0" compatLnSpc="1">
            <a:prstTxWarp prst="textNoShape">
              <a:avLst/>
            </a:prstTxWarp>
          </a:bodyPr>
          <a:lstStyle>
            <a:lvl1pPr algn="r" eaLnBrk="1" hangingPunct="1">
              <a:defRPr sz="1100" b="1">
                <a:solidFill>
                  <a:srgbClr val="4D4D4D"/>
                </a:solidFill>
              </a:defRPr>
            </a:lvl1pPr>
          </a:lstStyle>
          <a:p>
            <a:fld id="{683E3D32-FA8B-463A-9179-693C1C6DDD1E}"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4547" r:id="rId1"/>
    <p:sldLayoutId id="2147484548" r:id="rId2"/>
    <p:sldLayoutId id="2147484549" r:id="rId3"/>
    <p:sldLayoutId id="2147484550" r:id="rId4"/>
    <p:sldLayoutId id="2147484551" r:id="rId5"/>
    <p:sldLayoutId id="2147484552" r:id="rId6"/>
    <p:sldLayoutId id="2147484553" r:id="rId7"/>
    <p:sldLayoutId id="2147484554" r:id="rId8"/>
    <p:sldLayoutId id="2147484555" r:id="rId9"/>
    <p:sldLayoutId id="2147484556" r:id="rId10"/>
    <p:sldLayoutId id="2147484557" r:id="rId11"/>
  </p:sldLayoutIdLst>
  <p:transition>
    <p:random/>
  </p:transition>
  <p:txStyles>
    <p:titleStyle>
      <a:lvl1pPr algn="l" rtl="0" eaLnBrk="0" fontAlgn="base" hangingPunct="0">
        <a:spcBef>
          <a:spcPct val="0"/>
        </a:spcBef>
        <a:spcAft>
          <a:spcPct val="0"/>
        </a:spcAft>
        <a:defRPr sz="3600" kern="1200" cap="all">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Gill Sans MT" pitchFamily="34" charset="0"/>
        </a:defRPr>
      </a:lvl2pPr>
      <a:lvl3pPr algn="l" rtl="0" eaLnBrk="0" fontAlgn="base" hangingPunct="0">
        <a:spcBef>
          <a:spcPct val="0"/>
        </a:spcBef>
        <a:spcAft>
          <a:spcPct val="0"/>
        </a:spcAft>
        <a:defRPr sz="3600">
          <a:solidFill>
            <a:schemeClr val="tx1"/>
          </a:solidFill>
          <a:latin typeface="Gill Sans MT" pitchFamily="34" charset="0"/>
        </a:defRPr>
      </a:lvl3pPr>
      <a:lvl4pPr algn="l" rtl="0" eaLnBrk="0" fontAlgn="base" hangingPunct="0">
        <a:spcBef>
          <a:spcPct val="0"/>
        </a:spcBef>
        <a:spcAft>
          <a:spcPct val="0"/>
        </a:spcAft>
        <a:defRPr sz="3600">
          <a:solidFill>
            <a:schemeClr val="tx1"/>
          </a:solidFill>
          <a:latin typeface="Gill Sans MT" pitchFamily="34" charset="0"/>
        </a:defRPr>
      </a:lvl4pPr>
      <a:lvl5pPr algn="l" rtl="0" eaLnBrk="0" fontAlgn="base" hangingPunct="0">
        <a:spcBef>
          <a:spcPct val="0"/>
        </a:spcBef>
        <a:spcAft>
          <a:spcPct val="0"/>
        </a:spcAft>
        <a:defRPr sz="3600">
          <a:solidFill>
            <a:schemeClr val="tx1"/>
          </a:solidFill>
          <a:latin typeface="Gill Sans MT"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ts val="700"/>
        </a:spcBef>
        <a:spcAft>
          <a:spcPct val="0"/>
        </a:spcAft>
        <a:buClr>
          <a:schemeClr val="accent1"/>
        </a:buClr>
        <a:buSzPct val="85000"/>
        <a:buFont typeface="Wingdings 3" panose="05040102010807070707" pitchFamily="18" charset="2"/>
        <a:buChar char=""/>
        <a:defRPr sz="2000" kern="1200">
          <a:solidFill>
            <a:schemeClr val="tx1"/>
          </a:solidFill>
          <a:latin typeface="+mn-lt"/>
          <a:ea typeface="+mn-ea"/>
          <a:cs typeface="+mn-cs"/>
        </a:defRPr>
      </a:lvl1pPr>
      <a:lvl2pPr marL="742950" indent="-273050" algn="l" rtl="0" eaLnBrk="0" fontAlgn="base" hangingPunct="0">
        <a:spcBef>
          <a:spcPts val="700"/>
        </a:spcBef>
        <a:spcAft>
          <a:spcPct val="0"/>
        </a:spcAft>
        <a:buClr>
          <a:schemeClr val="accent1"/>
        </a:buClr>
        <a:buSzPct val="85000"/>
        <a:buFont typeface="Wingdings 3" panose="05040102010807070707" pitchFamily="18" charset="2"/>
        <a:buChar char=""/>
        <a:defRPr sz="1600" kern="1200">
          <a:solidFill>
            <a:schemeClr val="tx1"/>
          </a:solidFill>
          <a:latin typeface="+mn-lt"/>
          <a:ea typeface="+mn-ea"/>
          <a:cs typeface="+mn-cs"/>
        </a:defRPr>
      </a:lvl2pPr>
      <a:lvl3pPr marL="1143000" indent="-273050" algn="l" rtl="0" eaLnBrk="0" fontAlgn="base" hangingPunct="0">
        <a:spcBef>
          <a:spcPts val="700"/>
        </a:spcBef>
        <a:spcAft>
          <a:spcPct val="0"/>
        </a:spcAft>
        <a:buClr>
          <a:schemeClr val="accent1"/>
        </a:buClr>
        <a:buSzPct val="85000"/>
        <a:buFont typeface="Wingdings 3" panose="05040102010807070707" pitchFamily="18" charset="2"/>
        <a:buChar char=""/>
        <a:defRPr sz="1400" kern="1200">
          <a:solidFill>
            <a:schemeClr val="tx1"/>
          </a:solidFill>
          <a:latin typeface="+mn-lt"/>
          <a:ea typeface="+mn-ea"/>
          <a:cs typeface="+mn-cs"/>
        </a:defRPr>
      </a:lvl3pPr>
      <a:lvl4pPr marL="1600200" indent="-273050" algn="l" rtl="0" eaLnBrk="0" fontAlgn="base" hangingPunct="0">
        <a:spcBef>
          <a:spcPts val="700"/>
        </a:spcBef>
        <a:spcAft>
          <a:spcPct val="0"/>
        </a:spcAft>
        <a:buClr>
          <a:schemeClr val="accent1"/>
        </a:buClr>
        <a:buSzPct val="85000"/>
        <a:buFont typeface="Wingdings 3" panose="05040102010807070707" pitchFamily="18" charset="2"/>
        <a:buChar char=""/>
        <a:defRPr sz="1400" kern="1200">
          <a:solidFill>
            <a:schemeClr val="tx1"/>
          </a:solidFill>
          <a:latin typeface="+mn-lt"/>
          <a:ea typeface="+mn-ea"/>
          <a:cs typeface="+mn-cs"/>
        </a:defRPr>
      </a:lvl4pPr>
      <a:lvl5pPr marL="2057400" indent="-273050" algn="l" rtl="0" eaLnBrk="0" fontAlgn="base" hangingPunct="0">
        <a:spcBef>
          <a:spcPts val="700"/>
        </a:spcBef>
        <a:spcAft>
          <a:spcPct val="0"/>
        </a:spcAft>
        <a:buClr>
          <a:schemeClr val="accent1"/>
        </a:buClr>
        <a:buSzPct val="85000"/>
        <a:buFont typeface="Wingdings 3" panose="05040102010807070707" pitchFamily="18" charset="2"/>
        <a:buChar char=""/>
        <a:defRPr sz="1400" kern="120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A1026A0-5FC0-1A28-4C6A-35ECECF69455}"/>
              </a:ext>
            </a:extLst>
          </p:cNvPr>
          <p:cNvSpPr>
            <a:spLocks noGrp="1"/>
          </p:cNvSpPr>
          <p:nvPr>
            <p:ph type="title"/>
          </p:nvPr>
        </p:nvSpPr>
        <p:spPr>
          <a:xfrm>
            <a:off x="1069975" y="1554163"/>
            <a:ext cx="2073275" cy="197961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4099" name="Text Placeholder 2">
            <a:extLst>
              <a:ext uri="{FF2B5EF4-FFF2-40B4-BE49-F238E27FC236}">
                <a16:creationId xmlns:a16="http://schemas.microsoft.com/office/drawing/2014/main" xmlns="" id="{42BEC14C-2956-BD77-52C7-9A842CEF7407}"/>
              </a:ext>
            </a:extLst>
          </p:cNvPr>
          <p:cNvSpPr>
            <a:spLocks noGrp="1"/>
          </p:cNvSpPr>
          <p:nvPr>
            <p:ph type="body" idx="1"/>
          </p:nvPr>
        </p:nvSpPr>
        <p:spPr bwMode="auto">
          <a:xfrm>
            <a:off x="3454400" y="1547813"/>
            <a:ext cx="42227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BF0DD8FB-A808-660D-22D8-0A0B596DB276}"/>
              </a:ext>
            </a:extLst>
          </p:cNvPr>
          <p:cNvSpPr>
            <a:spLocks noGrp="1"/>
          </p:cNvSpPr>
          <p:nvPr>
            <p:ph type="dt" sz="half" idx="2"/>
          </p:nvPr>
        </p:nvSpPr>
        <p:spPr>
          <a:xfrm>
            <a:off x="7162800" y="188913"/>
            <a:ext cx="1828800" cy="365125"/>
          </a:xfrm>
          <a:prstGeom prst="rect">
            <a:avLst/>
          </a:prstGeom>
        </p:spPr>
        <p:txBody>
          <a:bodyPr vert="horz" lIns="91440" tIns="45720" rIns="91440" bIns="45720" rtlCol="0" anchor="t"/>
          <a:lstStyle>
            <a:lvl1pPr algn="l" eaLnBrk="1" hangingPunct="1">
              <a:defRPr sz="1200">
                <a:solidFill>
                  <a:schemeClr val="tx1">
                    <a:tint val="75000"/>
                  </a:schemeClr>
                </a:solidFill>
                <a:latin typeface="Arial" charset="0"/>
              </a:defRPr>
            </a:lvl1pPr>
          </a:lstStyle>
          <a:p>
            <a:pPr>
              <a:defRPr/>
            </a:pPr>
            <a:endParaRPr lang="en-US"/>
          </a:p>
        </p:txBody>
      </p:sp>
      <p:sp>
        <p:nvSpPr>
          <p:cNvPr id="5" name="Footer Placeholder 4">
            <a:extLst>
              <a:ext uri="{FF2B5EF4-FFF2-40B4-BE49-F238E27FC236}">
                <a16:creationId xmlns:a16="http://schemas.microsoft.com/office/drawing/2014/main" xmlns="" id="{C14852D1-A3F4-9464-84F1-7F0F479B3B8C}"/>
              </a:ext>
            </a:extLst>
          </p:cNvPr>
          <p:cNvSpPr>
            <a:spLocks noGrp="1"/>
          </p:cNvSpPr>
          <p:nvPr>
            <p:ph type="ftr" sz="quarter" idx="3"/>
          </p:nvPr>
        </p:nvSpPr>
        <p:spPr>
          <a:xfrm>
            <a:off x="1069975" y="6356350"/>
            <a:ext cx="5102225" cy="365125"/>
          </a:xfrm>
          <a:prstGeom prst="rect">
            <a:avLst/>
          </a:prstGeom>
        </p:spPr>
        <p:txBody>
          <a:bodyPr vert="horz" lIns="91440" tIns="45720" rIns="91440" bIns="45720" rtlCol="0" anchor="t"/>
          <a:lstStyle>
            <a:lvl1pPr algn="l" eaLnBrk="1" hangingPunct="1">
              <a:defRPr sz="1200">
                <a:solidFill>
                  <a:schemeClr val="tx1"/>
                </a:solidFill>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xmlns="" id="{F6F35096-4BB7-13BD-94B5-37C9965F40B3}"/>
              </a:ext>
            </a:extLst>
          </p:cNvPr>
          <p:cNvSpPr>
            <a:spLocks noGrp="1"/>
          </p:cNvSpPr>
          <p:nvPr>
            <p:ph type="sldNum" sz="quarter" idx="4"/>
          </p:nvPr>
        </p:nvSpPr>
        <p:spPr>
          <a:xfrm>
            <a:off x="7159625" y="6356350"/>
            <a:ext cx="1138238"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200">
                <a:solidFill>
                  <a:srgbClr val="FFFFFF"/>
                </a:solidFill>
              </a:defRPr>
            </a:lvl1pPr>
          </a:lstStyle>
          <a:p>
            <a:fld id="{DAE23860-D2AC-472C-8DC5-CEEA1D40F219}"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4518" r:id="rId1"/>
    <p:sldLayoutId id="2147484519" r:id="rId2"/>
    <p:sldLayoutId id="2147484520" r:id="rId3"/>
    <p:sldLayoutId id="2147484558" r:id="rId4"/>
    <p:sldLayoutId id="2147484559" r:id="rId5"/>
    <p:sldLayoutId id="2147484560" r:id="rId6"/>
    <p:sldLayoutId id="2147484521" r:id="rId7"/>
    <p:sldLayoutId id="2147484561" r:id="rId8"/>
    <p:sldLayoutId id="2147484562" r:id="rId9"/>
    <p:sldLayoutId id="2147484522" r:id="rId10"/>
    <p:sldLayoutId id="2147484523" r:id="rId11"/>
  </p:sldLayoutIdLst>
  <p:transition>
    <p:random/>
  </p:transition>
  <p:txStyles>
    <p:titleStyle>
      <a:lvl1pPr algn="l" rtl="0" eaLnBrk="0" fontAlgn="base" hangingPunct="0">
        <a:spcBef>
          <a:spcPct val="0"/>
        </a:spcBef>
        <a:spcAft>
          <a:spcPct val="0"/>
        </a:spcAft>
        <a:defRPr kern="1200" cap="all">
          <a:solidFill>
            <a:schemeClr val="tx1"/>
          </a:solidFill>
          <a:latin typeface="+mj-lt"/>
          <a:ea typeface="+mj-ea"/>
          <a:cs typeface="+mj-cs"/>
        </a:defRPr>
      </a:lvl1pPr>
      <a:lvl2pPr algn="l" rtl="0" eaLnBrk="0" fontAlgn="base" hangingPunct="0">
        <a:spcBef>
          <a:spcPct val="0"/>
        </a:spcBef>
        <a:spcAft>
          <a:spcPct val="0"/>
        </a:spcAft>
        <a:defRPr>
          <a:solidFill>
            <a:schemeClr val="tx1"/>
          </a:solidFill>
          <a:latin typeface="Arial Black" pitchFamily="34" charset="0"/>
        </a:defRPr>
      </a:lvl2pPr>
      <a:lvl3pPr algn="l" rtl="0" eaLnBrk="0" fontAlgn="base" hangingPunct="0">
        <a:spcBef>
          <a:spcPct val="0"/>
        </a:spcBef>
        <a:spcAft>
          <a:spcPct val="0"/>
        </a:spcAft>
        <a:defRPr>
          <a:solidFill>
            <a:schemeClr val="tx1"/>
          </a:solidFill>
          <a:latin typeface="Arial Black" pitchFamily="34" charset="0"/>
        </a:defRPr>
      </a:lvl3pPr>
      <a:lvl4pPr algn="l" rtl="0" eaLnBrk="0" fontAlgn="base" hangingPunct="0">
        <a:spcBef>
          <a:spcPct val="0"/>
        </a:spcBef>
        <a:spcAft>
          <a:spcPct val="0"/>
        </a:spcAft>
        <a:defRPr>
          <a:solidFill>
            <a:schemeClr val="tx1"/>
          </a:solidFill>
          <a:latin typeface="Arial Black" pitchFamily="34" charset="0"/>
        </a:defRPr>
      </a:lvl4pPr>
      <a:lvl5pPr algn="l" rtl="0" eaLnBrk="0" fontAlgn="base" hangingPunct="0">
        <a:spcBef>
          <a:spcPct val="0"/>
        </a:spcBef>
        <a:spcAft>
          <a:spcPct val="0"/>
        </a:spcAft>
        <a:defRPr>
          <a:solidFill>
            <a:schemeClr val="tx1"/>
          </a:solidFill>
          <a:latin typeface="Arial Black"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Font typeface="Arial" panose="020B0604020202020204" pitchFamily="34" charset="0"/>
        <a:buChar char="•"/>
        <a:defRPr i="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i="1"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i="1"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i="1"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0E7235FC-DB7C-1353-5F9C-BFF24C37D58C}"/>
              </a:ext>
            </a:extLst>
          </p:cNvPr>
          <p:cNvSpPr/>
          <p:nvPr/>
        </p:nvSpPr>
        <p:spPr>
          <a:xfrm>
            <a:off x="0" y="0"/>
            <a:ext cx="2286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effectLst>
                <a:innerShdw blurRad="63500" dist="50800" dir="18900000">
                  <a:prstClr val="black">
                    <a:alpha val="50000"/>
                  </a:prstClr>
                </a:innerShdw>
              </a:effectLst>
            </a:endParaRPr>
          </a:p>
        </p:txBody>
      </p:sp>
      <p:sp>
        <p:nvSpPr>
          <p:cNvPr id="13" name="Rectangle 12">
            <a:extLst>
              <a:ext uri="{FF2B5EF4-FFF2-40B4-BE49-F238E27FC236}">
                <a16:creationId xmlns:a16="http://schemas.microsoft.com/office/drawing/2014/main" xmlns="" id="{8638FC6D-AE55-82E6-9E90-317A5A0E29C3}"/>
              </a:ext>
            </a:extLst>
          </p:cNvPr>
          <p:cNvSpPr/>
          <p:nvPr/>
        </p:nvSpPr>
        <p:spPr>
          <a:xfrm>
            <a:off x="0" y="0"/>
            <a:ext cx="228600"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effectLst>
                <a:innerShdw blurRad="63500" dist="50800" dir="18900000">
                  <a:prstClr val="black">
                    <a:alpha val="50000"/>
                  </a:prstClr>
                </a:innerShdw>
              </a:effectLst>
            </a:endParaRPr>
          </a:p>
        </p:txBody>
      </p:sp>
      <p:sp>
        <p:nvSpPr>
          <p:cNvPr id="2" name="Title Placeholder 1">
            <a:extLst>
              <a:ext uri="{FF2B5EF4-FFF2-40B4-BE49-F238E27FC236}">
                <a16:creationId xmlns:a16="http://schemas.microsoft.com/office/drawing/2014/main" xmlns="" id="{328E8362-127B-D4AF-38A9-75F59744E653}"/>
              </a:ext>
            </a:extLst>
          </p:cNvPr>
          <p:cNvSpPr>
            <a:spLocks noGrp="1"/>
          </p:cNvSpPr>
          <p:nvPr>
            <p:ph type="title"/>
          </p:nvPr>
        </p:nvSpPr>
        <p:spPr>
          <a:xfrm>
            <a:off x="1219200" y="5257800"/>
            <a:ext cx="7239000" cy="1143000"/>
          </a:xfrm>
          <a:prstGeom prst="rect">
            <a:avLst/>
          </a:prstGeom>
        </p:spPr>
        <p:txBody>
          <a:bodyPr vert="horz" lIns="91440" tIns="45720" rIns="91440" bIns="45720" rtlCol="0" anchor="b">
            <a:noAutofit/>
          </a:bodyPr>
          <a:lstStyle/>
          <a:p>
            <a:endParaRPr lang="en-US" dirty="0"/>
          </a:p>
        </p:txBody>
      </p:sp>
      <p:sp>
        <p:nvSpPr>
          <p:cNvPr id="5129" name="Text Placeholder 2">
            <a:extLst>
              <a:ext uri="{FF2B5EF4-FFF2-40B4-BE49-F238E27FC236}">
                <a16:creationId xmlns:a16="http://schemas.microsoft.com/office/drawing/2014/main" xmlns="" id="{71890DA5-3835-F67B-28C9-6294CFB1BFCB}"/>
              </a:ext>
            </a:extLst>
          </p:cNvPr>
          <p:cNvSpPr>
            <a:spLocks noGrp="1"/>
          </p:cNvSpPr>
          <p:nvPr>
            <p:ph type="body" idx="1"/>
          </p:nvPr>
        </p:nvSpPr>
        <p:spPr bwMode="auto">
          <a:xfrm>
            <a:off x="1219200" y="838200"/>
            <a:ext cx="7467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a:extLst>
              <a:ext uri="{FF2B5EF4-FFF2-40B4-BE49-F238E27FC236}">
                <a16:creationId xmlns:a16="http://schemas.microsoft.com/office/drawing/2014/main" xmlns="" id="{14A23E2C-44E4-CFB7-E202-85FCF61E8E49}"/>
              </a:ext>
            </a:extLst>
          </p:cNvPr>
          <p:cNvSpPr>
            <a:spLocks noGrp="1"/>
          </p:cNvSpPr>
          <p:nvPr>
            <p:ph type="ftr" sz="quarter" idx="3"/>
          </p:nvPr>
        </p:nvSpPr>
        <p:spPr>
          <a:xfrm>
            <a:off x="1258888" y="6553200"/>
            <a:ext cx="7162800" cy="228600"/>
          </a:xfrm>
          <a:prstGeom prst="rect">
            <a:avLst/>
          </a:prstGeom>
        </p:spPr>
        <p:txBody>
          <a:bodyPr vert="horz" lIns="91440" tIns="45720" rIns="91440" bIns="45720" rtlCol="0" anchor="ctr"/>
          <a:lstStyle>
            <a:lvl1pPr algn="l" eaLnBrk="1" hangingPunct="1">
              <a:defRPr sz="1200">
                <a:solidFill>
                  <a:schemeClr val="tx1">
                    <a:lumMod val="60000"/>
                    <a:lumOff val="40000"/>
                  </a:schemeClr>
                </a:solidFill>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xmlns="" id="{2AF3357E-7561-EC2D-84DE-2CCBADC0604D}"/>
              </a:ext>
            </a:extLst>
          </p:cNvPr>
          <p:cNvSpPr>
            <a:spLocks noGrp="1"/>
          </p:cNvSpPr>
          <p:nvPr>
            <p:ph type="sldNum" sz="quarter" idx="4"/>
          </p:nvPr>
        </p:nvSpPr>
        <p:spPr>
          <a:xfrm>
            <a:off x="8686800" y="5740400"/>
            <a:ext cx="3810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A79D99"/>
                </a:solidFill>
              </a:defRPr>
            </a:lvl1pPr>
          </a:lstStyle>
          <a:p>
            <a:fld id="{B7D545A2-0F5D-45D0-9F07-0482138275FA}" type="slidenum">
              <a:rPr lang="en-US" altLang="en-US"/>
              <a:pPr/>
              <a:t>‹#›</a:t>
            </a:fld>
            <a:endParaRPr lang="en-US" altLang="en-US"/>
          </a:p>
        </p:txBody>
      </p:sp>
      <p:sp>
        <p:nvSpPr>
          <p:cNvPr id="16" name="Freeform 5">
            <a:extLst>
              <a:ext uri="{FF2B5EF4-FFF2-40B4-BE49-F238E27FC236}">
                <a16:creationId xmlns:a16="http://schemas.microsoft.com/office/drawing/2014/main" xmlns="" id="{E13938A4-0F40-30AE-7475-F700E2EC0044}"/>
              </a:ext>
            </a:extLst>
          </p:cNvPr>
          <p:cNvSpPr>
            <a:spLocks/>
          </p:cNvSpPr>
          <p:nvPr/>
        </p:nvSpPr>
        <p:spPr bwMode="auto">
          <a:xfrm>
            <a:off x="8453438" y="571500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a:lstStyle/>
          <a:p>
            <a:pPr eaLnBrk="1" hangingPunct="1">
              <a:defRPr/>
            </a:pPr>
            <a:endParaRPr lang="en-US">
              <a:latin typeface="Arial" charset="0"/>
            </a:endParaRPr>
          </a:p>
        </p:txBody>
      </p:sp>
      <p:sp>
        <p:nvSpPr>
          <p:cNvPr id="4" name="Date Placeholder 3">
            <a:extLst>
              <a:ext uri="{FF2B5EF4-FFF2-40B4-BE49-F238E27FC236}">
                <a16:creationId xmlns:a16="http://schemas.microsoft.com/office/drawing/2014/main" xmlns="" id="{D500F8E8-5502-F0B1-2259-168E2F7D5563}"/>
              </a:ext>
            </a:extLst>
          </p:cNvPr>
          <p:cNvSpPr>
            <a:spLocks noGrp="1"/>
          </p:cNvSpPr>
          <p:nvPr>
            <p:ph type="dt" sz="half" idx="2"/>
          </p:nvPr>
        </p:nvSpPr>
        <p:spPr>
          <a:xfrm rot="16200000">
            <a:off x="-1198563" y="4821238"/>
            <a:ext cx="2625725" cy="228600"/>
          </a:xfrm>
          <a:prstGeom prst="rect">
            <a:avLst/>
          </a:prstGeom>
        </p:spPr>
        <p:txBody>
          <a:bodyPr vert="horz" lIns="91440" tIns="45720" rIns="91440" bIns="45720" rtlCol="0" anchor="ctr"/>
          <a:lstStyle>
            <a:lvl1pPr algn="l" eaLnBrk="1" hangingPunct="1">
              <a:defRPr sz="1200">
                <a:solidFill>
                  <a:srgbClr val="FFFFFF"/>
                </a:solidFill>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563" r:id="rId1"/>
    <p:sldLayoutId id="2147484524" r:id="rId2"/>
    <p:sldLayoutId id="2147484525" r:id="rId3"/>
    <p:sldLayoutId id="2147484526" r:id="rId4"/>
    <p:sldLayoutId id="2147484527" r:id="rId5"/>
    <p:sldLayoutId id="2147484528" r:id="rId6"/>
    <p:sldLayoutId id="2147484529" r:id="rId7"/>
    <p:sldLayoutId id="2147484530" r:id="rId8"/>
    <p:sldLayoutId id="2147484531" r:id="rId9"/>
    <p:sldLayoutId id="2147484532" r:id="rId10"/>
    <p:sldLayoutId id="2147484533"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nodeType="afterGroup">
                            <p:stCondLst>
                              <p:cond delay="2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2"/>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Calibri" panose="020F0502020204030204"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xmlns="" id="{01AE899D-CA65-029A-E4E9-686CAE4EFC83}"/>
              </a:ext>
            </a:extLst>
          </p:cNvPr>
          <p:cNvSpPr/>
          <p:nvPr/>
        </p:nvSpPr>
        <p:spPr>
          <a:xfrm>
            <a:off x="-3175" y="5051425"/>
            <a:ext cx="3575050" cy="180657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Freeform 7">
            <a:extLst>
              <a:ext uri="{FF2B5EF4-FFF2-40B4-BE49-F238E27FC236}">
                <a16:creationId xmlns:a16="http://schemas.microsoft.com/office/drawing/2014/main" xmlns="" id="{E103476A-E22D-7498-ADA5-678422F79F4E}"/>
              </a:ext>
            </a:extLst>
          </p:cNvPr>
          <p:cNvSpPr/>
          <p:nvPr/>
        </p:nvSpPr>
        <p:spPr>
          <a:xfrm>
            <a:off x="-1588" y="5051425"/>
            <a:ext cx="9145588" cy="180657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Placeholder 1">
            <a:extLst>
              <a:ext uri="{FF2B5EF4-FFF2-40B4-BE49-F238E27FC236}">
                <a16:creationId xmlns:a16="http://schemas.microsoft.com/office/drawing/2014/main" xmlns="" id="{616D2527-2CC4-2BE5-BE1F-7C445B18AE09}"/>
              </a:ext>
            </a:extLst>
          </p:cNvPr>
          <p:cNvSpPr>
            <a:spLocks noGrp="1"/>
          </p:cNvSpPr>
          <p:nvPr>
            <p:ph type="title"/>
          </p:nvPr>
        </p:nvSpPr>
        <p:spPr>
          <a:xfrm>
            <a:off x="822325" y="365125"/>
            <a:ext cx="7521575" cy="54927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6149" name="Text Placeholder 2">
            <a:extLst>
              <a:ext uri="{FF2B5EF4-FFF2-40B4-BE49-F238E27FC236}">
                <a16:creationId xmlns:a16="http://schemas.microsoft.com/office/drawing/2014/main" xmlns="" id="{E02E59B6-EADA-976A-E44F-FB239F02D539}"/>
              </a:ext>
            </a:extLst>
          </p:cNvPr>
          <p:cNvSpPr>
            <a:spLocks noGrp="1"/>
          </p:cNvSpPr>
          <p:nvPr>
            <p:ph type="body" idx="1"/>
          </p:nvPr>
        </p:nvSpPr>
        <p:spPr bwMode="auto">
          <a:xfrm>
            <a:off x="822325" y="1100138"/>
            <a:ext cx="7521575" cy="357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2C70DEB7-D024-E6A2-E182-320AF074CBCB}"/>
              </a:ext>
            </a:extLst>
          </p:cNvPr>
          <p:cNvSpPr>
            <a:spLocks noGrp="1"/>
          </p:cNvSpPr>
          <p:nvPr>
            <p:ph type="dt" sz="half" idx="2"/>
          </p:nvPr>
        </p:nvSpPr>
        <p:spPr>
          <a:xfrm rot="19140000">
            <a:off x="201613" y="5870575"/>
            <a:ext cx="2176462" cy="201613"/>
          </a:xfrm>
          <a:prstGeom prst="rect">
            <a:avLst/>
          </a:prstGeom>
        </p:spPr>
        <p:txBody>
          <a:bodyPr vert="horz" lIns="91440" tIns="45720" rIns="91440" bIns="45720" rtlCol="0" anchor="ctr"/>
          <a:lstStyle>
            <a:lvl1pPr algn="l" eaLnBrk="1" hangingPunct="1">
              <a:defRPr sz="1200">
                <a:solidFill>
                  <a:srgbClr val="FFFFFF"/>
                </a:solidFill>
                <a:latin typeface="Arial" charset="0"/>
              </a:defRPr>
            </a:lvl1pPr>
          </a:lstStyle>
          <a:p>
            <a:pPr>
              <a:defRPr/>
            </a:pPr>
            <a:endParaRPr lang="en-US"/>
          </a:p>
        </p:txBody>
      </p:sp>
      <p:sp>
        <p:nvSpPr>
          <p:cNvPr id="5" name="Footer Placeholder 4">
            <a:extLst>
              <a:ext uri="{FF2B5EF4-FFF2-40B4-BE49-F238E27FC236}">
                <a16:creationId xmlns:a16="http://schemas.microsoft.com/office/drawing/2014/main" xmlns="" id="{06BD451E-4C36-08C0-84C4-7C0605C8BB07}"/>
              </a:ext>
            </a:extLst>
          </p:cNvPr>
          <p:cNvSpPr>
            <a:spLocks noGrp="1"/>
          </p:cNvSpPr>
          <p:nvPr>
            <p:ph type="ftr" sz="quarter" idx="3"/>
          </p:nvPr>
        </p:nvSpPr>
        <p:spPr>
          <a:xfrm>
            <a:off x="3517900" y="6284913"/>
            <a:ext cx="4724400" cy="274637"/>
          </a:xfrm>
          <a:prstGeom prst="rect">
            <a:avLst/>
          </a:prstGeom>
        </p:spPr>
        <p:txBody>
          <a:bodyPr vert="horz" lIns="91440" tIns="45720" rIns="91440" bIns="45720" rtlCol="0" anchor="ctr"/>
          <a:lstStyle>
            <a:lvl1pPr algn="r" eaLnBrk="1" hangingPunct="1">
              <a:defRPr sz="1000" cap="all" spc="200" baseline="0">
                <a:solidFill>
                  <a:srgbClr val="FFFFFF"/>
                </a:solidFill>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xmlns="" id="{79645F44-23D8-0605-683B-22149F249137}"/>
              </a:ext>
            </a:extLst>
          </p:cNvPr>
          <p:cNvSpPr>
            <a:spLocks noGrp="1"/>
          </p:cNvSpPr>
          <p:nvPr>
            <p:ph type="sldNum" sz="quarter" idx="4"/>
          </p:nvPr>
        </p:nvSpPr>
        <p:spPr>
          <a:xfrm>
            <a:off x="8401050" y="6170613"/>
            <a:ext cx="503238" cy="503237"/>
          </a:xfrm>
          <a:prstGeom prst="ellipse">
            <a:avLst/>
          </a:prstGeom>
          <a:ln w="19050">
            <a:solidFill>
              <a:srgbClr val="FFFFFF"/>
            </a:solidFill>
          </a:ln>
        </p:spPr>
        <p:txBody>
          <a:bodyPr vert="horz" wrap="square" lIns="9144" tIns="9144" rIns="9144" bIns="9144" numCol="1" anchor="ctr" anchorCtr="0" compatLnSpc="1">
            <a:prstTxWarp prst="textNoShape">
              <a:avLst/>
            </a:prstTxWarp>
            <a:normAutofit/>
          </a:bodyPr>
          <a:lstStyle>
            <a:lvl1pPr algn="ctr" eaLnBrk="1" hangingPunct="1">
              <a:defRPr sz="1600">
                <a:solidFill>
                  <a:srgbClr val="FFFFFF"/>
                </a:solidFill>
              </a:defRPr>
            </a:lvl1pPr>
          </a:lstStyle>
          <a:p>
            <a:fld id="{07420C89-92FA-4590-ABE1-35DD9C360EE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564" r:id="rId1"/>
    <p:sldLayoutId id="2147484534" r:id="rId2"/>
    <p:sldLayoutId id="2147484565" r:id="rId3"/>
    <p:sldLayoutId id="2147484535" r:id="rId4"/>
    <p:sldLayoutId id="2147484536" r:id="rId5"/>
    <p:sldLayoutId id="2147484537" r:id="rId6"/>
    <p:sldLayoutId id="2147484538" r:id="rId7"/>
    <p:sldLayoutId id="2147484566" r:id="rId8"/>
    <p:sldLayoutId id="2147484567" r:id="rId9"/>
    <p:sldLayoutId id="2147484539" r:id="rId10"/>
    <p:sldLayoutId id="2147484540" r:id="rId11"/>
  </p:sldLayoutIdLst>
  <p:transition>
    <p:random/>
  </p:transition>
  <p:txStyles>
    <p:titleStyle>
      <a:lvl1pPr algn="l" rtl="0" eaLnBrk="0" fontAlgn="base" hangingPunct="0">
        <a:spcBef>
          <a:spcPct val="0"/>
        </a:spcBef>
        <a:spcAft>
          <a:spcPct val="0"/>
        </a:spcAft>
        <a:defRPr sz="2800" kern="1200" cap="all">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Franklin Gothic Medium" pitchFamily="34" charset="0"/>
        </a:defRPr>
      </a:lvl2pPr>
      <a:lvl3pPr algn="l" rtl="0" eaLnBrk="0" fontAlgn="base" hangingPunct="0">
        <a:spcBef>
          <a:spcPct val="0"/>
        </a:spcBef>
        <a:spcAft>
          <a:spcPct val="0"/>
        </a:spcAft>
        <a:defRPr sz="2800">
          <a:solidFill>
            <a:schemeClr val="tx1"/>
          </a:solidFill>
          <a:latin typeface="Franklin Gothic Medium" pitchFamily="34" charset="0"/>
        </a:defRPr>
      </a:lvl3pPr>
      <a:lvl4pPr algn="l" rtl="0" eaLnBrk="0" fontAlgn="base" hangingPunct="0">
        <a:spcBef>
          <a:spcPct val="0"/>
        </a:spcBef>
        <a:spcAft>
          <a:spcPct val="0"/>
        </a:spcAft>
        <a:defRPr sz="2800">
          <a:solidFill>
            <a:schemeClr val="tx1"/>
          </a:solidFill>
          <a:latin typeface="Franklin Gothic Medium" pitchFamily="34" charset="0"/>
        </a:defRPr>
      </a:lvl4pPr>
      <a:lvl5pPr algn="l" rtl="0" eaLnBrk="0" fontAlgn="base" hangingPunct="0">
        <a:spcBef>
          <a:spcPct val="0"/>
        </a:spcBef>
        <a:spcAft>
          <a:spcPct val="0"/>
        </a:spcAft>
        <a:defRPr sz="2800">
          <a:solidFill>
            <a:schemeClr val="tx1"/>
          </a:solidFill>
          <a:latin typeface="Franklin Gothic Medium" pitchFamily="34" charset="0"/>
        </a:defRPr>
      </a:lvl5pPr>
      <a:lvl6pPr marL="457200" algn="l" rtl="0" fontAlgn="base">
        <a:spcBef>
          <a:spcPct val="0"/>
        </a:spcBef>
        <a:spcAft>
          <a:spcPct val="0"/>
        </a:spcAft>
        <a:defRPr sz="2800">
          <a:solidFill>
            <a:schemeClr val="tx1"/>
          </a:solidFill>
          <a:latin typeface="Franklin Gothic Medium" pitchFamily="34" charset="0"/>
        </a:defRPr>
      </a:lvl6pPr>
      <a:lvl7pPr marL="914400" algn="l" rtl="0" fontAlgn="base">
        <a:spcBef>
          <a:spcPct val="0"/>
        </a:spcBef>
        <a:spcAft>
          <a:spcPct val="0"/>
        </a:spcAft>
        <a:defRPr sz="2800">
          <a:solidFill>
            <a:schemeClr val="tx1"/>
          </a:solidFill>
          <a:latin typeface="Franklin Gothic Medium" pitchFamily="34" charset="0"/>
        </a:defRPr>
      </a:lvl7pPr>
      <a:lvl8pPr marL="1371600" algn="l" rtl="0" fontAlgn="base">
        <a:spcBef>
          <a:spcPct val="0"/>
        </a:spcBef>
        <a:spcAft>
          <a:spcPct val="0"/>
        </a:spcAft>
        <a:defRPr sz="2800">
          <a:solidFill>
            <a:schemeClr val="tx1"/>
          </a:solidFill>
          <a:latin typeface="Franklin Gothic Medium" pitchFamily="34" charset="0"/>
        </a:defRPr>
      </a:lvl8pPr>
      <a:lvl9pPr marL="1828800" algn="l" rtl="0" fontAlgn="base">
        <a:spcBef>
          <a:spcPct val="0"/>
        </a:spcBef>
        <a:spcAft>
          <a:spcPct val="0"/>
        </a:spcAft>
        <a:defRPr sz="2800">
          <a:solidFill>
            <a:schemeClr val="tx1"/>
          </a:solidFill>
          <a:latin typeface="Franklin Gothic Medium" pitchFamily="34" charset="0"/>
        </a:defRPr>
      </a:lvl9pPr>
    </p:titleStyle>
    <p:bodyStyle>
      <a:lvl1pPr marL="342900" indent="-342900" algn="l" rtl="0" eaLnBrk="0" fontAlgn="base" hangingPunct="0">
        <a:spcBef>
          <a:spcPts val="800"/>
        </a:spcBef>
        <a:spcAft>
          <a:spcPct val="0"/>
        </a:spcAft>
        <a:buFont typeface="Arial" panose="020B0604020202020204" pitchFamily="34" charset="0"/>
        <a:defRPr sz="1600" b="1" kern="1200">
          <a:solidFill>
            <a:schemeClr val="tx1"/>
          </a:solidFill>
          <a:latin typeface="+mn-lt"/>
          <a:ea typeface="+mn-ea"/>
          <a:cs typeface="+mn-cs"/>
        </a:defRPr>
      </a:lvl1pPr>
      <a:lvl2pPr marL="173038" indent="-173038" algn="l" rtl="0" eaLnBrk="0" fontAlgn="base" hangingPunct="0">
        <a:spcBef>
          <a:spcPts val="300"/>
        </a:spcBef>
        <a:spcAft>
          <a:spcPct val="0"/>
        </a:spcAft>
        <a:buClr>
          <a:schemeClr val="accent2"/>
        </a:buClr>
        <a:buFont typeface="Wingdings" panose="05000000000000000000" pitchFamily="2" charset="2"/>
        <a:buChar char="§"/>
        <a:defRPr sz="1600" kern="1200">
          <a:solidFill>
            <a:schemeClr val="tx1"/>
          </a:solidFill>
          <a:latin typeface="+mn-lt"/>
          <a:ea typeface="+mn-ea"/>
          <a:cs typeface="+mn-cs"/>
        </a:defRPr>
      </a:lvl2pPr>
      <a:lvl3pPr marL="401638" indent="-163513" algn="l" rtl="0" eaLnBrk="0" fontAlgn="base" hangingPunct="0">
        <a:spcBef>
          <a:spcPts val="300"/>
        </a:spcBef>
        <a:spcAft>
          <a:spcPct val="0"/>
        </a:spcAft>
        <a:buClr>
          <a:schemeClr val="accent2"/>
        </a:buClr>
        <a:buFont typeface="Wingdings" panose="05000000000000000000" pitchFamily="2" charset="2"/>
        <a:buChar char="§"/>
        <a:defRPr sz="1600" kern="1200">
          <a:solidFill>
            <a:schemeClr val="tx1"/>
          </a:solidFill>
          <a:latin typeface="+mn-lt"/>
          <a:ea typeface="+mn-ea"/>
          <a:cs typeface="+mn-cs"/>
        </a:defRPr>
      </a:lvl3pPr>
      <a:lvl4pPr marL="630238" indent="-163513" algn="l" rtl="0" eaLnBrk="0" fontAlgn="base" hangingPunct="0">
        <a:spcBef>
          <a:spcPts val="300"/>
        </a:spcBef>
        <a:spcAft>
          <a:spcPct val="0"/>
        </a:spcAft>
        <a:buClr>
          <a:schemeClr val="accent2"/>
        </a:buClr>
        <a:buFont typeface="Wingdings" panose="05000000000000000000" pitchFamily="2" charset="2"/>
        <a:buChar char="§"/>
        <a:defRPr sz="1600" kern="1200">
          <a:solidFill>
            <a:schemeClr val="tx1"/>
          </a:solidFill>
          <a:latin typeface="+mn-lt"/>
          <a:ea typeface="+mn-ea"/>
          <a:cs typeface="+mn-cs"/>
        </a:defRPr>
      </a:lvl4pPr>
      <a:lvl5pPr marL="858838" indent="-173038" algn="l" rtl="0" eaLnBrk="0" fontAlgn="base" hangingPunct="0">
        <a:spcBef>
          <a:spcPts val="300"/>
        </a:spcBef>
        <a:spcAft>
          <a:spcPct val="0"/>
        </a:spcAft>
        <a:buClr>
          <a:schemeClr val="accent2"/>
        </a:buClr>
        <a:buFont typeface="Wingdings" panose="05000000000000000000"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64999">
              <a:srgbClr val="000000"/>
            </a:gs>
            <a:gs pos="100000">
              <a:srgbClr val="5A77A9"/>
            </a:gs>
          </a:gsLst>
          <a:lin ang="5400000"/>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6601BAFF-C190-6DD9-38F1-393DC672B944}"/>
              </a:ext>
            </a:extLst>
          </p:cNvPr>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xmlns="" id="{314CD07A-1386-A20C-D9D8-035310500FC8}"/>
              </a:ext>
            </a:extLst>
          </p:cNvPr>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Rectangle 8">
            <a:extLst>
              <a:ext uri="{FF2B5EF4-FFF2-40B4-BE49-F238E27FC236}">
                <a16:creationId xmlns:a16="http://schemas.microsoft.com/office/drawing/2014/main" xmlns="" id="{2D491A2D-15B1-D3B4-D5DA-266F84E757A4}"/>
              </a:ext>
            </a:extLst>
          </p:cNvPr>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Rectangle 9">
            <a:extLst>
              <a:ext uri="{FF2B5EF4-FFF2-40B4-BE49-F238E27FC236}">
                <a16:creationId xmlns:a16="http://schemas.microsoft.com/office/drawing/2014/main" xmlns="" id="{E5B0D849-CDCD-DC5B-6A82-97D3669C6DD8}"/>
              </a:ext>
            </a:extLst>
          </p:cNvPr>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1" name="Rectangle 10">
            <a:extLst>
              <a:ext uri="{FF2B5EF4-FFF2-40B4-BE49-F238E27FC236}">
                <a16:creationId xmlns:a16="http://schemas.microsoft.com/office/drawing/2014/main" xmlns="" id="{CC9371D9-5766-EE81-65C7-8D7A93602AD8}"/>
              </a:ext>
            </a:extLst>
          </p:cNvPr>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2" name="Rectangle 11">
            <a:extLst>
              <a:ext uri="{FF2B5EF4-FFF2-40B4-BE49-F238E27FC236}">
                <a16:creationId xmlns:a16="http://schemas.microsoft.com/office/drawing/2014/main" xmlns="" id="{A6B0D231-92EF-74A8-1F55-E116D4530E28}"/>
              </a:ext>
            </a:extLst>
          </p:cNvPr>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5" name="Rectangle 14">
            <a:extLst>
              <a:ext uri="{FF2B5EF4-FFF2-40B4-BE49-F238E27FC236}">
                <a16:creationId xmlns:a16="http://schemas.microsoft.com/office/drawing/2014/main" xmlns="" id="{D421DF6E-0995-8BD2-2A4A-4F89D0923BD8}"/>
              </a:ext>
            </a:extLst>
          </p:cNvPr>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6" name="Rectangle 15">
            <a:extLst>
              <a:ext uri="{FF2B5EF4-FFF2-40B4-BE49-F238E27FC236}">
                <a16:creationId xmlns:a16="http://schemas.microsoft.com/office/drawing/2014/main" xmlns="" id="{1A7B95E4-30B7-D0EF-5FED-BB57EFA50ACD}"/>
              </a:ext>
            </a:extLst>
          </p:cNvPr>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7" name="Rectangle 16">
            <a:extLst>
              <a:ext uri="{FF2B5EF4-FFF2-40B4-BE49-F238E27FC236}">
                <a16:creationId xmlns:a16="http://schemas.microsoft.com/office/drawing/2014/main" xmlns="" id="{DA8DF7C9-9215-D24F-220B-4E9BB02C5265}"/>
              </a:ext>
            </a:extLst>
          </p:cNvPr>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2" name="Title Placeholder 21">
            <a:extLst>
              <a:ext uri="{FF2B5EF4-FFF2-40B4-BE49-F238E27FC236}">
                <a16:creationId xmlns:a16="http://schemas.microsoft.com/office/drawing/2014/main" xmlns="" id="{6516438F-F0F5-6D06-9C2C-8F904CD9C033}"/>
              </a:ext>
            </a:extLst>
          </p:cNvPr>
          <p:cNvSpPr>
            <a:spLocks noGrp="1"/>
          </p:cNvSpPr>
          <p:nvPr>
            <p:ph type="title"/>
          </p:nvPr>
        </p:nvSpPr>
        <p:spPr>
          <a:xfrm>
            <a:off x="914400" y="512763"/>
            <a:ext cx="7772400" cy="914400"/>
          </a:xfrm>
          <a:prstGeom prst="rect">
            <a:avLst/>
          </a:prstGeom>
        </p:spPr>
        <p:txBody>
          <a:bodyPr vert="horz" anchor="t">
            <a:noAutofit/>
          </a:bodyPr>
          <a:lstStyle/>
          <a:p>
            <a:r>
              <a:rPr lang="en-US"/>
              <a:t>Click to edit Master title style</a:t>
            </a:r>
          </a:p>
        </p:txBody>
      </p:sp>
      <p:sp>
        <p:nvSpPr>
          <p:cNvPr id="7180" name="Text Placeholder 12">
            <a:extLst>
              <a:ext uri="{FF2B5EF4-FFF2-40B4-BE49-F238E27FC236}">
                <a16:creationId xmlns:a16="http://schemas.microsoft.com/office/drawing/2014/main" xmlns="" id="{E6A25C73-49B5-904C-06E0-6B5BABDE964C}"/>
              </a:ext>
            </a:extLst>
          </p:cNvPr>
          <p:cNvSpPr>
            <a:spLocks noGrp="1"/>
          </p:cNvSpPr>
          <p:nvPr>
            <p:ph type="body" idx="1"/>
          </p:nvPr>
        </p:nvSpPr>
        <p:spPr bwMode="auto">
          <a:xfrm>
            <a:off x="914400" y="178435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xmlns="" id="{8C6CADC8-5805-ED07-8AA3-5266349BA276}"/>
              </a:ext>
            </a:extLst>
          </p:cNvPr>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latin typeface="Arial" charset="0"/>
              </a:defRPr>
            </a:lvl1pPr>
            <a:extLst/>
          </a:lstStyle>
          <a:p>
            <a:pPr>
              <a:defRPr/>
            </a:pPr>
            <a:endParaRPr lang="en-US"/>
          </a:p>
        </p:txBody>
      </p:sp>
      <p:sp>
        <p:nvSpPr>
          <p:cNvPr id="3" name="Footer Placeholder 2">
            <a:extLst>
              <a:ext uri="{FF2B5EF4-FFF2-40B4-BE49-F238E27FC236}">
                <a16:creationId xmlns:a16="http://schemas.microsoft.com/office/drawing/2014/main" xmlns="" id="{55DD6007-BF6B-53CA-CEB7-A3688E92EFC6}"/>
              </a:ext>
            </a:extLst>
          </p:cNvPr>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latin typeface="Arial" charset="0"/>
              </a:defRPr>
            </a:lvl1pPr>
            <a:extLst/>
          </a:lstStyle>
          <a:p>
            <a:pPr>
              <a:defRPr/>
            </a:pPr>
            <a:endParaRPr lang="en-US"/>
          </a:p>
        </p:txBody>
      </p:sp>
      <p:sp>
        <p:nvSpPr>
          <p:cNvPr id="23" name="Slide Number Placeholder 22">
            <a:extLst>
              <a:ext uri="{FF2B5EF4-FFF2-40B4-BE49-F238E27FC236}">
                <a16:creationId xmlns:a16="http://schemas.microsoft.com/office/drawing/2014/main" xmlns="" id="{C021EC30-BB5C-0D57-E55F-418ADA0166A9}"/>
              </a:ext>
            </a:extLst>
          </p:cNvPr>
          <p:cNvSpPr>
            <a:spLocks noGrp="1"/>
          </p:cNvSpPr>
          <p:nvPr>
            <p:ph type="sldNum" sz="quarter" idx="4"/>
          </p:nvPr>
        </p:nvSpPr>
        <p:spPr>
          <a:xfrm>
            <a:off x="8610600" y="6416675"/>
            <a:ext cx="457200" cy="365125"/>
          </a:xfrm>
          <a:prstGeom prst="rect">
            <a:avLst/>
          </a:prstGeom>
        </p:spPr>
        <p:txBody>
          <a:bodyPr vert="horz" wrap="square" lIns="91440" tIns="45720" rIns="91440" bIns="45720" numCol="1" anchor="b" anchorCtr="0" compatLnSpc="1">
            <a:prstTxWarp prst="textNoShape">
              <a:avLst/>
            </a:prstTxWarp>
          </a:bodyPr>
          <a:lstStyle>
            <a:lvl1pPr eaLnBrk="1" hangingPunct="1">
              <a:defRPr sz="1200">
                <a:solidFill>
                  <a:schemeClr val="tx2"/>
                </a:solidFill>
              </a:defRPr>
            </a:lvl1pPr>
          </a:lstStyle>
          <a:p>
            <a:fld id="{652C196B-CA54-4DBB-A4BF-6444CBA0025B}"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4568" r:id="rId1"/>
    <p:sldLayoutId id="2147484541" r:id="rId2"/>
    <p:sldLayoutId id="2147484569" r:id="rId3"/>
    <p:sldLayoutId id="2147484570" r:id="rId4"/>
    <p:sldLayoutId id="2147484571" r:id="rId5"/>
    <p:sldLayoutId id="2147484542" r:id="rId6"/>
    <p:sldLayoutId id="2147484572" r:id="rId7"/>
    <p:sldLayoutId id="2147484543" r:id="rId8"/>
    <p:sldLayoutId id="2147484573" r:id="rId9"/>
    <p:sldLayoutId id="2147484544" r:id="rId10"/>
    <p:sldLayoutId id="2147484545" r:id="rId11"/>
  </p:sldLayoutIdLst>
  <p:transition>
    <p:random/>
  </p:transition>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anose="020B0609020204030204" pitchFamily="49" charset="0"/>
        </a:defRPr>
      </a:lvl2pPr>
      <a:lvl3pPr algn="l" rtl="0" eaLnBrk="0" fontAlgn="base" hangingPunct="0">
        <a:spcBef>
          <a:spcPct val="0"/>
        </a:spcBef>
        <a:spcAft>
          <a:spcPct val="0"/>
        </a:spcAft>
        <a:defRPr sz="4000">
          <a:solidFill>
            <a:srgbClr val="C1EEFF"/>
          </a:solidFill>
          <a:latin typeface="Consolas" panose="020B0609020204030204" pitchFamily="49" charset="0"/>
        </a:defRPr>
      </a:lvl3pPr>
      <a:lvl4pPr algn="l" rtl="0" eaLnBrk="0" fontAlgn="base" hangingPunct="0">
        <a:spcBef>
          <a:spcPct val="0"/>
        </a:spcBef>
        <a:spcAft>
          <a:spcPct val="0"/>
        </a:spcAft>
        <a:defRPr sz="4000">
          <a:solidFill>
            <a:srgbClr val="C1EEFF"/>
          </a:solidFill>
          <a:latin typeface="Consolas" panose="020B0609020204030204" pitchFamily="49" charset="0"/>
        </a:defRPr>
      </a:lvl4pPr>
      <a:lvl5pPr algn="l" rtl="0" eaLnBrk="0" fontAlgn="base" hangingPunct="0">
        <a:spcBef>
          <a:spcPct val="0"/>
        </a:spcBef>
        <a:spcAft>
          <a:spcPct val="0"/>
        </a:spcAft>
        <a:defRPr sz="4000">
          <a:solidFill>
            <a:srgbClr val="C1EEFF"/>
          </a:solidFill>
          <a:latin typeface="Consolas" panose="020B0609020204030204" pitchFamily="49" charset="0"/>
        </a:defRPr>
      </a:lvl5pPr>
      <a:lvl6pPr marL="457200" algn="l" rtl="0" fontAlgn="base">
        <a:spcBef>
          <a:spcPct val="0"/>
        </a:spcBef>
        <a:spcAft>
          <a:spcPct val="0"/>
        </a:spcAft>
        <a:defRPr sz="4000">
          <a:solidFill>
            <a:srgbClr val="C1EEFF"/>
          </a:solidFill>
          <a:latin typeface="Consolas" panose="020B0609020204030204" pitchFamily="49" charset="0"/>
        </a:defRPr>
      </a:lvl6pPr>
      <a:lvl7pPr marL="914400" algn="l" rtl="0" fontAlgn="base">
        <a:spcBef>
          <a:spcPct val="0"/>
        </a:spcBef>
        <a:spcAft>
          <a:spcPct val="0"/>
        </a:spcAft>
        <a:defRPr sz="4000">
          <a:solidFill>
            <a:srgbClr val="C1EEFF"/>
          </a:solidFill>
          <a:latin typeface="Consolas" panose="020B0609020204030204" pitchFamily="49" charset="0"/>
        </a:defRPr>
      </a:lvl7pPr>
      <a:lvl8pPr marL="1371600" algn="l" rtl="0" fontAlgn="base">
        <a:spcBef>
          <a:spcPct val="0"/>
        </a:spcBef>
        <a:spcAft>
          <a:spcPct val="0"/>
        </a:spcAft>
        <a:defRPr sz="4000">
          <a:solidFill>
            <a:srgbClr val="C1EEFF"/>
          </a:solidFill>
          <a:latin typeface="Consolas" panose="020B0609020204030204" pitchFamily="49" charset="0"/>
        </a:defRPr>
      </a:lvl8pPr>
      <a:lvl9pPr marL="1828800" algn="l" rtl="0" fontAlgn="base">
        <a:spcBef>
          <a:spcPct val="0"/>
        </a:spcBef>
        <a:spcAft>
          <a:spcPct val="0"/>
        </a:spcAft>
        <a:defRPr sz="4000">
          <a:solidFill>
            <a:srgbClr val="C1EEFF"/>
          </a:solidFill>
          <a:latin typeface="Consolas" panose="020B0609020204030204"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anose="05000000000000000000"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anose="05000000000000000000"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anose="05040102010807070707"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anose="05020102010507070707"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10.wmf"/></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30.xml"/><Relationship Id="rId4" Type="http://schemas.openxmlformats.org/officeDocument/2006/relationships/image" Target="../media/image29.wmf"/></Relationships>
</file>

<file path=ppt/slides/_rels/slide1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1.xml"/><Relationship Id="rId1" Type="http://schemas.openxmlformats.org/officeDocument/2006/relationships/slideLayout" Target="../slideLayouts/slideLayout41.xml"/><Relationship Id="rId6" Type="http://schemas.openxmlformats.org/officeDocument/2006/relationships/image" Target="../media/image29.wmf"/><Relationship Id="rId5" Type="http://schemas.openxmlformats.org/officeDocument/2006/relationships/image" Target="../media/image32.wmf"/><Relationship Id="rId4" Type="http://schemas.openxmlformats.org/officeDocument/2006/relationships/image" Target="../media/image31.wmf"/></Relationships>
</file>

<file path=ppt/slides/_rels/slide12.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image" Target="../media/image9.wmf"/></Relationships>
</file>

<file path=ppt/slides/_rels/slide13.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3.wmf"/><Relationship Id="rId4" Type="http://schemas.openxmlformats.org/officeDocument/2006/relationships/image" Target="../media/image9.wmf"/></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2.wmf"/><Relationship Id="rId4" Type="http://schemas.openxmlformats.org/officeDocument/2006/relationships/image" Target="../media/image36.wmf"/></Relationships>
</file>

<file path=ppt/slides/_rels/slide1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23.wmf"/><Relationship Id="rId4" Type="http://schemas.openxmlformats.org/officeDocument/2006/relationships/image" Target="../media/image22.wmf"/></Relationships>
</file>

<file path=ppt/slides/_rels/slide16.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2.wmf"/></Relationships>
</file>

<file path=ppt/slides/_rels/slide17.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9.wmf"/><Relationship Id="rId4" Type="http://schemas.openxmlformats.org/officeDocument/2006/relationships/image" Target="../media/image9.wmf"/></Relationships>
</file>

<file path=ppt/slides/_rels/slide18.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9.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2.wmf"/><Relationship Id="rId5" Type="http://schemas.openxmlformats.org/officeDocument/2006/relationships/image" Target="../media/image9.wmf"/><Relationship Id="rId4" Type="http://schemas.openxmlformats.org/officeDocument/2006/relationships/image" Target="../media/image32.wmf"/></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9.wmf"/><Relationship Id="rId4" Type="http://schemas.openxmlformats.org/officeDocument/2006/relationships/image" Target="../media/image45.jpeg"/></Relationships>
</file>

<file path=ppt/slides/_rels/slide24.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9.wmf"/><Relationship Id="rId4" Type="http://schemas.openxmlformats.org/officeDocument/2006/relationships/image" Target="../media/image45.jpeg"/></Relationships>
</file>

<file path=ppt/slides/_rels/slide2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32.wmf"/></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32.wmf"/><Relationship Id="rId4" Type="http://schemas.openxmlformats.org/officeDocument/2006/relationships/image" Target="../media/image36.wmf"/></Relationships>
</file>

<file path=ppt/slides/_rels/slide27.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image" Target="../media/image9.wmf"/></Relationships>
</file>

<file path=ppt/slides/_rels/slide28.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33.wmf"/><Relationship Id="rId4" Type="http://schemas.openxmlformats.org/officeDocument/2006/relationships/image" Target="../media/image9.wmf"/></Relationships>
</file>

<file path=ppt/slides/_rels/slide29.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2.wmf"/></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49.wmf"/></Relationships>
</file>

<file path=ppt/slides/_rels/slide31.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30.xml"/><Relationship Id="rId1" Type="http://schemas.openxmlformats.org/officeDocument/2006/relationships/slideLayout" Target="../slideLayouts/slideLayout52.xml"/><Relationship Id="rId5" Type="http://schemas.openxmlformats.org/officeDocument/2006/relationships/image" Target="../media/image36.wmf"/><Relationship Id="rId4" Type="http://schemas.openxmlformats.org/officeDocument/2006/relationships/image" Target="../media/image50.wmf"/></Relationships>
</file>

<file path=ppt/slides/_rels/slide32.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31.xml"/><Relationship Id="rId1" Type="http://schemas.openxmlformats.org/officeDocument/2006/relationships/slideLayout" Target="../slideLayouts/slideLayout63.xml"/><Relationship Id="rId4" Type="http://schemas.openxmlformats.org/officeDocument/2006/relationships/image" Target="../media/image50.wmf"/></Relationships>
</file>

<file path=ppt/slides/_rels/slide33.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9.wmf"/></Relationships>
</file>

<file path=ppt/slides/_rels/slide34.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32.wmf"/></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4.xml"/></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jpeg"/><Relationship Id="rId7" Type="http://schemas.openxmlformats.org/officeDocument/2006/relationships/hyperlink" Target="http://www.theshofarman.com/images/Robe1.JPG" TargetMode="External"/><Relationship Id="rId2" Type="http://schemas.openxmlformats.org/officeDocument/2006/relationships/notesSlide" Target="../notesSlides/notesSlide6.xml"/><Relationship Id="rId1" Type="http://schemas.openxmlformats.org/officeDocument/2006/relationships/slideLayout" Target="../slideLayouts/slideLayout74.xml"/><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 Id="rId9" Type="http://schemas.openxmlformats.org/officeDocument/2006/relationships/image" Target="../media/image21.wmf"/></Relationships>
</file>

<file path=ppt/slides/_rels/slide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3.wmf"/><Relationship Id="rId4" Type="http://schemas.openxmlformats.org/officeDocument/2006/relationships/image" Target="../media/image22.wmf"/></Relationships>
</file>

<file path=ppt/slides/_rels/slide8.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6.wmf"/><Relationship Id="rId4" Type="http://schemas.openxmlformats.org/officeDocument/2006/relationships/image" Target="../media/image25.wmf"/></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1">
            <a:extLst>
              <a:ext uri="{FF2B5EF4-FFF2-40B4-BE49-F238E27FC236}">
                <a16:creationId xmlns:a16="http://schemas.microsoft.com/office/drawing/2014/main" xmlns="" id="{FA3DD58B-0A96-30BC-1787-334F53223A5C}"/>
              </a:ext>
            </a:extLst>
          </p:cNvPr>
          <p:cNvSpPr txBox="1">
            <a:spLocks noChangeArrowheads="1"/>
          </p:cNvSpPr>
          <p:nvPr/>
        </p:nvSpPr>
        <p:spPr bwMode="auto">
          <a:xfrm>
            <a:off x="766763" y="762000"/>
            <a:ext cx="77724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4800"/>
              <a:t>Saul’s Jealousy of David</a:t>
            </a:r>
          </a:p>
          <a:p>
            <a:pPr algn="ctr" eaLnBrk="1" hangingPunct="1">
              <a:spcBef>
                <a:spcPct val="0"/>
              </a:spcBef>
              <a:buClrTx/>
              <a:buFontTx/>
              <a:buNone/>
            </a:pPr>
            <a:endParaRPr lang="en-US" altLang="en-US" sz="4800"/>
          </a:p>
          <a:p>
            <a:pPr algn="ctr" eaLnBrk="1" hangingPunct="1">
              <a:spcBef>
                <a:spcPct val="0"/>
              </a:spcBef>
              <a:buClrTx/>
              <a:buFontTx/>
              <a:buNone/>
            </a:pPr>
            <a:endParaRPr lang="en-US" altLang="en-US" sz="4800"/>
          </a:p>
          <a:p>
            <a:pPr algn="ctr" eaLnBrk="1" hangingPunct="1">
              <a:spcBef>
                <a:spcPct val="0"/>
              </a:spcBef>
              <a:buClrTx/>
              <a:buFontTx/>
              <a:buNone/>
            </a:pPr>
            <a:endParaRPr lang="en-US" altLang="en-US" sz="4800"/>
          </a:p>
          <a:p>
            <a:pPr algn="ctr" eaLnBrk="1" hangingPunct="1">
              <a:spcBef>
                <a:spcPct val="0"/>
              </a:spcBef>
              <a:buClrTx/>
              <a:buFontTx/>
              <a:buNone/>
            </a:pPr>
            <a:endParaRPr lang="en-US" altLang="en-US" sz="4800"/>
          </a:p>
          <a:p>
            <a:pPr algn="ctr" eaLnBrk="1" hangingPunct="1">
              <a:spcBef>
                <a:spcPct val="0"/>
              </a:spcBef>
              <a:buClrTx/>
              <a:buFontTx/>
              <a:buNone/>
            </a:pPr>
            <a:r>
              <a:rPr lang="en-US" altLang="en-US" sz="4800"/>
              <a:t>Samuel 18:1-16, 28-30; 19:1-18</a:t>
            </a:r>
          </a:p>
        </p:txBody>
      </p:sp>
      <p:pic>
        <p:nvPicPr>
          <p:cNvPr id="39939" name="Picture 2" descr="C:\Users\Ryans\AppData\Local\Microsoft\Windows\Temporary Internet Files\Content.IE5\NEQGIVQV\MC900116132[1].wmf">
            <a:extLst>
              <a:ext uri="{FF2B5EF4-FFF2-40B4-BE49-F238E27FC236}">
                <a16:creationId xmlns:a16="http://schemas.microsoft.com/office/drawing/2014/main" xmlns="" id="{308026B1-416C-C8D5-FE34-ED9C0DDC15A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64175" y="1509713"/>
            <a:ext cx="2384425"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3" descr="C:\Users\Ryans\AppData\Local\Microsoft\Windows\Temporary Internet Files\Content.IE5\V3N869WL\MC900353635[1].wmf">
            <a:extLst>
              <a:ext uri="{FF2B5EF4-FFF2-40B4-BE49-F238E27FC236}">
                <a16:creationId xmlns:a16="http://schemas.microsoft.com/office/drawing/2014/main" xmlns="" id="{BC53480C-1E11-E767-8812-5024F53F8A1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76400" y="2411413"/>
            <a:ext cx="217805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Box 1">
            <a:extLst>
              <a:ext uri="{FF2B5EF4-FFF2-40B4-BE49-F238E27FC236}">
                <a16:creationId xmlns:a16="http://schemas.microsoft.com/office/drawing/2014/main" xmlns="" id="{61413DFF-71BA-C811-8146-83D94E5310A0}"/>
              </a:ext>
            </a:extLst>
          </p:cNvPr>
          <p:cNvSpPr txBox="1">
            <a:spLocks noChangeArrowheads="1"/>
          </p:cNvSpPr>
          <p:nvPr/>
        </p:nvSpPr>
        <p:spPr bwMode="auto">
          <a:xfrm>
            <a:off x="609600" y="288925"/>
            <a:ext cx="79248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1"/>
              </a:buClr>
              <a:buSzPct val="85000"/>
              <a:buFont typeface="Wingdings 3" panose="05040102010807070707" pitchFamily="18" charset="2"/>
              <a:buChar char=""/>
              <a:defRPr sz="2000">
                <a:solidFill>
                  <a:schemeClr val="tx1"/>
                </a:solidFill>
                <a:latin typeface="Gill Sans MT" panose="020B0502020104020203" pitchFamily="34" charset="0"/>
              </a:defRPr>
            </a:lvl1pPr>
            <a:lvl2pPr marL="742950" indent="-285750">
              <a:spcBef>
                <a:spcPts val="700"/>
              </a:spcBef>
              <a:buClr>
                <a:schemeClr val="accent1"/>
              </a:buClr>
              <a:buSzPct val="85000"/>
              <a:buFont typeface="Wingdings 3" panose="05040102010807070707" pitchFamily="18" charset="2"/>
              <a:buChar char=""/>
              <a:defRPr sz="1600">
                <a:solidFill>
                  <a:schemeClr val="tx1"/>
                </a:solidFill>
                <a:latin typeface="Gill Sans MT" panose="020B0502020104020203" pitchFamily="34" charset="0"/>
              </a:defRPr>
            </a:lvl2pPr>
            <a:lvl3pPr marL="11430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3pPr>
            <a:lvl4pPr marL="16002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4pPr>
            <a:lvl5pPr marL="20574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5pPr>
            <a:lvl6pPr marL="25146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6pPr>
            <a:lvl7pPr marL="29718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7pPr>
            <a:lvl8pPr marL="34290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8pPr>
            <a:lvl9pPr marL="38862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9pPr>
          </a:lstStyle>
          <a:p>
            <a:pPr eaLnBrk="1" hangingPunct="1">
              <a:spcBef>
                <a:spcPct val="0"/>
              </a:spcBef>
              <a:buClrTx/>
              <a:buSzTx/>
              <a:buFontTx/>
              <a:buNone/>
            </a:pPr>
            <a:r>
              <a:rPr lang="en-US" altLang="en-US" sz="3200" b="1">
                <a:latin typeface="Arial" panose="020B0604020202020204" pitchFamily="34" charset="0"/>
              </a:rPr>
              <a:t>Saul was very angry; this refrain displeased him greatly. “They have credited David with tens of thousands,” he thought, “but me with only thousands. What more can he get but the kingdom?”</a:t>
            </a:r>
            <a:endParaRPr lang="en-US" altLang="en-US" sz="3200">
              <a:latin typeface="Arial" panose="020B0604020202020204" pitchFamily="34" charset="0"/>
            </a:endParaRPr>
          </a:p>
        </p:txBody>
      </p:sp>
      <p:pic>
        <p:nvPicPr>
          <p:cNvPr id="54275" name="Picture 3" descr="C:\Users\Ryans\AppData\Local\Microsoft\Windows\Temporary Internet Files\Content.IE5\V3N869WL\MC900433821[1].png">
            <a:extLst>
              <a:ext uri="{FF2B5EF4-FFF2-40B4-BE49-F238E27FC236}">
                <a16:creationId xmlns:a16="http://schemas.microsoft.com/office/drawing/2014/main" xmlns="" id="{CC95CF09-F259-B4D8-5511-DD78B46C286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8200" y="4419600"/>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descr="C:\Users\Ryans\AppData\Local\Microsoft\Windows\Temporary Internet Files\Content.IE5\UNZEDQVR\MC900194006[1].wmf">
            <a:extLst>
              <a:ext uri="{FF2B5EF4-FFF2-40B4-BE49-F238E27FC236}">
                <a16:creationId xmlns:a16="http://schemas.microsoft.com/office/drawing/2014/main" xmlns="" id="{07DF4544-EE87-7989-BB9C-8C4EF56FE57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76709" y="3712105"/>
            <a:ext cx="1780381" cy="1414989"/>
          </a:xfrm>
          <a:prstGeom prst="rect">
            <a:avLst/>
          </a:prstGeom>
          <a:noFill/>
          <a:scene3d>
            <a:camera prst="orthographicFront">
              <a:rot lat="3000000" lon="0" rev="0"/>
            </a:camera>
            <a:lightRig rig="threePt" dir="t"/>
          </a:scene3d>
        </p:spPr>
      </p:pic>
      <p:grpSp>
        <p:nvGrpSpPr>
          <p:cNvPr id="3" name="Group 2">
            <a:extLst>
              <a:ext uri="{FF2B5EF4-FFF2-40B4-BE49-F238E27FC236}">
                <a16:creationId xmlns:a16="http://schemas.microsoft.com/office/drawing/2014/main" xmlns="" id="{C7D27B6A-0917-5D68-3ABE-21B6DEA78B55}"/>
              </a:ext>
            </a:extLst>
          </p:cNvPr>
          <p:cNvGrpSpPr>
            <a:grpSpLocks/>
          </p:cNvGrpSpPr>
          <p:nvPr/>
        </p:nvGrpSpPr>
        <p:grpSpPr bwMode="auto">
          <a:xfrm>
            <a:off x="3429000" y="3119438"/>
            <a:ext cx="4114800" cy="2600325"/>
            <a:chOff x="3429000" y="3119385"/>
            <a:chExt cx="4114800" cy="2600430"/>
          </a:xfrm>
        </p:grpSpPr>
        <p:sp>
          <p:nvSpPr>
            <p:cNvPr id="2" name="Flowchart: Sequential Access Storage 1">
              <a:extLst>
                <a:ext uri="{FF2B5EF4-FFF2-40B4-BE49-F238E27FC236}">
                  <a16:creationId xmlns:a16="http://schemas.microsoft.com/office/drawing/2014/main" xmlns="" id="{44F5B887-BB48-CD38-2B21-4AD4A268771B}"/>
                </a:ext>
              </a:extLst>
            </p:cNvPr>
            <p:cNvSpPr/>
            <p:nvPr/>
          </p:nvSpPr>
          <p:spPr>
            <a:xfrm>
              <a:off x="3429000" y="3119385"/>
              <a:ext cx="4114800" cy="2600430"/>
            </a:xfrm>
            <a:prstGeom prst="flowChartMagneticTape">
              <a:avLst/>
            </a:prstGeom>
            <a:scene3d>
              <a:camera prst="orthographicFront">
                <a:rot lat="0" lon="11099999"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4279" name="TextBox 2">
              <a:extLst>
                <a:ext uri="{FF2B5EF4-FFF2-40B4-BE49-F238E27FC236}">
                  <a16:creationId xmlns:a16="http://schemas.microsoft.com/office/drawing/2014/main" xmlns="" id="{407DF992-10EB-74EE-BC4B-8A83CE877D85}"/>
                </a:ext>
              </a:extLst>
            </p:cNvPr>
            <p:cNvSpPr txBox="1">
              <a:spLocks noChangeArrowheads="1"/>
            </p:cNvSpPr>
            <p:nvPr/>
          </p:nvSpPr>
          <p:spPr bwMode="auto">
            <a:xfrm>
              <a:off x="3733800" y="3362325"/>
              <a:ext cx="3429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1"/>
                </a:buClr>
                <a:buSzPct val="85000"/>
                <a:buFont typeface="Wingdings 3" panose="05040102010807070707" pitchFamily="18" charset="2"/>
                <a:buChar char=""/>
                <a:defRPr sz="2000">
                  <a:solidFill>
                    <a:schemeClr val="tx1"/>
                  </a:solidFill>
                  <a:latin typeface="Gill Sans MT" panose="020B0502020104020203" pitchFamily="34" charset="0"/>
                </a:defRPr>
              </a:lvl1pPr>
              <a:lvl2pPr marL="742950" indent="-285750">
                <a:spcBef>
                  <a:spcPts val="700"/>
                </a:spcBef>
                <a:buClr>
                  <a:schemeClr val="accent1"/>
                </a:buClr>
                <a:buSzPct val="85000"/>
                <a:buFont typeface="Wingdings 3" panose="05040102010807070707" pitchFamily="18" charset="2"/>
                <a:buChar char=""/>
                <a:defRPr sz="1600">
                  <a:solidFill>
                    <a:schemeClr val="tx1"/>
                  </a:solidFill>
                  <a:latin typeface="Gill Sans MT" panose="020B0502020104020203" pitchFamily="34" charset="0"/>
                </a:defRPr>
              </a:lvl2pPr>
              <a:lvl3pPr marL="11430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3pPr>
              <a:lvl4pPr marL="16002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4pPr>
              <a:lvl5pPr marL="2057400" indent="-228600">
                <a:spcBef>
                  <a:spcPts val="700"/>
                </a:spcBef>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5pPr>
              <a:lvl6pPr marL="25146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6pPr>
              <a:lvl7pPr marL="29718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7pPr>
              <a:lvl8pPr marL="34290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8pPr>
              <a:lvl9pPr marL="3886200" indent="-228600" eaLnBrk="0" fontAlgn="base" hangingPunct="0">
                <a:spcBef>
                  <a:spcPts val="700"/>
                </a:spcBef>
                <a:spcAft>
                  <a:spcPct val="0"/>
                </a:spcAft>
                <a:buClr>
                  <a:schemeClr val="accent1"/>
                </a:buClr>
                <a:buSzPct val="85000"/>
                <a:buFont typeface="Wingdings 3" panose="05040102010807070707" pitchFamily="18" charset="2"/>
                <a:buChar char=""/>
                <a:defRPr sz="1400">
                  <a:solidFill>
                    <a:schemeClr val="tx1"/>
                  </a:solidFill>
                  <a:latin typeface="Gill Sans MT" panose="020B0502020104020203" pitchFamily="34" charset="0"/>
                </a:defRPr>
              </a:lvl9pPr>
            </a:lstStyle>
            <a:p>
              <a:pPr algn="ctr" eaLnBrk="1" hangingPunct="1">
                <a:spcBef>
                  <a:spcPct val="0"/>
                </a:spcBef>
                <a:buClrTx/>
                <a:buSzTx/>
                <a:buFontTx/>
                <a:buNone/>
              </a:pPr>
              <a:r>
                <a:rPr lang="en-US" altLang="en-US" sz="4800" b="1">
                  <a:latin typeface="Arial" panose="020B0604020202020204" pitchFamily="34" charset="0"/>
                </a:rPr>
                <a:t>I HATE THAT SONG!</a:t>
              </a:r>
            </a:p>
          </p:txBody>
        </p:sp>
      </p:grpSp>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Box 1">
            <a:extLst>
              <a:ext uri="{FF2B5EF4-FFF2-40B4-BE49-F238E27FC236}">
                <a16:creationId xmlns:a16="http://schemas.microsoft.com/office/drawing/2014/main" xmlns="" id="{D09195F4-4CB0-6A9E-3024-942C822CF198}"/>
              </a:ext>
            </a:extLst>
          </p:cNvPr>
          <p:cNvSpPr txBox="1">
            <a:spLocks noChangeArrowheads="1"/>
          </p:cNvSpPr>
          <p:nvPr/>
        </p:nvSpPr>
        <p:spPr bwMode="auto">
          <a:xfrm>
            <a:off x="477838" y="303213"/>
            <a:ext cx="81327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i="1">
                <a:solidFill>
                  <a:schemeClr val="tx1"/>
                </a:solidFill>
                <a:latin typeface="Candara" panose="020E0502030303020204" pitchFamily="34" charset="0"/>
              </a:defRPr>
            </a:lvl1pPr>
            <a:lvl2pPr marL="742950" indent="-285750">
              <a:spcBef>
                <a:spcPct val="20000"/>
              </a:spcBef>
              <a:buFont typeface="Arial" panose="020B0604020202020204" pitchFamily="34" charset="0"/>
              <a:buChar char="–"/>
              <a:defRPr i="1">
                <a:solidFill>
                  <a:schemeClr val="tx1"/>
                </a:solidFill>
                <a:latin typeface="Candara" panose="020E0502030303020204" pitchFamily="34" charset="0"/>
              </a:defRPr>
            </a:lvl2pPr>
            <a:lvl3pPr marL="1143000" indent="-228600">
              <a:spcBef>
                <a:spcPct val="20000"/>
              </a:spcBef>
              <a:buFont typeface="Arial" panose="020B0604020202020204" pitchFamily="34" charset="0"/>
              <a:buChar char="•"/>
              <a:defRPr i="1">
                <a:solidFill>
                  <a:schemeClr val="tx1"/>
                </a:solidFill>
                <a:latin typeface="Candara" panose="020E0502030303020204" pitchFamily="34" charset="0"/>
              </a:defRPr>
            </a:lvl3pPr>
            <a:lvl4pPr marL="1600200" indent="-228600">
              <a:spcBef>
                <a:spcPct val="20000"/>
              </a:spcBef>
              <a:buFont typeface="Arial" panose="020B0604020202020204" pitchFamily="34" charset="0"/>
              <a:buChar char="–"/>
              <a:defRPr i="1">
                <a:solidFill>
                  <a:schemeClr val="tx1"/>
                </a:solidFill>
                <a:latin typeface="Candara" panose="020E0502030303020204" pitchFamily="34" charset="0"/>
              </a:defRPr>
            </a:lvl4pPr>
            <a:lvl5pPr marL="2057400" indent="-228600">
              <a:spcBef>
                <a:spcPct val="20000"/>
              </a:spcBef>
              <a:buFont typeface="Arial" panose="020B0604020202020204" pitchFamily="34" charset="0"/>
              <a:buChar char="»"/>
              <a:defRPr i="1">
                <a:solidFill>
                  <a:schemeClr val="tx1"/>
                </a:solidFill>
                <a:latin typeface="Candara" panose="020E0502030303020204" pitchFamily="34" charset="0"/>
              </a:defRPr>
            </a:lvl5pPr>
            <a:lvl6pPr marL="2514600" indent="-228600" eaLnBrk="0" fontAlgn="base" hangingPunct="0">
              <a:spcBef>
                <a:spcPct val="20000"/>
              </a:spcBef>
              <a:spcAft>
                <a:spcPct val="0"/>
              </a:spcAft>
              <a:buFont typeface="Arial" panose="020B0604020202020204" pitchFamily="34" charset="0"/>
              <a:buChar char="»"/>
              <a:defRPr i="1">
                <a:solidFill>
                  <a:schemeClr val="tx1"/>
                </a:solidFill>
                <a:latin typeface="Candara" panose="020E0502030303020204" pitchFamily="34" charset="0"/>
              </a:defRPr>
            </a:lvl6pPr>
            <a:lvl7pPr marL="2971800" indent="-228600" eaLnBrk="0" fontAlgn="base" hangingPunct="0">
              <a:spcBef>
                <a:spcPct val="20000"/>
              </a:spcBef>
              <a:spcAft>
                <a:spcPct val="0"/>
              </a:spcAft>
              <a:buFont typeface="Arial" panose="020B0604020202020204" pitchFamily="34" charset="0"/>
              <a:buChar char="»"/>
              <a:defRPr i="1">
                <a:solidFill>
                  <a:schemeClr val="tx1"/>
                </a:solidFill>
                <a:latin typeface="Candara" panose="020E0502030303020204" pitchFamily="34" charset="0"/>
              </a:defRPr>
            </a:lvl7pPr>
            <a:lvl8pPr marL="3429000" indent="-228600" eaLnBrk="0" fontAlgn="base" hangingPunct="0">
              <a:spcBef>
                <a:spcPct val="20000"/>
              </a:spcBef>
              <a:spcAft>
                <a:spcPct val="0"/>
              </a:spcAft>
              <a:buFont typeface="Arial" panose="020B0604020202020204" pitchFamily="34" charset="0"/>
              <a:buChar char="»"/>
              <a:defRPr i="1">
                <a:solidFill>
                  <a:schemeClr val="tx1"/>
                </a:solidFill>
                <a:latin typeface="Candara" panose="020E0502030303020204" pitchFamily="34" charset="0"/>
              </a:defRPr>
            </a:lvl8pPr>
            <a:lvl9pPr marL="3886200" indent="-228600" eaLnBrk="0" fontAlgn="base" hangingPunct="0">
              <a:spcBef>
                <a:spcPct val="20000"/>
              </a:spcBef>
              <a:spcAft>
                <a:spcPct val="0"/>
              </a:spcAft>
              <a:buFont typeface="Arial" panose="020B0604020202020204" pitchFamily="34" charset="0"/>
              <a:buChar char="»"/>
              <a:defRPr i="1">
                <a:solidFill>
                  <a:schemeClr val="tx1"/>
                </a:solidFill>
                <a:latin typeface="Candara" panose="020E0502030303020204" pitchFamily="34" charset="0"/>
              </a:defRPr>
            </a:lvl9pPr>
          </a:lstStyle>
          <a:p>
            <a:pPr algn="ctr" eaLnBrk="1" hangingPunct="1">
              <a:spcBef>
                <a:spcPct val="0"/>
              </a:spcBef>
              <a:buFontTx/>
              <a:buNone/>
            </a:pPr>
            <a:r>
              <a:rPr lang="en-US" altLang="en-US" sz="3600" b="1" i="0">
                <a:solidFill>
                  <a:schemeClr val="bg1"/>
                </a:solidFill>
                <a:latin typeface="Arial" panose="020B0604020202020204" pitchFamily="34" charset="0"/>
              </a:rPr>
              <a:t>And from that time on Saul kept a close eye on David.</a:t>
            </a:r>
            <a:endParaRPr lang="en-US" altLang="en-US" sz="3600" i="0">
              <a:solidFill>
                <a:schemeClr val="bg1"/>
              </a:solidFill>
              <a:latin typeface="Arial" panose="020B0604020202020204" pitchFamily="34" charset="0"/>
            </a:endParaRPr>
          </a:p>
        </p:txBody>
      </p:sp>
      <p:pic>
        <p:nvPicPr>
          <p:cNvPr id="56323" name="Picture 4">
            <a:extLst>
              <a:ext uri="{FF2B5EF4-FFF2-40B4-BE49-F238E27FC236}">
                <a16:creationId xmlns:a16="http://schemas.microsoft.com/office/drawing/2014/main" xmlns="" id="{8CBDAAE6-2B30-4064-FCF6-5F95BCB8BEE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76800" y="3205163"/>
            <a:ext cx="4419600"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3" descr="C:\Users\Ryans\AppData\Local\Microsoft\Windows\Temporary Internet Files\Content.IE5\UNZEDQVR\MC900339198[1].wmf">
            <a:extLst>
              <a:ext uri="{FF2B5EF4-FFF2-40B4-BE49-F238E27FC236}">
                <a16:creationId xmlns:a16="http://schemas.microsoft.com/office/drawing/2014/main" xmlns="" id="{AA8BC8D2-BC43-0A44-A050-758213461BC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35538" y="3670300"/>
            <a:ext cx="77152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6" descr="C:\Users\Ryans\AppData\Local\Microsoft\Windows\Temporary Internet Files\Content.IE5\NEQGIVQV\MC900194096[1].wmf">
            <a:extLst>
              <a:ext uri="{FF2B5EF4-FFF2-40B4-BE49-F238E27FC236}">
                <a16:creationId xmlns:a16="http://schemas.microsoft.com/office/drawing/2014/main" xmlns="" id="{8DC8251A-3A17-C52F-D3C9-918560FC602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66800" y="1801813"/>
            <a:ext cx="2590800"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Users\Ryans\AppData\Local\Microsoft\Windows\Temporary Internet Files\Content.IE5\UNZEDQVR\MC900194006[1].wmf">
            <a:extLst>
              <a:ext uri="{FF2B5EF4-FFF2-40B4-BE49-F238E27FC236}">
                <a16:creationId xmlns:a16="http://schemas.microsoft.com/office/drawing/2014/main" xmlns="" id="{800DCBDE-44C6-6051-41DF-9D9094D81DBB}"/>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257800" y="2192065"/>
            <a:ext cx="2514600" cy="1998522"/>
          </a:xfrm>
          <a:prstGeom prst="rect">
            <a:avLst/>
          </a:prstGeom>
          <a:noFill/>
          <a:scene3d>
            <a:camera prst="orthographicFront">
              <a:rot lat="3000000" lon="0" rev="0"/>
            </a:camera>
            <a:lightRig rig="threePt" dir="t"/>
          </a:scene3d>
        </p:spPr>
      </p:pic>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58370" name="TextBox 1">
            <a:extLst>
              <a:ext uri="{FF2B5EF4-FFF2-40B4-BE49-F238E27FC236}">
                <a16:creationId xmlns:a16="http://schemas.microsoft.com/office/drawing/2014/main" xmlns="" id="{472D3801-1A01-01B9-1273-8A4D9B4BC612}"/>
              </a:ext>
            </a:extLst>
          </p:cNvPr>
          <p:cNvSpPr txBox="1">
            <a:spLocks noChangeArrowheads="1"/>
          </p:cNvSpPr>
          <p:nvPr/>
        </p:nvSpPr>
        <p:spPr bwMode="auto">
          <a:xfrm>
            <a:off x="141288" y="152400"/>
            <a:ext cx="8991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a:t>The next day an evil spirit from God came forcefully on Saul.</a:t>
            </a:r>
            <a:endParaRPr lang="en-US" altLang="en-US" sz="3600"/>
          </a:p>
        </p:txBody>
      </p:sp>
      <p:pic>
        <p:nvPicPr>
          <p:cNvPr id="18437" name="Picture 5" descr="C:\Users\Ryans\AppData\Local\Microsoft\Windows\Temporary Internet Files\Content.IE5\NEQGIVQV\MC900194096[1].wmf">
            <a:extLst>
              <a:ext uri="{FF2B5EF4-FFF2-40B4-BE49-F238E27FC236}">
                <a16:creationId xmlns:a16="http://schemas.microsoft.com/office/drawing/2014/main" xmlns="" id="{227F2713-EC1D-3794-55F9-6FDA52DEAA3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53200" y="3352800"/>
            <a:ext cx="1371600" cy="2386567"/>
          </a:xfrm>
          <a:prstGeom prst="rect">
            <a:avLst/>
          </a:prstGeom>
          <a:noFill/>
          <a:scene3d>
            <a:camera prst="orthographicFront">
              <a:rot lat="0" lon="10799999" rev="0"/>
            </a:camera>
            <a:lightRig rig="threePt" dir="t"/>
          </a:scene3d>
        </p:spPr>
      </p:pic>
      <p:pic>
        <p:nvPicPr>
          <p:cNvPr id="9" name="Picture 2" descr="C:\Users\Ryans\AppData\Local\Microsoft\Windows\Temporary Internet Files\Content.IE5\NEQGIVQV\MC900116132[1].wmf">
            <a:extLst>
              <a:ext uri="{FF2B5EF4-FFF2-40B4-BE49-F238E27FC236}">
                <a16:creationId xmlns:a16="http://schemas.microsoft.com/office/drawing/2014/main" xmlns="" id="{0E96733F-0CBA-E43B-1C06-9C4B87F175F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1101018">
            <a:off x="998344" y="2690884"/>
            <a:ext cx="3330880" cy="3179008"/>
          </a:xfrm>
          <a:prstGeom prst="rect">
            <a:avLst/>
          </a:prstGeom>
          <a:noFill/>
          <a:ln>
            <a:noFill/>
          </a:ln>
          <a:scene3d>
            <a:camera prst="orthographicFront">
              <a:rot lat="0" lon="10800000" rev="0"/>
            </a:camera>
            <a:lightRig rig="threePt" dir="t"/>
          </a:scene3d>
        </p:spPr>
      </p:pic>
      <p:pic>
        <p:nvPicPr>
          <p:cNvPr id="18439" name="Picture 7" descr="C:\Users\Ryans\AppData\Local\Microsoft\Windows\Temporary Internet Files\Content.IE5\UNZEDQVR\MC900233324[1].wmf">
            <a:extLst>
              <a:ext uri="{FF2B5EF4-FFF2-40B4-BE49-F238E27FC236}">
                <a16:creationId xmlns:a16="http://schemas.microsoft.com/office/drawing/2014/main" xmlns="" id="{E197C14B-E662-BFBD-9057-0B6CA8E9E05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20874780">
            <a:off x="5801895" y="3936153"/>
            <a:ext cx="1249837" cy="1820573"/>
          </a:xfrm>
          <a:prstGeom prst="rect">
            <a:avLst/>
          </a:prstGeom>
          <a:noFill/>
          <a:scene3d>
            <a:camera prst="orthographicFront">
              <a:rot lat="0" lon="10799999" rev="0"/>
            </a:camera>
            <a:lightRig rig="threePt" dir="t"/>
          </a:scene3d>
        </p:spPr>
      </p:pic>
      <p:pic>
        <p:nvPicPr>
          <p:cNvPr id="44041" name="Picture 9" descr="MC900140633[1]">
            <a:extLst>
              <a:ext uri="{FF2B5EF4-FFF2-40B4-BE49-F238E27FC236}">
                <a16:creationId xmlns:a16="http://schemas.microsoft.com/office/drawing/2014/main" xmlns="" id="{FAF2DCF2-F237-F159-31BE-3989EF4CE7E6}"/>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752600" y="1550649"/>
            <a:ext cx="2209800" cy="12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Box 1">
            <a:extLst>
              <a:ext uri="{FF2B5EF4-FFF2-40B4-BE49-F238E27FC236}">
                <a16:creationId xmlns:a16="http://schemas.microsoft.com/office/drawing/2014/main" xmlns="" id="{AD528D40-129A-0F59-0BC9-532B96707E24}"/>
              </a:ext>
            </a:extLst>
          </p:cNvPr>
          <p:cNvSpPr txBox="1">
            <a:spLocks noChangeArrowheads="1"/>
          </p:cNvSpPr>
          <p:nvPr/>
        </p:nvSpPr>
        <p:spPr bwMode="auto">
          <a:xfrm>
            <a:off x="141288" y="152400"/>
            <a:ext cx="89916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t>He was prophesying in his house, while David was playing the lyre, as he usually did. Saul had a spear in his hand and he hurled it, saying to himself, “I’ll pin David to the wall.”</a:t>
            </a:r>
            <a:endParaRPr lang="en-US" altLang="en-US" sz="3600"/>
          </a:p>
        </p:txBody>
      </p:sp>
      <p:sp>
        <p:nvSpPr>
          <p:cNvPr id="60419" name="TextBox 2">
            <a:extLst>
              <a:ext uri="{FF2B5EF4-FFF2-40B4-BE49-F238E27FC236}">
                <a16:creationId xmlns:a16="http://schemas.microsoft.com/office/drawing/2014/main" xmlns="" id="{AEF62BB7-DC8A-4C63-DD3C-958E0DCB4C5C}"/>
              </a:ext>
            </a:extLst>
          </p:cNvPr>
          <p:cNvSpPr txBox="1">
            <a:spLocks noChangeArrowheads="1"/>
          </p:cNvSpPr>
          <p:nvPr/>
        </p:nvSpPr>
        <p:spPr bwMode="auto">
          <a:xfrm>
            <a:off x="788988" y="5867400"/>
            <a:ext cx="7696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t>But David eluded him twice.</a:t>
            </a:r>
            <a:endParaRPr lang="en-US" altLang="en-US" sz="3600"/>
          </a:p>
        </p:txBody>
      </p:sp>
      <p:pic>
        <p:nvPicPr>
          <p:cNvPr id="18437" name="Picture 5" descr="C:\Users\Ryans\AppData\Local\Microsoft\Windows\Temporary Internet Files\Content.IE5\NEQGIVQV\MC900194096[1].wmf">
            <a:extLst>
              <a:ext uri="{FF2B5EF4-FFF2-40B4-BE49-F238E27FC236}">
                <a16:creationId xmlns:a16="http://schemas.microsoft.com/office/drawing/2014/main" xmlns="" id="{49350AEF-CFD0-36F9-D4BC-2F3CCDBDDC3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53200" y="3352800"/>
            <a:ext cx="1371600" cy="2386567"/>
          </a:xfrm>
          <a:prstGeom prst="rect">
            <a:avLst/>
          </a:prstGeom>
          <a:noFill/>
          <a:scene3d>
            <a:camera prst="orthographicFront">
              <a:rot lat="0" lon="10799999" rev="0"/>
            </a:camera>
            <a:lightRig rig="threePt" dir="t"/>
          </a:scene3d>
        </p:spPr>
      </p:pic>
      <p:pic>
        <p:nvPicPr>
          <p:cNvPr id="9" name="Picture 2" descr="C:\Users\Ryans\AppData\Local\Microsoft\Windows\Temporary Internet Files\Content.IE5\NEQGIVQV\MC900116132[1].wmf">
            <a:extLst>
              <a:ext uri="{FF2B5EF4-FFF2-40B4-BE49-F238E27FC236}">
                <a16:creationId xmlns:a16="http://schemas.microsoft.com/office/drawing/2014/main" xmlns="" id="{E259BF0B-D622-B82D-A7EA-73508B47AC8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1101018">
            <a:off x="789590" y="3810000"/>
            <a:ext cx="1843087" cy="1758950"/>
          </a:xfrm>
          <a:prstGeom prst="rect">
            <a:avLst/>
          </a:prstGeom>
          <a:noFill/>
          <a:ln>
            <a:noFill/>
          </a:ln>
          <a:scene3d>
            <a:camera prst="orthographicFront">
              <a:rot lat="0" lon="10800000" rev="0"/>
            </a:camera>
            <a:lightRig rig="threePt" dir="t"/>
          </a:scene3d>
        </p:spPr>
      </p:pic>
      <p:pic>
        <p:nvPicPr>
          <p:cNvPr id="18439" name="Picture 7" descr="C:\Users\Ryans\AppData\Local\Microsoft\Windows\Temporary Internet Files\Content.IE5\UNZEDQVR\MC900233324[1].wmf">
            <a:extLst>
              <a:ext uri="{FF2B5EF4-FFF2-40B4-BE49-F238E27FC236}">
                <a16:creationId xmlns:a16="http://schemas.microsoft.com/office/drawing/2014/main" xmlns="" id="{F4284628-6B60-1291-118F-57944E5DD09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20874780">
            <a:off x="5801895" y="3936153"/>
            <a:ext cx="1249837" cy="1820573"/>
          </a:xfrm>
          <a:prstGeom prst="rect">
            <a:avLst/>
          </a:prstGeom>
          <a:noFill/>
          <a:scene3d>
            <a:camera prst="orthographicFront">
              <a:rot lat="0" lon="10799999" rev="0"/>
            </a:camera>
            <a:lightRig rig="threePt" dir="t"/>
          </a:scene3d>
        </p:spPr>
      </p:pic>
      <p:cxnSp>
        <p:nvCxnSpPr>
          <p:cNvPr id="5" name="Straight Arrow Connector 4">
            <a:extLst>
              <a:ext uri="{FF2B5EF4-FFF2-40B4-BE49-F238E27FC236}">
                <a16:creationId xmlns:a16="http://schemas.microsoft.com/office/drawing/2014/main" xmlns="" id="{8CD59BFA-C923-783C-18C5-0AC78F44A797}"/>
              </a:ext>
            </a:extLst>
          </p:cNvPr>
          <p:cNvCxnSpPr/>
          <p:nvPr/>
        </p:nvCxnSpPr>
        <p:spPr>
          <a:xfrm flipV="1">
            <a:off x="3962400" y="3706813"/>
            <a:ext cx="2736850" cy="762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xmlns="" id="{6BC73271-68CA-8BF9-6747-B1795214DED1}"/>
              </a:ext>
            </a:extLst>
          </p:cNvPr>
          <p:cNvCxnSpPr/>
          <p:nvPr/>
        </p:nvCxnSpPr>
        <p:spPr>
          <a:xfrm flipV="1">
            <a:off x="3581400" y="4495800"/>
            <a:ext cx="2736850" cy="762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62466" name="Picture 3" descr="C:\Users\Ryans\AppData\Local\Microsoft\Windows\Temporary Internet Files\Content.IE5\UNZEDQVR\MC900194094[1].wmf">
            <a:extLst>
              <a:ext uri="{FF2B5EF4-FFF2-40B4-BE49-F238E27FC236}">
                <a16:creationId xmlns:a16="http://schemas.microsoft.com/office/drawing/2014/main" xmlns="" id="{8F1EB65F-8547-B8BF-793C-E421680ACDB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95800" y="4648200"/>
            <a:ext cx="75723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3" descr="C:\Users\Ryans\AppData\Local\Microsoft\Windows\Temporary Internet Files\Content.IE5\UNZEDQVR\MC900194094[1].wmf">
            <a:extLst>
              <a:ext uri="{FF2B5EF4-FFF2-40B4-BE49-F238E27FC236}">
                <a16:creationId xmlns:a16="http://schemas.microsoft.com/office/drawing/2014/main" xmlns="" id="{59DC2B85-604E-D113-BA3B-F4CC258747E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54788" y="3402013"/>
            <a:ext cx="758825" cy="190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3" descr="C:\Users\Ryans\AppData\Local\Microsoft\Windows\Temporary Internet Files\Content.IE5\UNZEDQVR\MC900194094[1].wmf">
            <a:extLst>
              <a:ext uri="{FF2B5EF4-FFF2-40B4-BE49-F238E27FC236}">
                <a16:creationId xmlns:a16="http://schemas.microsoft.com/office/drawing/2014/main" xmlns="" id="{93E8EBCC-09A1-0828-A957-0ED98499BF0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11988" y="3859213"/>
            <a:ext cx="758825" cy="190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3" descr="C:\Users\Ryans\AppData\Local\Microsoft\Windows\Temporary Internet Files\Content.IE5\UNZEDQVR\MC900194094[1].wmf">
            <a:extLst>
              <a:ext uri="{FF2B5EF4-FFF2-40B4-BE49-F238E27FC236}">
                <a16:creationId xmlns:a16="http://schemas.microsoft.com/office/drawing/2014/main" xmlns="" id="{9DD0BCEB-CA53-C1A4-CAF4-3AD14C8D9D0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16788" y="4164013"/>
            <a:ext cx="758825" cy="190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TextBox 1">
            <a:extLst>
              <a:ext uri="{FF2B5EF4-FFF2-40B4-BE49-F238E27FC236}">
                <a16:creationId xmlns:a16="http://schemas.microsoft.com/office/drawing/2014/main" xmlns="" id="{7C2964C9-0DE4-D70F-4B8E-C7C6A6884D69}"/>
              </a:ext>
            </a:extLst>
          </p:cNvPr>
          <p:cNvSpPr txBox="1">
            <a:spLocks noChangeArrowheads="1"/>
          </p:cNvSpPr>
          <p:nvPr/>
        </p:nvSpPr>
        <p:spPr bwMode="auto">
          <a:xfrm>
            <a:off x="260350" y="198438"/>
            <a:ext cx="8763000" cy="2554287"/>
          </a:xfrm>
          <a:prstGeom prst="rect">
            <a:avLst/>
          </a:prstGeom>
          <a:noFill/>
          <a:ln w="9525">
            <a:noFill/>
            <a:miter lim="800000"/>
            <a:headEnd/>
            <a:tailEnd/>
          </a:ln>
        </p:spPr>
        <p:txBody>
          <a:bodyPr>
            <a:spAutoFit/>
          </a:bodyPr>
          <a:lstStyle/>
          <a:p>
            <a:pPr eaLnBrk="1" hangingPunct="1">
              <a:defRPr/>
            </a:pPr>
            <a:r>
              <a:rPr lang="en-US" sz="3200" b="1" dirty="0">
                <a:latin typeface="Arial" charset="0"/>
              </a:rPr>
              <a:t>Saul was afraid of David, because the </a:t>
            </a:r>
            <a:r>
              <a:rPr lang="en-US" sz="3200" b="1" cap="small" dirty="0">
                <a:latin typeface="Arial" charset="0"/>
              </a:rPr>
              <a:t>Lord</a:t>
            </a:r>
            <a:r>
              <a:rPr lang="en-US" sz="3200" b="1" dirty="0">
                <a:latin typeface="Arial" charset="0"/>
              </a:rPr>
              <a:t> was with David but had departed from Saul. So he sent David away from him and gave him command over a thousand men, and David led the troops in their campaigns.</a:t>
            </a:r>
            <a:endParaRPr lang="en-US" sz="3200" dirty="0">
              <a:latin typeface="Arial" charset="0"/>
            </a:endParaRPr>
          </a:p>
        </p:txBody>
      </p:sp>
      <p:pic>
        <p:nvPicPr>
          <p:cNvPr id="62471" name="Picture 6" descr="C:\Users\Ryans\AppData\Local\Microsoft\Windows\Temporary Internet Files\Content.IE5\NEQGIVQV\MC900194096[1].wmf">
            <a:extLst>
              <a:ext uri="{FF2B5EF4-FFF2-40B4-BE49-F238E27FC236}">
                <a16:creationId xmlns:a16="http://schemas.microsoft.com/office/drawing/2014/main" xmlns="" id="{412D0E0B-4F1E-C3A8-5ADE-62FD79E8E77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95400" y="3090863"/>
            <a:ext cx="1828800" cy="318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2" name="Picture 3" descr="C:\Users\Ryans\AppData\Local\Microsoft\Windows\Temporary Internet Files\Content.IE5\UNZEDQVR\MC900194094[1].wmf">
            <a:extLst>
              <a:ext uri="{FF2B5EF4-FFF2-40B4-BE49-F238E27FC236}">
                <a16:creationId xmlns:a16="http://schemas.microsoft.com/office/drawing/2014/main" xmlns="" id="{6B804C3C-883F-53C6-3CD1-ADF6832F107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92638" y="3402013"/>
            <a:ext cx="757237" cy="190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3" name="Picture 3" descr="C:\Users\Ryans\AppData\Local\Microsoft\Windows\Temporary Internet Files\Content.IE5\UNZEDQVR\MC900194094[1].wmf">
            <a:extLst>
              <a:ext uri="{FF2B5EF4-FFF2-40B4-BE49-F238E27FC236}">
                <a16:creationId xmlns:a16="http://schemas.microsoft.com/office/drawing/2014/main" xmlns="" id="{14F13753-9BF5-8872-B156-6A9BE04453B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22963" y="3314700"/>
            <a:ext cx="75723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6" name="Picture 3" descr="C:\Users\Ryans\AppData\Local\Microsoft\Windows\Temporary Internet Files\Content.IE5\UNZEDQVR\MC900194094[1].wmf">
            <a:extLst>
              <a:ext uri="{FF2B5EF4-FFF2-40B4-BE49-F238E27FC236}">
                <a16:creationId xmlns:a16="http://schemas.microsoft.com/office/drawing/2014/main" xmlns="" id="{E5A41543-8938-3CFF-BBE3-2FE5504560A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38600" y="4724400"/>
            <a:ext cx="75723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5" name="Picture 3" descr="C:\Users\Ryans\AppData\Local\Microsoft\Windows\Temporary Internet Files\Content.IE5\UNZEDQVR\MC900194094[1].wmf">
            <a:extLst>
              <a:ext uri="{FF2B5EF4-FFF2-40B4-BE49-F238E27FC236}">
                <a16:creationId xmlns:a16="http://schemas.microsoft.com/office/drawing/2014/main" xmlns="" id="{C275659C-FE0F-95BD-C283-CC11B6991F3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49875" y="4106863"/>
            <a:ext cx="758825" cy="190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6" name="Picture 3" descr="C:\Users\Ryans\AppData\Local\Microsoft\Windows\Temporary Internet Files\Content.IE5\UNZEDQVR\MC900194094[1].wmf">
            <a:extLst>
              <a:ext uri="{FF2B5EF4-FFF2-40B4-BE49-F238E27FC236}">
                <a16:creationId xmlns:a16="http://schemas.microsoft.com/office/drawing/2014/main" xmlns="" id="{CF03BC74-4A6B-C5B2-8784-426C3CE444C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32600" y="2992438"/>
            <a:ext cx="758825" cy="190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7" name="Picture 3" descr="C:\Users\Ryans\AppData\Local\Microsoft\Windows\Temporary Internet Files\Content.IE5\UNZEDQVR\MC900194094[1].wmf">
            <a:extLst>
              <a:ext uri="{FF2B5EF4-FFF2-40B4-BE49-F238E27FC236}">
                <a16:creationId xmlns:a16="http://schemas.microsoft.com/office/drawing/2014/main" xmlns="" id="{5E6F59C3-B6BB-82F8-B145-1D07F79EB8B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26175" y="3403600"/>
            <a:ext cx="757238"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8" name="Picture 3" descr="C:\Users\Ryans\AppData\Local\Microsoft\Windows\Temporary Internet Files\Content.IE5\UNZEDQVR\MC900194094[1].wmf">
            <a:extLst>
              <a:ext uri="{FF2B5EF4-FFF2-40B4-BE49-F238E27FC236}">
                <a16:creationId xmlns:a16="http://schemas.microsoft.com/office/drawing/2014/main" xmlns="" id="{21C1104E-2875-80E6-6BF2-BF5FF990BD6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19800" y="3810000"/>
            <a:ext cx="758825"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9" name="Picture 3" descr="C:\Users\Ryans\AppData\Local\Microsoft\Windows\Temporary Internet Files\Content.IE5\UNZEDQVR\MC900194094[1].wmf">
            <a:extLst>
              <a:ext uri="{FF2B5EF4-FFF2-40B4-BE49-F238E27FC236}">
                <a16:creationId xmlns:a16="http://schemas.microsoft.com/office/drawing/2014/main" xmlns="" id="{41223D1B-A8CF-EC6C-590D-180FB144DF0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40475" y="3090863"/>
            <a:ext cx="757238" cy="190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0" name="Picture 3" descr="C:\Users\Ryans\AppData\Local\Microsoft\Windows\Temporary Internet Files\Content.IE5\UNZEDQVR\MC900194094[1].wmf">
            <a:extLst>
              <a:ext uri="{FF2B5EF4-FFF2-40B4-BE49-F238E27FC236}">
                <a16:creationId xmlns:a16="http://schemas.microsoft.com/office/drawing/2014/main" xmlns="" id="{9092037E-8E09-D263-AD40-386C47B0C00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4600" y="4114800"/>
            <a:ext cx="758825"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1" name="Picture 3" descr="C:\Users\Ryans\AppData\Local\Microsoft\Windows\Temporary Internet Files\Content.IE5\UNZEDQVR\MC900194094[1].wmf">
            <a:extLst>
              <a:ext uri="{FF2B5EF4-FFF2-40B4-BE49-F238E27FC236}">
                <a16:creationId xmlns:a16="http://schemas.microsoft.com/office/drawing/2014/main" xmlns="" id="{19E4BF9E-6431-4423-8B86-F0EA22D5E7B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77000" y="4267200"/>
            <a:ext cx="758825"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2" name="Picture 3" descr="C:\Users\Ryans\AppData\Local\Microsoft\Windows\Temporary Internet Files\Content.IE5\UNZEDQVR\MC900194094[1].wmf">
            <a:extLst>
              <a:ext uri="{FF2B5EF4-FFF2-40B4-BE49-F238E27FC236}">
                <a16:creationId xmlns:a16="http://schemas.microsoft.com/office/drawing/2014/main" xmlns="" id="{46595D61-E9EB-DB89-2A2C-05B4700476F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29400" y="4662488"/>
            <a:ext cx="758825" cy="190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5" name="Picture 3" descr="C:\Users\Ryans\AppData\Local\Microsoft\Windows\Temporary Internet Files\Content.IE5\UNZEDQVR\MC900194094[1].wmf">
            <a:extLst>
              <a:ext uri="{FF2B5EF4-FFF2-40B4-BE49-F238E27FC236}">
                <a16:creationId xmlns:a16="http://schemas.microsoft.com/office/drawing/2014/main" xmlns="" id="{81868C6E-980C-4F0A-82AA-D3DA8DE844B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46550" y="3327400"/>
            <a:ext cx="75723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6" name="Picture 3" descr="C:\Users\Ryans\AppData\Local\Microsoft\Windows\Temporary Internet Files\Content.IE5\UNZEDQVR\MC900194094[1].wmf">
            <a:extLst>
              <a:ext uri="{FF2B5EF4-FFF2-40B4-BE49-F238E27FC236}">
                <a16:creationId xmlns:a16="http://schemas.microsoft.com/office/drawing/2014/main" xmlns="" id="{079B7C16-FAAF-1BA9-13E8-2767ECBE4D4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08550" y="4089400"/>
            <a:ext cx="75723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5" name="Picture 3" descr="C:\Users\Ryans\AppData\Local\Microsoft\Windows\Temporary Internet Files\Content.IE5\UNZEDQVR\MC900194094[1].wmf">
            <a:extLst>
              <a:ext uri="{FF2B5EF4-FFF2-40B4-BE49-F238E27FC236}">
                <a16:creationId xmlns:a16="http://schemas.microsoft.com/office/drawing/2014/main" xmlns="" id="{8ABDDCA1-C70A-A147-31FD-5749B46A949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65750" y="4546600"/>
            <a:ext cx="75723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8" name="Picture 3" descr="C:\Users\Ryans\AppData\Local\Microsoft\Windows\Temporary Internet Files\Content.IE5\UNZEDQVR\MC900194094[1].wmf">
            <a:extLst>
              <a:ext uri="{FF2B5EF4-FFF2-40B4-BE49-F238E27FC236}">
                <a16:creationId xmlns:a16="http://schemas.microsoft.com/office/drawing/2014/main" xmlns="" id="{79883F1D-72F9-309D-62E7-FA8D7DCB1E1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97550" y="4762500"/>
            <a:ext cx="757238"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9" name="Picture 3" descr="C:\Users\Ryans\AppData\Local\Microsoft\Windows\Temporary Internet Files\Content.IE5\UNZEDQVR\MC900194094[1].wmf">
            <a:extLst>
              <a:ext uri="{FF2B5EF4-FFF2-40B4-BE49-F238E27FC236}">
                <a16:creationId xmlns:a16="http://schemas.microsoft.com/office/drawing/2014/main" xmlns="" id="{FFA9F73B-0CCF-FBE8-9CD8-F4D8A68EA50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85175" y="2971800"/>
            <a:ext cx="758825"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8" name="Picture 3" descr="C:\Users\Ryans\AppData\Local\Microsoft\Windows\Temporary Internet Files\Content.IE5\UNZEDQVR\MC900194094[1].wmf">
            <a:extLst>
              <a:ext uri="{FF2B5EF4-FFF2-40B4-BE49-F238E27FC236}">
                <a16:creationId xmlns:a16="http://schemas.microsoft.com/office/drawing/2014/main" xmlns="" id="{A8F07050-4D41-85FF-E4A4-261DE4B0293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037513" y="3843338"/>
            <a:ext cx="75723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1" name="Picture 3" descr="C:\Users\Ryans\AppData\Local\Microsoft\Windows\Temporary Internet Files\Content.IE5\UNZEDQVR\MC900194094[1].wmf">
            <a:extLst>
              <a:ext uri="{FF2B5EF4-FFF2-40B4-BE49-F238E27FC236}">
                <a16:creationId xmlns:a16="http://schemas.microsoft.com/office/drawing/2014/main" xmlns="" id="{39AB0C5A-04F2-64E9-976B-7454C90D4F7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07163" y="3176588"/>
            <a:ext cx="758825" cy="190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2" name="Picture 3" descr="C:\Users\Ryans\AppData\Local\Microsoft\Windows\Temporary Internet Files\Content.IE5\UNZEDQVR\MC900194094[1].wmf">
            <a:extLst>
              <a:ext uri="{FF2B5EF4-FFF2-40B4-BE49-F238E27FC236}">
                <a16:creationId xmlns:a16="http://schemas.microsoft.com/office/drawing/2014/main" xmlns="" id="{183C8993-E211-C8DA-18B9-B7486E85769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26375" y="3182938"/>
            <a:ext cx="758825" cy="190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3" name="Picture 3" descr="C:\Users\Ryans\AppData\Local\Microsoft\Windows\Temporary Internet Files\Content.IE5\UNZEDQVR\MC900194094[1].wmf">
            <a:extLst>
              <a:ext uri="{FF2B5EF4-FFF2-40B4-BE49-F238E27FC236}">
                <a16:creationId xmlns:a16="http://schemas.microsoft.com/office/drawing/2014/main" xmlns="" id="{2141EDB8-6C03-16C0-DC4A-B4A2481EF66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16888" y="4756150"/>
            <a:ext cx="75723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4" name="Picture 3" descr="C:\Users\Ryans\AppData\Local\Microsoft\Windows\Temporary Internet Files\Content.IE5\UNZEDQVR\MC900194094[1].wmf">
            <a:extLst>
              <a:ext uri="{FF2B5EF4-FFF2-40B4-BE49-F238E27FC236}">
                <a16:creationId xmlns:a16="http://schemas.microsoft.com/office/drawing/2014/main" xmlns="" id="{F8954D37-7095-B07A-5244-5BF4ABE7943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32450" y="3419475"/>
            <a:ext cx="758825"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5" name="Picture 3" descr="C:\Users\Ryans\AppData\Local\Microsoft\Windows\Temporary Internet Files\Content.IE5\UNZEDQVR\MC900194094[1].wmf">
            <a:extLst>
              <a:ext uri="{FF2B5EF4-FFF2-40B4-BE49-F238E27FC236}">
                <a16:creationId xmlns:a16="http://schemas.microsoft.com/office/drawing/2014/main" xmlns="" id="{F2F6C286-6494-B4DC-167B-DD844B1904D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94450" y="4181475"/>
            <a:ext cx="758825"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6" name="Picture 3" descr="C:\Users\Ryans\AppData\Local\Microsoft\Windows\Temporary Internet Files\Content.IE5\UNZEDQVR\MC900194094[1].wmf">
            <a:extLst>
              <a:ext uri="{FF2B5EF4-FFF2-40B4-BE49-F238E27FC236}">
                <a16:creationId xmlns:a16="http://schemas.microsoft.com/office/drawing/2014/main" xmlns="" id="{A203D4FE-A8E5-B825-F116-5FE481C893B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58100" y="4371975"/>
            <a:ext cx="758825"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DDAF68E9-DA72-6AF7-C5CD-A7EB66C9D4FC}"/>
              </a:ext>
            </a:extLst>
          </p:cNvPr>
          <p:cNvSpPr/>
          <p:nvPr/>
        </p:nvSpPr>
        <p:spPr>
          <a:xfrm>
            <a:off x="4846638" y="2667000"/>
            <a:ext cx="3870325" cy="3200400"/>
          </a:xfrm>
          <a:prstGeom prst="rect">
            <a:avLst/>
          </a:prstGeom>
          <a:solidFill>
            <a:schemeClr val="accent1">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9155" name="TextBox 1">
            <a:extLst>
              <a:ext uri="{FF2B5EF4-FFF2-40B4-BE49-F238E27FC236}">
                <a16:creationId xmlns:a16="http://schemas.microsoft.com/office/drawing/2014/main" xmlns="" id="{FB36F029-0E63-57FF-60F2-0708B532FAAE}"/>
              </a:ext>
            </a:extLst>
          </p:cNvPr>
          <p:cNvSpPr txBox="1">
            <a:spLocks noChangeArrowheads="1"/>
          </p:cNvSpPr>
          <p:nvPr/>
        </p:nvSpPr>
        <p:spPr bwMode="auto">
          <a:xfrm>
            <a:off x="304800" y="381000"/>
            <a:ext cx="8458200" cy="2308225"/>
          </a:xfrm>
          <a:prstGeom prst="rect">
            <a:avLst/>
          </a:prstGeom>
          <a:noFill/>
          <a:ln w="9525">
            <a:noFill/>
            <a:miter lim="800000"/>
            <a:headEnd/>
            <a:tailEnd/>
          </a:ln>
        </p:spPr>
        <p:txBody>
          <a:bodyPr>
            <a:spAutoFit/>
          </a:bodyPr>
          <a:lstStyle/>
          <a:p>
            <a:pPr algn="ctr" eaLnBrk="1" hangingPunct="1">
              <a:defRPr/>
            </a:pPr>
            <a:r>
              <a:rPr lang="en-US" sz="3600" b="1" dirty="0">
                <a:latin typeface="Arial" charset="0"/>
              </a:rPr>
              <a:t>In everything he did he had great success, because the </a:t>
            </a:r>
            <a:r>
              <a:rPr lang="en-US" sz="3600" b="1" cap="small" dirty="0">
                <a:latin typeface="Arial" charset="0"/>
              </a:rPr>
              <a:t>Lord</a:t>
            </a:r>
            <a:r>
              <a:rPr lang="en-US" sz="3600" b="1" dirty="0">
                <a:latin typeface="Arial" charset="0"/>
              </a:rPr>
              <a:t> was with him. When Saul saw how successful he was, he was afraid of him.</a:t>
            </a:r>
            <a:endParaRPr lang="en-US" sz="3600" dirty="0">
              <a:latin typeface="Arial" charset="0"/>
            </a:endParaRPr>
          </a:p>
        </p:txBody>
      </p:sp>
      <p:pic>
        <p:nvPicPr>
          <p:cNvPr id="64516" name="Picture 2" descr="C:\Users\Ryans\AppData\Local\Microsoft\Windows\Temporary Internet Files\Content.IE5\NEQGIVQV\MC900116132[1].wmf">
            <a:extLst>
              <a:ext uri="{FF2B5EF4-FFF2-40B4-BE49-F238E27FC236}">
                <a16:creationId xmlns:a16="http://schemas.microsoft.com/office/drawing/2014/main" xmlns="" id="{BB6A9903-369F-C334-F1F2-EF1DB0DDFC8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54813" y="4038600"/>
            <a:ext cx="1843087"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7" name="Picture 5" descr="C:\Users\Ryans\AppData\Local\Microsoft\Windows\Temporary Internet Files\Content.IE5\UNZEDQVR\MC900056322[1].wmf">
            <a:extLst>
              <a:ext uri="{FF2B5EF4-FFF2-40B4-BE49-F238E27FC236}">
                <a16:creationId xmlns:a16="http://schemas.microsoft.com/office/drawing/2014/main" xmlns="" id="{1E609AF7-EA21-2D92-71A3-FF3C3261905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24163" y="3816350"/>
            <a:ext cx="1795462" cy="12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8" name="Picture 6" descr="C:\Users\Ryans\AppData\Local\Microsoft\Windows\Temporary Internet Files\Content.IE5\UNZEDQVR\MC900437000[1].wmf">
            <a:extLst>
              <a:ext uri="{FF2B5EF4-FFF2-40B4-BE49-F238E27FC236}">
                <a16:creationId xmlns:a16="http://schemas.microsoft.com/office/drawing/2014/main" xmlns="" id="{B282992E-042C-F997-EF46-32052B64D7D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82663" y="4635500"/>
            <a:ext cx="1930400"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a:extLst>
              <a:ext uri="{FF2B5EF4-FFF2-40B4-BE49-F238E27FC236}">
                <a16:creationId xmlns:a16="http://schemas.microsoft.com/office/drawing/2014/main" xmlns="" id="{AD1B335F-2D23-B015-F114-463B7DCB3EF7}"/>
              </a:ext>
            </a:extLst>
          </p:cNvPr>
          <p:cNvGrpSpPr>
            <a:grpSpLocks/>
          </p:cNvGrpSpPr>
          <p:nvPr/>
        </p:nvGrpSpPr>
        <p:grpSpPr bwMode="auto">
          <a:xfrm>
            <a:off x="457200" y="3019425"/>
            <a:ext cx="2286000" cy="1419225"/>
            <a:chOff x="457200" y="3019425"/>
            <a:chExt cx="2286000" cy="1419225"/>
          </a:xfrm>
        </p:grpSpPr>
        <p:sp>
          <p:nvSpPr>
            <p:cNvPr id="7" name="Flowchart: Sequential Access Storage 6">
              <a:extLst>
                <a:ext uri="{FF2B5EF4-FFF2-40B4-BE49-F238E27FC236}">
                  <a16:creationId xmlns:a16="http://schemas.microsoft.com/office/drawing/2014/main" xmlns="" id="{69D10776-A5A9-4C4E-51B6-E52FFC5B41B4}"/>
                </a:ext>
              </a:extLst>
            </p:cNvPr>
            <p:cNvSpPr/>
            <p:nvPr/>
          </p:nvSpPr>
          <p:spPr>
            <a:xfrm>
              <a:off x="457200" y="3019425"/>
              <a:ext cx="2286000" cy="1419225"/>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4525" name="TextBox 7">
              <a:extLst>
                <a:ext uri="{FF2B5EF4-FFF2-40B4-BE49-F238E27FC236}">
                  <a16:creationId xmlns:a16="http://schemas.microsoft.com/office/drawing/2014/main" xmlns="" id="{D4981E36-BE02-ACAE-418F-59906A8D6422}"/>
                </a:ext>
              </a:extLst>
            </p:cNvPr>
            <p:cNvSpPr txBox="1">
              <a:spLocks noChangeArrowheads="1"/>
            </p:cNvSpPr>
            <p:nvPr/>
          </p:nvSpPr>
          <p:spPr bwMode="auto">
            <a:xfrm>
              <a:off x="647700" y="3365500"/>
              <a:ext cx="1905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t>Go David! Way to go!!!</a:t>
              </a:r>
            </a:p>
          </p:txBody>
        </p:sp>
      </p:grpSp>
      <p:grpSp>
        <p:nvGrpSpPr>
          <p:cNvPr id="4" name="Group 3">
            <a:extLst>
              <a:ext uri="{FF2B5EF4-FFF2-40B4-BE49-F238E27FC236}">
                <a16:creationId xmlns:a16="http://schemas.microsoft.com/office/drawing/2014/main" xmlns="" id="{9E4935F5-3C34-C31D-57DC-DCE383F638E2}"/>
              </a:ext>
            </a:extLst>
          </p:cNvPr>
          <p:cNvGrpSpPr>
            <a:grpSpLocks/>
          </p:cNvGrpSpPr>
          <p:nvPr/>
        </p:nvGrpSpPr>
        <p:grpSpPr bwMode="auto">
          <a:xfrm>
            <a:off x="4922838" y="2895600"/>
            <a:ext cx="2117725" cy="1371600"/>
            <a:chOff x="4922838" y="2895600"/>
            <a:chExt cx="2117725" cy="1371600"/>
          </a:xfrm>
        </p:grpSpPr>
        <p:sp>
          <p:nvSpPr>
            <p:cNvPr id="2" name="Flowchart: Sequential Access Storage 1">
              <a:extLst>
                <a:ext uri="{FF2B5EF4-FFF2-40B4-BE49-F238E27FC236}">
                  <a16:creationId xmlns:a16="http://schemas.microsoft.com/office/drawing/2014/main" xmlns="" id="{A132454B-DA49-B276-DAEE-31FC9036B978}"/>
                </a:ext>
              </a:extLst>
            </p:cNvPr>
            <p:cNvSpPr/>
            <p:nvPr/>
          </p:nvSpPr>
          <p:spPr>
            <a:xfrm>
              <a:off x="4922838" y="2895600"/>
              <a:ext cx="2117725" cy="1371600"/>
            </a:xfrm>
            <a:prstGeom prst="flowChartMagnetic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4523" name="TextBox 2">
              <a:extLst>
                <a:ext uri="{FF2B5EF4-FFF2-40B4-BE49-F238E27FC236}">
                  <a16:creationId xmlns:a16="http://schemas.microsoft.com/office/drawing/2014/main" xmlns="" id="{3D786BD9-A13F-58B3-CB04-5C9D80C67430}"/>
                </a:ext>
              </a:extLst>
            </p:cNvPr>
            <p:cNvSpPr txBox="1">
              <a:spLocks noChangeArrowheads="1"/>
            </p:cNvSpPr>
            <p:nvPr/>
          </p:nvSpPr>
          <p:spPr bwMode="auto">
            <a:xfrm>
              <a:off x="5181600" y="3341688"/>
              <a:ext cx="1600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t>Oh no!</a:t>
              </a:r>
            </a:p>
          </p:txBody>
        </p:sp>
      </p:grpSp>
      <p:pic>
        <p:nvPicPr>
          <p:cNvPr id="46093" name="Picture 13" descr="MP900414034[1]">
            <a:extLst>
              <a:ext uri="{FF2B5EF4-FFF2-40B4-BE49-F238E27FC236}">
                <a16:creationId xmlns:a16="http://schemas.microsoft.com/office/drawing/2014/main" xmlns="" id="{5A248F3A-5D68-7D37-ECD1-12C105E6F2FC}"/>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858000" y="3790950"/>
            <a:ext cx="185420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pic>
        <p:nvPicPr>
          <p:cNvPr id="66562" name="Picture 3" descr="C:\Users\Ryans\AppData\Local\Microsoft\Windows\Temporary Internet Files\Content.IE5\V3N869WL\MC900057776[1].wmf">
            <a:extLst>
              <a:ext uri="{FF2B5EF4-FFF2-40B4-BE49-F238E27FC236}">
                <a16:creationId xmlns:a16="http://schemas.microsoft.com/office/drawing/2014/main" xmlns="" id="{AA367093-0705-5DCC-B91C-846E75DCFA9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05188" y="2417763"/>
            <a:ext cx="5659437" cy="329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TextBox 1">
            <a:extLst>
              <a:ext uri="{FF2B5EF4-FFF2-40B4-BE49-F238E27FC236}">
                <a16:creationId xmlns:a16="http://schemas.microsoft.com/office/drawing/2014/main" xmlns="" id="{23D5D7CF-B422-50AB-9E6D-2F2EDF2C4E72}"/>
              </a:ext>
            </a:extLst>
          </p:cNvPr>
          <p:cNvSpPr txBox="1">
            <a:spLocks noChangeArrowheads="1"/>
          </p:cNvSpPr>
          <p:nvPr/>
        </p:nvSpPr>
        <p:spPr bwMode="auto">
          <a:xfrm>
            <a:off x="304800" y="304800"/>
            <a:ext cx="85344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t>But all Israel and Judah loved David, because he led them in their campaigns.</a:t>
            </a:r>
            <a:endParaRPr lang="en-US" altLang="en-US" sz="3600"/>
          </a:p>
        </p:txBody>
      </p:sp>
      <p:sp>
        <p:nvSpPr>
          <p:cNvPr id="2" name="Rectangle 1">
            <a:extLst>
              <a:ext uri="{FF2B5EF4-FFF2-40B4-BE49-F238E27FC236}">
                <a16:creationId xmlns:a16="http://schemas.microsoft.com/office/drawing/2014/main" xmlns="" id="{122F2D2B-722A-C7FE-51F5-52A9E4649100}"/>
              </a:ext>
            </a:extLst>
          </p:cNvPr>
          <p:cNvSpPr/>
          <p:nvPr/>
        </p:nvSpPr>
        <p:spPr>
          <a:xfrm>
            <a:off x="3405188" y="2274888"/>
            <a:ext cx="1547812" cy="3135312"/>
          </a:xfrm>
          <a:prstGeom prst="rect">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 name="Heart 3">
            <a:extLst>
              <a:ext uri="{FF2B5EF4-FFF2-40B4-BE49-F238E27FC236}">
                <a16:creationId xmlns:a16="http://schemas.microsoft.com/office/drawing/2014/main" xmlns="" id="{49A0057F-CA92-F971-AEA2-DEE7F0C0C47D}"/>
              </a:ext>
            </a:extLst>
          </p:cNvPr>
          <p:cNvSpPr/>
          <p:nvPr/>
        </p:nvSpPr>
        <p:spPr>
          <a:xfrm>
            <a:off x="3276600" y="2274888"/>
            <a:ext cx="2209800" cy="2144712"/>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66566" name="Picture 6" descr="C:\Users\Ryans\AppData\Local\Microsoft\Windows\Temporary Internet Files\Content.IE5\NEQGIVQV\MC900194096[1].wmf">
            <a:extLst>
              <a:ext uri="{FF2B5EF4-FFF2-40B4-BE49-F238E27FC236}">
                <a16:creationId xmlns:a16="http://schemas.microsoft.com/office/drawing/2014/main" xmlns="" id="{241EBE4A-0F82-7B22-832D-C06EE4CA100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79538" y="1830388"/>
            <a:ext cx="2057400" cy="357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66CC"/>
        </a:solidFill>
        <a:effectLst/>
      </p:bgPr>
    </p:bg>
    <p:spTree>
      <p:nvGrpSpPr>
        <p:cNvPr id="1" name=""/>
        <p:cNvGrpSpPr/>
        <p:nvPr/>
      </p:nvGrpSpPr>
      <p:grpSpPr>
        <a:xfrm>
          <a:off x="0" y="0"/>
          <a:ext cx="0" cy="0"/>
          <a:chOff x="0" y="0"/>
          <a:chExt cx="0" cy="0"/>
        </a:xfrm>
      </p:grpSpPr>
      <p:sp>
        <p:nvSpPr>
          <p:cNvPr id="51202" name="TextBox 1">
            <a:extLst>
              <a:ext uri="{FF2B5EF4-FFF2-40B4-BE49-F238E27FC236}">
                <a16:creationId xmlns:a16="http://schemas.microsoft.com/office/drawing/2014/main" xmlns="" id="{D8328364-284C-78F7-DD19-987AD8C4A7B5}"/>
              </a:ext>
            </a:extLst>
          </p:cNvPr>
          <p:cNvSpPr txBox="1">
            <a:spLocks noChangeArrowheads="1"/>
          </p:cNvSpPr>
          <p:nvPr/>
        </p:nvSpPr>
        <p:spPr bwMode="auto">
          <a:xfrm>
            <a:off x="228600" y="228600"/>
            <a:ext cx="8763000" cy="1754188"/>
          </a:xfrm>
          <a:prstGeom prst="rect">
            <a:avLst/>
          </a:prstGeom>
          <a:noFill/>
          <a:ln w="9525">
            <a:noFill/>
            <a:miter lim="800000"/>
            <a:headEnd/>
            <a:tailEnd/>
          </a:ln>
        </p:spPr>
        <p:txBody>
          <a:bodyPr>
            <a:spAutoFit/>
          </a:bodyPr>
          <a:lstStyle/>
          <a:p>
            <a:pPr algn="ctr" eaLnBrk="1" hangingPunct="1">
              <a:defRPr/>
            </a:pPr>
            <a:r>
              <a:rPr lang="en-US" sz="3600" b="1" dirty="0">
                <a:latin typeface="Arial" charset="0"/>
              </a:rPr>
              <a:t>When Saul realized that the </a:t>
            </a:r>
            <a:r>
              <a:rPr lang="en-US" sz="3600" b="1" cap="small" dirty="0">
                <a:latin typeface="Arial" charset="0"/>
              </a:rPr>
              <a:t>Lord</a:t>
            </a:r>
            <a:r>
              <a:rPr lang="en-US" sz="3600" b="1" dirty="0">
                <a:latin typeface="Arial" charset="0"/>
              </a:rPr>
              <a:t> was with David and that his daughter Michal loved David,</a:t>
            </a:r>
            <a:endParaRPr lang="en-US" sz="3600" dirty="0">
              <a:latin typeface="Arial" charset="0"/>
            </a:endParaRPr>
          </a:p>
        </p:txBody>
      </p:sp>
      <p:pic>
        <p:nvPicPr>
          <p:cNvPr id="3" name="Picture 5" descr="C:\Users\Ryans\AppData\Local\Microsoft\Windows\Temporary Internet Files\Content.IE5\NEQGIVQV\MC900194096[1].wmf">
            <a:extLst>
              <a:ext uri="{FF2B5EF4-FFF2-40B4-BE49-F238E27FC236}">
                <a16:creationId xmlns:a16="http://schemas.microsoft.com/office/drawing/2014/main" xmlns="" id="{6A5CCB28-9E1C-AA08-F631-B3328F35F02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21526" y="1844318"/>
            <a:ext cx="1996495" cy="3472965"/>
          </a:xfrm>
          <a:prstGeom prst="rect">
            <a:avLst/>
          </a:prstGeom>
          <a:noFill/>
          <a:scene3d>
            <a:camera prst="orthographicFront">
              <a:rot lat="0" lon="10799999" rev="0"/>
            </a:camera>
            <a:lightRig rig="threePt" dir="t"/>
          </a:scene3d>
        </p:spPr>
      </p:pic>
      <p:pic>
        <p:nvPicPr>
          <p:cNvPr id="4" name="Picture 2" descr="C:\Users\Ryans\AppData\Local\Microsoft\Windows\Temporary Internet Files\Content.IE5\NEQGIVQV\MC900116132[1].wmf">
            <a:extLst>
              <a:ext uri="{FF2B5EF4-FFF2-40B4-BE49-F238E27FC236}">
                <a16:creationId xmlns:a16="http://schemas.microsoft.com/office/drawing/2014/main" xmlns="" id="{91C6A993-5BC6-D7F8-205D-C3621D505A0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1101018">
            <a:off x="889281" y="2619935"/>
            <a:ext cx="3297737" cy="3147563"/>
          </a:xfrm>
          <a:prstGeom prst="rect">
            <a:avLst/>
          </a:prstGeom>
          <a:noFill/>
          <a:ln>
            <a:noFill/>
          </a:ln>
          <a:scene3d>
            <a:camera prst="orthographicFront">
              <a:rot lat="0" lon="10800000" rev="0"/>
            </a:camera>
            <a:lightRig rig="threePt" dir="t"/>
          </a:scene3d>
        </p:spPr>
      </p:pic>
      <p:pic>
        <p:nvPicPr>
          <p:cNvPr id="68613" name="Picture 6" descr="j0078716">
            <a:extLst>
              <a:ext uri="{FF2B5EF4-FFF2-40B4-BE49-F238E27FC236}">
                <a16:creationId xmlns:a16="http://schemas.microsoft.com/office/drawing/2014/main" xmlns="" id="{53B4E330-DFF0-448E-4A8D-17350E91F7A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l="63620"/>
          <a:stretch>
            <a:fillRect/>
          </a:stretch>
        </p:blipFill>
        <p:spPr bwMode="auto">
          <a:xfrm>
            <a:off x="7010400" y="2286000"/>
            <a:ext cx="151606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a:gradFill>
        <a:effectLst/>
      </p:bgPr>
    </p:bg>
    <p:spTree>
      <p:nvGrpSpPr>
        <p:cNvPr id="1" name=""/>
        <p:cNvGrpSpPr/>
        <p:nvPr/>
      </p:nvGrpSpPr>
      <p:grpSpPr>
        <a:xfrm>
          <a:off x="0" y="0"/>
          <a:ext cx="0" cy="0"/>
          <a:chOff x="0" y="0"/>
          <a:chExt cx="0" cy="0"/>
        </a:xfrm>
      </p:grpSpPr>
      <p:sp>
        <p:nvSpPr>
          <p:cNvPr id="70658" name="TextBox 1">
            <a:extLst>
              <a:ext uri="{FF2B5EF4-FFF2-40B4-BE49-F238E27FC236}">
                <a16:creationId xmlns:a16="http://schemas.microsoft.com/office/drawing/2014/main" xmlns="" id="{D8BEE280-B893-4170-8320-3DE16490E652}"/>
              </a:ext>
            </a:extLst>
          </p:cNvPr>
          <p:cNvSpPr txBox="1">
            <a:spLocks noChangeArrowheads="1"/>
          </p:cNvSpPr>
          <p:nvPr/>
        </p:nvSpPr>
        <p:spPr bwMode="auto">
          <a:xfrm>
            <a:off x="228600" y="228600"/>
            <a:ext cx="8763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bg1"/>
                </a:solidFill>
              </a:rPr>
              <a:t>Saul became still more afraid of him, and he remained his enemy the rest of his days.</a:t>
            </a:r>
            <a:endParaRPr lang="en-US" altLang="en-US" sz="3600">
              <a:solidFill>
                <a:schemeClr val="bg1"/>
              </a:solidFill>
            </a:endParaRPr>
          </a:p>
        </p:txBody>
      </p:sp>
      <p:pic>
        <p:nvPicPr>
          <p:cNvPr id="3" name="Picture 5" descr="C:\Users\Ryans\AppData\Local\Microsoft\Windows\Temporary Internet Files\Content.IE5\NEQGIVQV\MC900194096[1].wmf">
            <a:extLst>
              <a:ext uri="{FF2B5EF4-FFF2-40B4-BE49-F238E27FC236}">
                <a16:creationId xmlns:a16="http://schemas.microsoft.com/office/drawing/2014/main" xmlns="" id="{E269A130-7BE3-9FE9-7DF7-B99B3D3C4F9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47759" y="3170062"/>
            <a:ext cx="1610879" cy="2802909"/>
          </a:xfrm>
          <a:prstGeom prst="rect">
            <a:avLst/>
          </a:prstGeom>
          <a:noFill/>
          <a:scene3d>
            <a:camera prst="orthographicFront">
              <a:rot lat="0" lon="10799999" rev="0"/>
            </a:camera>
            <a:lightRig rig="threePt" dir="t"/>
          </a:scene3d>
        </p:spPr>
      </p:pic>
      <p:pic>
        <p:nvPicPr>
          <p:cNvPr id="4" name="Picture 2" descr="C:\Users\Ryans\AppData\Local\Microsoft\Windows\Temporary Internet Files\Content.IE5\NEQGIVQV\MC900116132[1].wmf">
            <a:extLst>
              <a:ext uri="{FF2B5EF4-FFF2-40B4-BE49-F238E27FC236}">
                <a16:creationId xmlns:a16="http://schemas.microsoft.com/office/drawing/2014/main" xmlns="" id="{ABF6CCFD-B5CD-02ED-5503-1F27B3F7752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1101018">
            <a:off x="837078" y="2062695"/>
            <a:ext cx="2164619" cy="2065804"/>
          </a:xfrm>
          <a:prstGeom prst="rect">
            <a:avLst/>
          </a:prstGeom>
          <a:noFill/>
          <a:ln>
            <a:noFill/>
          </a:ln>
          <a:scene3d>
            <a:camera prst="orthographicFront">
              <a:rot lat="0" lon="10800000" rev="0"/>
            </a:camera>
            <a:lightRig rig="threePt" dir="t"/>
          </a:scene3d>
        </p:spPr>
      </p:pic>
      <p:sp>
        <p:nvSpPr>
          <p:cNvPr id="2" name="&quot;No&quot; Symbol 1">
            <a:extLst>
              <a:ext uri="{FF2B5EF4-FFF2-40B4-BE49-F238E27FC236}">
                <a16:creationId xmlns:a16="http://schemas.microsoft.com/office/drawing/2014/main" xmlns="" id="{71C17500-22A1-A0AD-4056-D7D84F047224}"/>
              </a:ext>
            </a:extLst>
          </p:cNvPr>
          <p:cNvSpPr/>
          <p:nvPr/>
        </p:nvSpPr>
        <p:spPr>
          <a:xfrm>
            <a:off x="4267200" y="2209800"/>
            <a:ext cx="4724400" cy="4389104"/>
          </a:xfrm>
          <a:prstGeom prst="noSmoking">
            <a:avLst/>
          </a:prstGeom>
          <a:solidFill>
            <a:srgbClr val="FF000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pic>
        <p:nvPicPr>
          <p:cNvPr id="182278" name="Picture 6" descr="MP900414034[1]">
            <a:extLst>
              <a:ext uri="{FF2B5EF4-FFF2-40B4-BE49-F238E27FC236}">
                <a16:creationId xmlns:a16="http://schemas.microsoft.com/office/drawing/2014/main" xmlns="" id="{A95E0AD5-DB89-D37E-B2D3-A9ED6BE1CD8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95400" y="4241734"/>
            <a:ext cx="1425039" cy="235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20FCE6-BB7A-9A79-088F-3FD3E99A61BB}"/>
              </a:ext>
            </a:extLst>
          </p:cNvPr>
          <p:cNvSpPr>
            <a:spLocks noGrp="1"/>
          </p:cNvSpPr>
          <p:nvPr>
            <p:ph type="title"/>
          </p:nvPr>
        </p:nvSpPr>
        <p:spPr/>
        <p:txBody>
          <a:bodyPr anchor="t"/>
          <a:lstStyle/>
          <a:p>
            <a:pPr>
              <a:defRPr/>
            </a:pPr>
            <a:r>
              <a:rPr lang="en-US" sz="3200" b="1" dirty="0">
                <a:latin typeface="+mn-lt"/>
              </a:rPr>
              <a:t/>
            </a:r>
            <a:br>
              <a:rPr lang="en-US" sz="3200" b="1" dirty="0">
                <a:latin typeface="+mn-lt"/>
              </a:rPr>
            </a:br>
            <a:endParaRPr lang="en-US" sz="3200" b="1" dirty="0">
              <a:latin typeface="+mn-lt"/>
            </a:endParaRPr>
          </a:p>
        </p:txBody>
      </p:sp>
      <p:sp>
        <p:nvSpPr>
          <p:cNvPr id="3" name="Title 1">
            <a:extLst>
              <a:ext uri="{FF2B5EF4-FFF2-40B4-BE49-F238E27FC236}">
                <a16:creationId xmlns:a16="http://schemas.microsoft.com/office/drawing/2014/main" xmlns="" id="{6E525288-DE84-F9EF-5F83-D717BD0AF2C2}"/>
              </a:ext>
            </a:extLst>
          </p:cNvPr>
          <p:cNvSpPr txBox="1">
            <a:spLocks/>
          </p:cNvSpPr>
          <p:nvPr/>
        </p:nvSpPr>
        <p:spPr bwMode="auto">
          <a:xfrm>
            <a:off x="457200" y="274638"/>
            <a:ext cx="8229600" cy="2620962"/>
          </a:xfrm>
          <a:prstGeom prst="rect">
            <a:avLst/>
          </a:prstGeom>
          <a:noFill/>
          <a:ln>
            <a:noFill/>
          </a:ln>
          <a:effectLst/>
        </p:spPr>
        <p:txBody>
          <a:bodyPr/>
          <a:lstStyle/>
          <a:p>
            <a:pPr algn="ctr">
              <a:defRPr/>
            </a:pPr>
            <a:r>
              <a:rPr lang="en-US" sz="3200" b="1" kern="0">
                <a:solidFill>
                  <a:schemeClr val="tx2"/>
                </a:solidFill>
                <a:effectLst>
                  <a:outerShdw blurRad="38100" dist="38100" dir="2700000" algn="tl">
                    <a:srgbClr val="000000"/>
                  </a:outerShdw>
                </a:effectLst>
                <a:latin typeface="+mn-lt"/>
                <a:ea typeface="+mj-ea"/>
                <a:cs typeface="+mj-cs"/>
              </a:rPr>
              <a:t>The Philistine commanders continued to go out to battle, and as often as they did, David met with more success than the rest of Saul’s officers, and his name became well known.</a:t>
            </a:r>
            <a:endParaRPr lang="en-US" sz="3200" b="1" kern="0" dirty="0">
              <a:solidFill>
                <a:schemeClr val="tx2"/>
              </a:solidFill>
              <a:effectLst>
                <a:outerShdw blurRad="38100" dist="38100" dir="2700000" algn="tl">
                  <a:srgbClr val="000000"/>
                </a:outerShdw>
              </a:effectLst>
              <a:latin typeface="+mn-lt"/>
              <a:ea typeface="+mj-ea"/>
              <a:cs typeface="+mj-cs"/>
            </a:endParaRPr>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xmlns="" id="{9FC706A5-ED5F-E426-1E10-9C8E98E130EB}"/>
              </a:ext>
            </a:extLst>
          </p:cNvPr>
          <p:cNvSpPr>
            <a:spLocks noChangeArrowheads="1"/>
          </p:cNvSpPr>
          <p:nvPr/>
        </p:nvSpPr>
        <p:spPr bwMode="auto">
          <a:xfrm>
            <a:off x="0" y="0"/>
            <a:ext cx="9144000" cy="6858000"/>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37891" name="Rectangle 3">
            <a:extLst>
              <a:ext uri="{FF2B5EF4-FFF2-40B4-BE49-F238E27FC236}">
                <a16:creationId xmlns:a16="http://schemas.microsoft.com/office/drawing/2014/main" xmlns="" id="{164DF18D-DC1D-471E-E264-86C422C0C116}"/>
              </a:ext>
            </a:extLst>
          </p:cNvPr>
          <p:cNvSpPr>
            <a:spLocks noGrp="1" noChangeArrowheads="1"/>
          </p:cNvSpPr>
          <p:nvPr>
            <p:ph type="body" idx="4294967295"/>
          </p:nvPr>
        </p:nvSpPr>
        <p:spPr>
          <a:xfrm>
            <a:off x="0" y="1905000"/>
            <a:ext cx="8915400" cy="4800600"/>
          </a:xfrm>
        </p:spPr>
        <p:txBody>
          <a:bodyPr/>
          <a:lstStyle/>
          <a:p>
            <a:pPr algn="ctr" eaLnBrk="1" hangingPunct="1">
              <a:buFontTx/>
              <a:buNone/>
            </a:pPr>
            <a:r>
              <a:rPr lang="en-US" altLang="en-US" sz="4000" b="1">
                <a:cs typeface="Arial" panose="020B0604020202020204" pitchFamily="34" charset="0"/>
              </a:rPr>
              <a:t>Galatians 5:26</a:t>
            </a:r>
          </a:p>
          <a:p>
            <a:pPr algn="ctr" eaLnBrk="1" hangingPunct="1">
              <a:buFontTx/>
              <a:buNone/>
            </a:pPr>
            <a:r>
              <a:rPr lang="en-US" altLang="en-US" sz="2000" b="1">
                <a:latin typeface="Comic Sans MS" panose="030F0702030302020204" pitchFamily="66" charset="0"/>
              </a:rPr>
              <a:t> </a:t>
            </a:r>
            <a:r>
              <a:rPr lang="en-US" altLang="en-US" sz="4000" b="1">
                <a:latin typeface="Comic Sans MS" panose="030F0702030302020204" pitchFamily="66" charset="0"/>
              </a:rPr>
              <a:t/>
            </a:r>
            <a:br>
              <a:rPr lang="en-US" altLang="en-US" sz="4000" b="1">
                <a:latin typeface="Comic Sans MS" panose="030F0702030302020204" pitchFamily="66" charset="0"/>
              </a:rPr>
            </a:br>
            <a:r>
              <a:rPr lang="en-US" altLang="en-US" sz="4000" b="1"/>
              <a:t>Let us not become conceited, provoking and envying each other.</a:t>
            </a:r>
            <a:endParaRPr lang="en-US" altLang="en-US" sz="4000" b="1">
              <a:latin typeface="Comic Sans MS" panose="030F0702030302020204" pitchFamily="66" charset="0"/>
            </a:endParaRPr>
          </a:p>
          <a:p>
            <a:pPr algn="ctr" eaLnBrk="1" hangingPunct="1">
              <a:buFontTx/>
              <a:buNone/>
            </a:pPr>
            <a:endParaRPr lang="en-US" altLang="en-US" sz="2000" b="1">
              <a:latin typeface="Comic Sans MS" panose="030F0702030302020204" pitchFamily="66" charset="0"/>
            </a:endParaRPr>
          </a:p>
          <a:p>
            <a:pPr algn="ctr" eaLnBrk="1" hangingPunct="1">
              <a:buFontTx/>
              <a:buNone/>
            </a:pPr>
            <a:endParaRPr lang="en-US" altLang="en-US" sz="2000" b="1">
              <a:latin typeface="Comic Sans MS" panose="030F0702030302020204" pitchFamily="66" charset="0"/>
            </a:endParaRPr>
          </a:p>
          <a:p>
            <a:pPr algn="ctr" eaLnBrk="1" hangingPunct="1">
              <a:buFontTx/>
              <a:buNone/>
            </a:pPr>
            <a:endParaRPr lang="en-US" altLang="en-US" sz="2000" b="1">
              <a:latin typeface="Comic Sans MS" panose="030F0702030302020204" pitchFamily="66" charset="0"/>
            </a:endParaRPr>
          </a:p>
          <a:p>
            <a:pPr algn="ctr" eaLnBrk="1" hangingPunct="1">
              <a:buFontTx/>
              <a:buNone/>
            </a:pPr>
            <a:endParaRPr lang="en-US" altLang="en-US" sz="2000" b="1">
              <a:latin typeface="Comic Sans MS" panose="030F0702030302020204" pitchFamily="66" charset="0"/>
            </a:endParaRPr>
          </a:p>
          <a:p>
            <a:pPr algn="ctr" eaLnBrk="1" hangingPunct="1">
              <a:buFontTx/>
              <a:buNone/>
            </a:pPr>
            <a:r>
              <a:rPr lang="en-US" altLang="en-US" sz="1600" b="1">
                <a:latin typeface="Comic Sans MS" panose="030F0702030302020204" pitchFamily="66" charset="0"/>
              </a:rPr>
              <a:t>Dig Site #12</a:t>
            </a:r>
          </a:p>
        </p:txBody>
      </p:sp>
      <p:pic>
        <p:nvPicPr>
          <p:cNvPr id="37893" name="Picture 5">
            <a:extLst>
              <a:ext uri="{FF2B5EF4-FFF2-40B4-BE49-F238E27FC236}">
                <a16:creationId xmlns:a16="http://schemas.microsoft.com/office/drawing/2014/main" xmlns="" id="{6DC85C3D-F01D-F480-303E-AC4C22AD5A1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4953000"/>
            <a:ext cx="20574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6">
            <a:extLst>
              <a:ext uri="{FF2B5EF4-FFF2-40B4-BE49-F238E27FC236}">
                <a16:creationId xmlns:a16="http://schemas.microsoft.com/office/drawing/2014/main" xmlns="" id="{CF1A065D-C461-3B3C-5229-8E8E6096950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34200" y="4419600"/>
            <a:ext cx="1489075"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xmlns="" id="{C8D61F8A-95DB-6613-F0D4-026918030720}"/>
              </a:ext>
            </a:extLst>
          </p:cNvPr>
          <p:cNvSpPr/>
          <p:nvPr/>
        </p:nvSpPr>
        <p:spPr>
          <a:xfrm>
            <a:off x="1608787" y="637981"/>
            <a:ext cx="5926431" cy="1107996"/>
          </a:xfrm>
          <a:prstGeom prst="rect">
            <a:avLst/>
          </a:prstGeom>
          <a:noFill/>
        </p:spPr>
        <p:txBody>
          <a:bodyPr wrap="none" lIns="91440" tIns="45720" rIns="91440" bIns="45720">
            <a:spAutoFit/>
          </a:bodyPr>
          <a:lstStyle/>
          <a:p>
            <a:pPr algn="ctr"/>
            <a:r>
              <a:rPr lang="en-US" sz="6600" b="1" cap="none" spc="0" dirty="0">
                <a:ln w="22225">
                  <a:solidFill>
                    <a:schemeClr val="accent2"/>
                  </a:solidFill>
                  <a:prstDash val="solid"/>
                </a:ln>
                <a:solidFill>
                  <a:schemeClr val="accent2">
                    <a:lumMod val="50000"/>
                  </a:schemeClr>
                </a:solidFill>
                <a:effectLst>
                  <a:outerShdw blurRad="38100" dist="114300" dir="6000000" sx="110000" sy="110000" algn="ctr" rotWithShape="0">
                    <a:srgbClr val="000000">
                      <a:alpha val="45000"/>
                    </a:srgbClr>
                  </a:outerShdw>
                </a:effectLst>
              </a:rPr>
              <a:t>Memory Verse</a:t>
            </a:r>
          </a:p>
        </p:txBody>
      </p:sp>
    </p:spTree>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73730" name="TextBox 2">
            <a:extLst>
              <a:ext uri="{FF2B5EF4-FFF2-40B4-BE49-F238E27FC236}">
                <a16:creationId xmlns:a16="http://schemas.microsoft.com/office/drawing/2014/main" xmlns="" id="{7B519921-511A-8936-7383-3BCF153DAE2B}"/>
              </a:ext>
            </a:extLst>
          </p:cNvPr>
          <p:cNvSpPr txBox="1">
            <a:spLocks noChangeArrowheads="1"/>
          </p:cNvSpPr>
          <p:nvPr/>
        </p:nvSpPr>
        <p:spPr bwMode="auto">
          <a:xfrm>
            <a:off x="3429000" y="4648200"/>
            <a:ext cx="54340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t>Saul told his son Jonathan and all the attendants to kill David.</a:t>
            </a:r>
            <a:endParaRPr lang="en-US" altLang="en-US" sz="3600"/>
          </a:p>
        </p:txBody>
      </p:sp>
      <p:pic>
        <p:nvPicPr>
          <p:cNvPr id="73731" name="Picture 2" descr="http://t2.gstatic.com/images?q=tbn:ANd9GcRJ_zCV4Nv0N4os0lQN3dj-bKiahI5JaqrzhDjdtIoMkf97Vtcu2w">
            <a:extLst>
              <a:ext uri="{FF2B5EF4-FFF2-40B4-BE49-F238E27FC236}">
                <a16:creationId xmlns:a16="http://schemas.microsoft.com/office/drawing/2014/main" xmlns="" id="{D6C81393-525F-E848-F14F-3D8B44D5E1C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29200" y="0"/>
            <a:ext cx="1625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2" name="Picture 5" descr="C:\Users\Ryans\AppData\Local\Microsoft\Windows\Temporary Internet Files\Content.IE5\NEQGIVQV\MC900194096[1].wmf">
            <a:extLst>
              <a:ext uri="{FF2B5EF4-FFF2-40B4-BE49-F238E27FC236}">
                <a16:creationId xmlns:a16="http://schemas.microsoft.com/office/drawing/2014/main" xmlns="" id="{505347CC-6AE4-10B8-4CE9-88E01677E0F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09800" y="533400"/>
            <a:ext cx="175101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quot;No&quot; Symbol 5">
            <a:extLst>
              <a:ext uri="{FF2B5EF4-FFF2-40B4-BE49-F238E27FC236}">
                <a16:creationId xmlns:a16="http://schemas.microsoft.com/office/drawing/2014/main" xmlns="" id="{5459F91F-F909-7C78-F1E6-EEEDD2B15A9E}"/>
              </a:ext>
            </a:extLst>
          </p:cNvPr>
          <p:cNvSpPr/>
          <p:nvPr/>
        </p:nvSpPr>
        <p:spPr>
          <a:xfrm>
            <a:off x="1981200" y="1219200"/>
            <a:ext cx="1600200" cy="1525588"/>
          </a:xfrm>
          <a:prstGeom prst="noSmoking">
            <a:avLst/>
          </a:prstGeom>
          <a:solidFill>
            <a:srgbClr val="FF000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pic>
        <p:nvPicPr>
          <p:cNvPr id="4" name="Picture 2" descr="C:\Users\Ryans\AppData\Local\Microsoft\Windows\Temporary Internet Files\Content.IE5\NEQGIVQV\MC900116132[1].wmf">
            <a:extLst>
              <a:ext uri="{FF2B5EF4-FFF2-40B4-BE49-F238E27FC236}">
                <a16:creationId xmlns:a16="http://schemas.microsoft.com/office/drawing/2014/main" xmlns="" id="{3FE87B3A-8D19-0B66-CA79-B7808AAD44C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21101018">
            <a:off x="-74332" y="3212072"/>
            <a:ext cx="3297737" cy="3147564"/>
          </a:xfrm>
          <a:prstGeom prst="rect">
            <a:avLst/>
          </a:prstGeom>
          <a:noFill/>
          <a:ln>
            <a:noFill/>
          </a:ln>
          <a:scene3d>
            <a:camera prst="orthographicFront">
              <a:rot lat="0" lon="10800000" rev="0"/>
            </a:camera>
            <a:lightRig rig="threePt" dir="t"/>
          </a:scene3d>
        </p:spPr>
      </p:pic>
      <p:pic>
        <p:nvPicPr>
          <p:cNvPr id="73735" name="Picture 8" descr="j0158231">
            <a:extLst>
              <a:ext uri="{FF2B5EF4-FFF2-40B4-BE49-F238E27FC236}">
                <a16:creationId xmlns:a16="http://schemas.microsoft.com/office/drawing/2014/main" xmlns="" id="{6E008401-82C1-86FD-B0F2-8CAF78546E6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8001000" y="304800"/>
            <a:ext cx="1143000"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6" name="Picture 9" descr="j0158231">
            <a:extLst>
              <a:ext uri="{FF2B5EF4-FFF2-40B4-BE49-F238E27FC236}">
                <a16:creationId xmlns:a16="http://schemas.microsoft.com/office/drawing/2014/main" xmlns="" id="{0D845144-2290-C038-06A1-A98F14A2B066}"/>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7010400" y="990600"/>
            <a:ext cx="1295400"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a:gradFill>
        <a:effectLst/>
      </p:bgPr>
    </p:bg>
    <p:spTree>
      <p:nvGrpSpPr>
        <p:cNvPr id="1" name=""/>
        <p:cNvGrpSpPr/>
        <p:nvPr/>
      </p:nvGrpSpPr>
      <p:grpSpPr>
        <a:xfrm>
          <a:off x="0" y="0"/>
          <a:ext cx="0" cy="0"/>
          <a:chOff x="0" y="0"/>
          <a:chExt cx="0" cy="0"/>
        </a:xfrm>
      </p:grpSpPr>
      <p:sp>
        <p:nvSpPr>
          <p:cNvPr id="75778" name="TextBox 1">
            <a:extLst>
              <a:ext uri="{FF2B5EF4-FFF2-40B4-BE49-F238E27FC236}">
                <a16:creationId xmlns:a16="http://schemas.microsoft.com/office/drawing/2014/main" xmlns="" id="{C7460029-ACEB-615C-1CF6-195F0F88605E}"/>
              </a:ext>
            </a:extLst>
          </p:cNvPr>
          <p:cNvSpPr txBox="1">
            <a:spLocks noChangeArrowheads="1"/>
          </p:cNvSpPr>
          <p:nvPr/>
        </p:nvSpPr>
        <p:spPr bwMode="auto">
          <a:xfrm>
            <a:off x="533400" y="304800"/>
            <a:ext cx="8305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a:solidFill>
                  <a:schemeClr val="bg1"/>
                </a:solidFill>
              </a:rPr>
              <a:t>But Jonathan had taken a great liking to David and warned him,</a:t>
            </a:r>
            <a:endParaRPr lang="en-US" altLang="en-US" sz="3600">
              <a:solidFill>
                <a:schemeClr val="bg1"/>
              </a:solidFill>
            </a:endParaRPr>
          </a:p>
        </p:txBody>
      </p:sp>
      <p:pic>
        <p:nvPicPr>
          <p:cNvPr id="75779" name="Picture 2" descr="http://t2.gstatic.com/images?q=tbn:ANd9GcRJ_zCV4Nv0N4os0lQN3dj-bKiahI5JaqrzhDjdtIoMkf97Vtcu2w">
            <a:extLst>
              <a:ext uri="{FF2B5EF4-FFF2-40B4-BE49-F238E27FC236}">
                <a16:creationId xmlns:a16="http://schemas.microsoft.com/office/drawing/2014/main" xmlns="" id="{73779299-1C67-CB15-CC03-6CABBA48580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53000" y="1828800"/>
            <a:ext cx="3697288"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AutoShape 8">
            <a:extLst>
              <a:ext uri="{FF2B5EF4-FFF2-40B4-BE49-F238E27FC236}">
                <a16:creationId xmlns:a16="http://schemas.microsoft.com/office/drawing/2014/main" xmlns="" id="{66D1C8D7-D68C-653F-6AB8-02E02EDA0D63}"/>
              </a:ext>
            </a:extLst>
          </p:cNvPr>
          <p:cNvSpPr>
            <a:spLocks noChangeArrowheads="1"/>
          </p:cNvSpPr>
          <p:nvPr/>
        </p:nvSpPr>
        <p:spPr bwMode="auto">
          <a:xfrm>
            <a:off x="0" y="1371600"/>
            <a:ext cx="4419600" cy="4876800"/>
          </a:xfrm>
          <a:prstGeom prst="wedgeEllipseCallout">
            <a:avLst>
              <a:gd name="adj1" fmla="val 90120"/>
              <a:gd name="adj2" fmla="val -20278"/>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75781" name="TextBox 1">
            <a:extLst>
              <a:ext uri="{FF2B5EF4-FFF2-40B4-BE49-F238E27FC236}">
                <a16:creationId xmlns:a16="http://schemas.microsoft.com/office/drawing/2014/main" xmlns="" id="{6E682259-1C01-9F14-49D0-A5CDAE1F1CAF}"/>
              </a:ext>
            </a:extLst>
          </p:cNvPr>
          <p:cNvSpPr txBox="1">
            <a:spLocks noChangeArrowheads="1"/>
          </p:cNvSpPr>
          <p:nvPr/>
        </p:nvSpPr>
        <p:spPr bwMode="auto">
          <a:xfrm>
            <a:off x="381000" y="2133600"/>
            <a:ext cx="37338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t>My father Saul is looking for a chance to kill you. Be on your guard tomorrow morning; go into hiding and stay there.</a:t>
            </a:r>
            <a:endParaRPr lang="en-US" altLang="en-US" sz="2800"/>
          </a:p>
        </p:txBody>
      </p:sp>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6" descr="MP900448519[1]">
            <a:extLst>
              <a:ext uri="{FF2B5EF4-FFF2-40B4-BE49-F238E27FC236}">
                <a16:creationId xmlns:a16="http://schemas.microsoft.com/office/drawing/2014/main" xmlns="" id="{565DD99D-67A7-9A8E-9365-A3D74449B19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0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7" name="Picture 2" descr="http://t2.gstatic.com/images?q=tbn:ANd9GcRJ_zCV4Nv0N4os0lQN3dj-bKiahI5JaqrzhDjdtIoMkf97Vtcu2w">
            <a:extLst>
              <a:ext uri="{FF2B5EF4-FFF2-40B4-BE49-F238E27FC236}">
                <a16:creationId xmlns:a16="http://schemas.microsoft.com/office/drawing/2014/main" xmlns="" id="{3F02C54F-D99C-ACBE-FFA3-31AFF22962A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953000" y="1828800"/>
            <a:ext cx="3697288"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AutoShape 4">
            <a:extLst>
              <a:ext uri="{FF2B5EF4-FFF2-40B4-BE49-F238E27FC236}">
                <a16:creationId xmlns:a16="http://schemas.microsoft.com/office/drawing/2014/main" xmlns="" id="{7470ACA4-AEDF-76BF-7A82-BE4252AF125B}"/>
              </a:ext>
            </a:extLst>
          </p:cNvPr>
          <p:cNvSpPr>
            <a:spLocks noChangeArrowheads="1"/>
          </p:cNvSpPr>
          <p:nvPr/>
        </p:nvSpPr>
        <p:spPr bwMode="auto">
          <a:xfrm>
            <a:off x="0" y="304800"/>
            <a:ext cx="4419600" cy="5943600"/>
          </a:xfrm>
          <a:prstGeom prst="wedgeEllipseCallout">
            <a:avLst>
              <a:gd name="adj1" fmla="val 90120"/>
              <a:gd name="adj2" fmla="val -7667"/>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77829" name="TextBox 1">
            <a:extLst>
              <a:ext uri="{FF2B5EF4-FFF2-40B4-BE49-F238E27FC236}">
                <a16:creationId xmlns:a16="http://schemas.microsoft.com/office/drawing/2014/main" xmlns="" id="{ADC81A52-54E2-75F7-D6B2-053BDDEDB318}"/>
              </a:ext>
            </a:extLst>
          </p:cNvPr>
          <p:cNvSpPr txBox="1">
            <a:spLocks noChangeArrowheads="1"/>
          </p:cNvSpPr>
          <p:nvPr/>
        </p:nvSpPr>
        <p:spPr bwMode="auto">
          <a:xfrm>
            <a:off x="457200" y="1295400"/>
            <a:ext cx="35814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t>I will go out and stand with my father in the field where you are. I’ll speak to him about you and will tell you what I find out.</a:t>
            </a:r>
            <a:endParaRPr lang="en-US" altLang="en-US" sz="2800"/>
          </a:p>
        </p:txBody>
      </p:sp>
    </p:spTree>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10" descr="j0157743">
            <a:extLst>
              <a:ext uri="{FF2B5EF4-FFF2-40B4-BE49-F238E27FC236}">
                <a16:creationId xmlns:a16="http://schemas.microsoft.com/office/drawing/2014/main" xmlns="" id="{D238E239-DCC3-3119-0EC1-4BBFA4A37A1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t="29564" b="36955"/>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6" name="Picture 2" descr="http://t2.gstatic.com/images?q=tbn:ANd9GcRJ_zCV4Nv0N4os0lQN3dj-bKiahI5JaqrzhDjdtIoMkf97Vtcu2w">
            <a:extLst>
              <a:ext uri="{FF2B5EF4-FFF2-40B4-BE49-F238E27FC236}">
                <a16:creationId xmlns:a16="http://schemas.microsoft.com/office/drawing/2014/main" xmlns="" id="{BE069050-F84C-41B9-6D17-3808DC672E4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2209800"/>
            <a:ext cx="1173163"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7" name="AutoShape 8">
            <a:extLst>
              <a:ext uri="{FF2B5EF4-FFF2-40B4-BE49-F238E27FC236}">
                <a16:creationId xmlns:a16="http://schemas.microsoft.com/office/drawing/2014/main" xmlns="" id="{0C4678D0-82D0-8592-691D-62F986177E1C}"/>
              </a:ext>
            </a:extLst>
          </p:cNvPr>
          <p:cNvSpPr>
            <a:spLocks noChangeArrowheads="1"/>
          </p:cNvSpPr>
          <p:nvPr/>
        </p:nvSpPr>
        <p:spPr bwMode="auto">
          <a:xfrm>
            <a:off x="1219200" y="1447800"/>
            <a:ext cx="8077200" cy="2590800"/>
          </a:xfrm>
          <a:prstGeom prst="wedgeEllipseCallout">
            <a:avLst>
              <a:gd name="adj1" fmla="val -52417"/>
              <a:gd name="adj2" fmla="val 19019"/>
            </a:avLst>
          </a:prstGeom>
          <a:solidFill>
            <a:srgbClr val="FF0000"/>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79878" name="TextBox 1">
            <a:extLst>
              <a:ext uri="{FF2B5EF4-FFF2-40B4-BE49-F238E27FC236}">
                <a16:creationId xmlns:a16="http://schemas.microsoft.com/office/drawing/2014/main" xmlns="" id="{7232A073-5AAC-708F-53C0-6AE871D0BAAC}"/>
              </a:ext>
            </a:extLst>
          </p:cNvPr>
          <p:cNvSpPr txBox="1">
            <a:spLocks noChangeArrowheads="1"/>
          </p:cNvSpPr>
          <p:nvPr/>
        </p:nvSpPr>
        <p:spPr bwMode="auto">
          <a:xfrm>
            <a:off x="2036886" y="1644615"/>
            <a:ext cx="6441828"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600" b="1" dirty="0"/>
              <a:t>Let not the king do wrong to his servant David; he has not wronged you, and what he has done has benefited you greatly. He took his life in his hands when he killed the Philistine.</a:t>
            </a:r>
            <a:endParaRPr lang="en-US" altLang="en-US" sz="2600" dirty="0"/>
          </a:p>
        </p:txBody>
      </p:sp>
      <p:pic>
        <p:nvPicPr>
          <p:cNvPr id="79879" name="Picture 2" descr="C:\Users\Ryans\AppData\Local\Microsoft\Windows\Temporary Internet Files\Content.IE5\NEQGIVQV\MC900116132[1].wmf">
            <a:extLst>
              <a:ext uri="{FF2B5EF4-FFF2-40B4-BE49-F238E27FC236}">
                <a16:creationId xmlns:a16="http://schemas.microsoft.com/office/drawing/2014/main" xmlns="" id="{CFF33FD8-155B-3B78-F018-D935B1EB7BD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96000" y="3949700"/>
            <a:ext cx="3048000"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0" name="TextBox 1">
            <a:extLst>
              <a:ext uri="{FF2B5EF4-FFF2-40B4-BE49-F238E27FC236}">
                <a16:creationId xmlns:a16="http://schemas.microsoft.com/office/drawing/2014/main" xmlns="" id="{D70FEA06-4DAB-CE52-6E52-55EDC2A513BC}"/>
              </a:ext>
            </a:extLst>
          </p:cNvPr>
          <p:cNvSpPr txBox="1">
            <a:spLocks noChangeArrowheads="1"/>
          </p:cNvSpPr>
          <p:nvPr/>
        </p:nvSpPr>
        <p:spPr bwMode="auto">
          <a:xfrm>
            <a:off x="152400" y="0"/>
            <a:ext cx="8991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t>Jonathan spoke well of </a:t>
            </a:r>
          </a:p>
          <a:p>
            <a:pPr eaLnBrk="1" hangingPunct="1">
              <a:spcBef>
                <a:spcPct val="0"/>
              </a:spcBef>
              <a:buFontTx/>
              <a:buNone/>
            </a:pPr>
            <a:r>
              <a:rPr lang="en-US" altLang="en-US" b="1"/>
              <a:t>David to Saul his father </a:t>
            </a:r>
          </a:p>
          <a:p>
            <a:pPr eaLnBrk="1" hangingPunct="1">
              <a:spcBef>
                <a:spcPct val="0"/>
              </a:spcBef>
              <a:buFontTx/>
              <a:buNone/>
            </a:pPr>
            <a:r>
              <a:rPr lang="en-US" altLang="en-US" b="1"/>
              <a:t>and said to him,</a:t>
            </a:r>
          </a:p>
        </p:txBody>
      </p:sp>
    </p:spTree>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j0157743">
            <a:extLst>
              <a:ext uri="{FF2B5EF4-FFF2-40B4-BE49-F238E27FC236}">
                <a16:creationId xmlns:a16="http://schemas.microsoft.com/office/drawing/2014/main" xmlns="" id="{4D02BEB6-3223-1636-0B76-ACA1C5C4B4B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t="29564" b="36955"/>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xmlns="" id="{B5A8F11C-C258-34B6-1FFC-0683A35703AC}"/>
              </a:ext>
            </a:extLst>
          </p:cNvPr>
          <p:cNvGrpSpPr>
            <a:grpSpLocks/>
          </p:cNvGrpSpPr>
          <p:nvPr/>
        </p:nvGrpSpPr>
        <p:grpSpPr bwMode="auto">
          <a:xfrm>
            <a:off x="1905000" y="4953000"/>
            <a:ext cx="1200150" cy="1698625"/>
            <a:chOff x="1036320" y="4678363"/>
            <a:chExt cx="1200912" cy="1698053"/>
          </a:xfrm>
        </p:grpSpPr>
        <p:sp>
          <p:nvSpPr>
            <p:cNvPr id="3" name="Oval Callout 2">
              <a:extLst>
                <a:ext uri="{FF2B5EF4-FFF2-40B4-BE49-F238E27FC236}">
                  <a16:creationId xmlns:a16="http://schemas.microsoft.com/office/drawing/2014/main" xmlns="" id="{C8E67F9A-0B43-7B5B-C927-DB3BE917EDB1}"/>
                </a:ext>
              </a:extLst>
            </p:cNvPr>
            <p:cNvSpPr/>
            <p:nvPr/>
          </p:nvSpPr>
          <p:spPr>
            <a:xfrm>
              <a:off x="1066800" y="4752915"/>
              <a:ext cx="1143000" cy="1419285"/>
            </a:xfrm>
            <a:prstGeom prst="wedgeEllipseCallout">
              <a:avLst/>
            </a:prstGeom>
            <a:solidFill>
              <a:schemeClr val="bg1"/>
            </a:solidFill>
            <a:scene3d>
              <a:camera prst="orthographicFront">
                <a:rot lat="0" lon="10799999"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1929" name="TextBox 1">
              <a:extLst>
                <a:ext uri="{FF2B5EF4-FFF2-40B4-BE49-F238E27FC236}">
                  <a16:creationId xmlns:a16="http://schemas.microsoft.com/office/drawing/2014/main" xmlns="" id="{8BF8F005-8333-2942-F254-8F16FA95AE95}"/>
                </a:ext>
              </a:extLst>
            </p:cNvPr>
            <p:cNvSpPr txBox="1">
              <a:spLocks noChangeArrowheads="1"/>
            </p:cNvSpPr>
            <p:nvPr/>
          </p:nvSpPr>
          <p:spPr bwMode="auto">
            <a:xfrm>
              <a:off x="1147763" y="4678363"/>
              <a:ext cx="1089025"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9600" b="1">
                  <a:solidFill>
                    <a:srgbClr val="FF0000"/>
                  </a:solidFill>
                </a:rPr>
                <a:t>?</a:t>
              </a:r>
            </a:p>
          </p:txBody>
        </p:sp>
      </p:grpSp>
      <p:pic>
        <p:nvPicPr>
          <p:cNvPr id="81924" name="Picture 2" descr="http://t2.gstatic.com/images?q=tbn:ANd9GcRJ_zCV4Nv0N4os0lQN3dj-bKiahI5JaqrzhDjdtIoMkf97Vtcu2w">
            <a:extLst>
              <a:ext uri="{FF2B5EF4-FFF2-40B4-BE49-F238E27FC236}">
                <a16:creationId xmlns:a16="http://schemas.microsoft.com/office/drawing/2014/main" xmlns="" id="{E8DD0DED-6154-718A-3972-DF80D58D41D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4800" y="2209800"/>
            <a:ext cx="1173163"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5" name="AutoShape 7">
            <a:extLst>
              <a:ext uri="{FF2B5EF4-FFF2-40B4-BE49-F238E27FC236}">
                <a16:creationId xmlns:a16="http://schemas.microsoft.com/office/drawing/2014/main" xmlns="" id="{D4CFAF61-0F53-BCFD-730E-FD3848CC12E8}"/>
              </a:ext>
            </a:extLst>
          </p:cNvPr>
          <p:cNvSpPr>
            <a:spLocks noChangeArrowheads="1"/>
          </p:cNvSpPr>
          <p:nvPr/>
        </p:nvSpPr>
        <p:spPr bwMode="auto">
          <a:xfrm>
            <a:off x="1219200" y="0"/>
            <a:ext cx="8610600" cy="3581400"/>
          </a:xfrm>
          <a:prstGeom prst="wedgeEllipseCallout">
            <a:avLst>
              <a:gd name="adj1" fmla="val -46551"/>
              <a:gd name="adj2" fmla="val 36213"/>
            </a:avLst>
          </a:prstGeom>
          <a:solidFill>
            <a:srgbClr val="FF0000"/>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57350" name="TextBox 1">
            <a:extLst>
              <a:ext uri="{FF2B5EF4-FFF2-40B4-BE49-F238E27FC236}">
                <a16:creationId xmlns:a16="http://schemas.microsoft.com/office/drawing/2014/main" xmlns="" id="{1CB23755-B61E-6462-D4C2-4B78820FCCD0}"/>
              </a:ext>
            </a:extLst>
          </p:cNvPr>
          <p:cNvSpPr txBox="1">
            <a:spLocks noChangeArrowheads="1"/>
          </p:cNvSpPr>
          <p:nvPr/>
        </p:nvSpPr>
        <p:spPr bwMode="auto">
          <a:xfrm>
            <a:off x="1980277" y="685800"/>
            <a:ext cx="7239000" cy="2554288"/>
          </a:xfrm>
          <a:prstGeom prst="rect">
            <a:avLst/>
          </a:prstGeom>
          <a:noFill/>
          <a:ln w="9525">
            <a:noFill/>
            <a:miter lim="800000"/>
            <a:headEnd/>
            <a:tailEnd/>
          </a:ln>
        </p:spPr>
        <p:txBody>
          <a:bodyPr>
            <a:spAutoFit/>
          </a:bodyPr>
          <a:lstStyle/>
          <a:p>
            <a:pPr eaLnBrk="1" hangingPunct="1">
              <a:defRPr/>
            </a:pPr>
            <a:r>
              <a:rPr lang="en-US" sz="3200" b="1" dirty="0">
                <a:latin typeface="Arial" charset="0"/>
              </a:rPr>
              <a:t>The </a:t>
            </a:r>
            <a:r>
              <a:rPr lang="en-US" sz="3200" b="1" cap="small" dirty="0">
                <a:latin typeface="Arial" charset="0"/>
              </a:rPr>
              <a:t>Lord</a:t>
            </a:r>
            <a:r>
              <a:rPr lang="en-US" sz="3200" b="1" dirty="0">
                <a:latin typeface="Arial" charset="0"/>
              </a:rPr>
              <a:t> won a great victory for all Israel, and you saw it and were glad. Why then would you do wrong to an innocent man like David by killing him for no reason?</a:t>
            </a:r>
            <a:endParaRPr lang="en-US" sz="3200" dirty="0">
              <a:solidFill>
                <a:schemeClr val="bg1"/>
              </a:solidFill>
              <a:latin typeface="Arial" charset="0"/>
            </a:endParaRPr>
          </a:p>
        </p:txBody>
      </p:sp>
      <p:pic>
        <p:nvPicPr>
          <p:cNvPr id="81927" name="Picture 2" descr="C:\Users\Ryans\AppData\Local\Microsoft\Windows\Temporary Internet Files\Content.IE5\NEQGIVQV\MC900116132[1].wmf">
            <a:extLst>
              <a:ext uri="{FF2B5EF4-FFF2-40B4-BE49-F238E27FC236}">
                <a16:creationId xmlns:a16="http://schemas.microsoft.com/office/drawing/2014/main" xmlns="" id="{5F370FEA-C0CF-1FF5-AB21-AF132AB2BEA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67400" y="3048000"/>
            <a:ext cx="3048000"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58370" name="TextBox 1">
            <a:extLst>
              <a:ext uri="{FF2B5EF4-FFF2-40B4-BE49-F238E27FC236}">
                <a16:creationId xmlns:a16="http://schemas.microsoft.com/office/drawing/2014/main" xmlns="" id="{945354F7-9F55-66E9-23FD-B7DA43F2D912}"/>
              </a:ext>
            </a:extLst>
          </p:cNvPr>
          <p:cNvSpPr txBox="1">
            <a:spLocks noChangeArrowheads="1"/>
          </p:cNvSpPr>
          <p:nvPr/>
        </p:nvSpPr>
        <p:spPr bwMode="auto">
          <a:xfrm>
            <a:off x="304800" y="228600"/>
            <a:ext cx="8839200" cy="1570038"/>
          </a:xfrm>
          <a:prstGeom prst="rect">
            <a:avLst/>
          </a:prstGeom>
          <a:noFill/>
          <a:ln w="9525">
            <a:noFill/>
            <a:miter lim="800000"/>
            <a:headEnd/>
            <a:tailEnd/>
          </a:ln>
        </p:spPr>
        <p:txBody>
          <a:bodyPr>
            <a:spAutoFit/>
          </a:bodyPr>
          <a:lstStyle/>
          <a:p>
            <a:pPr algn="ctr" eaLnBrk="1" hangingPunct="1">
              <a:defRPr/>
            </a:pPr>
            <a:r>
              <a:rPr lang="en-US" sz="3200" b="1" dirty="0">
                <a:latin typeface="Arial" charset="0"/>
              </a:rPr>
              <a:t>Saul listened to Jonathan and took this oath: “As surely as the </a:t>
            </a:r>
            <a:r>
              <a:rPr lang="en-US" sz="3200" b="1" cap="small" dirty="0">
                <a:latin typeface="Arial" charset="0"/>
              </a:rPr>
              <a:t>Lord</a:t>
            </a:r>
            <a:r>
              <a:rPr lang="en-US" sz="3200" b="1" dirty="0">
                <a:latin typeface="Arial" charset="0"/>
              </a:rPr>
              <a:t> lives, David will not be put to death.”</a:t>
            </a:r>
            <a:endParaRPr lang="en-US" sz="3200" dirty="0">
              <a:latin typeface="Arial" charset="0"/>
            </a:endParaRPr>
          </a:p>
        </p:txBody>
      </p:sp>
      <p:sp>
        <p:nvSpPr>
          <p:cNvPr id="83971" name="TextBox 2">
            <a:extLst>
              <a:ext uri="{FF2B5EF4-FFF2-40B4-BE49-F238E27FC236}">
                <a16:creationId xmlns:a16="http://schemas.microsoft.com/office/drawing/2014/main" xmlns="" id="{7095C1DE-B2CD-CCBF-AC64-8A09D5D3C627}"/>
              </a:ext>
            </a:extLst>
          </p:cNvPr>
          <p:cNvSpPr txBox="1">
            <a:spLocks noChangeArrowheads="1"/>
          </p:cNvSpPr>
          <p:nvPr/>
        </p:nvSpPr>
        <p:spPr bwMode="auto">
          <a:xfrm>
            <a:off x="123825" y="4724400"/>
            <a:ext cx="8991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t>So Jonathan called David and told him the whole conversation. He brought him to Saul, and David was with Saul as before.</a:t>
            </a:r>
            <a:endParaRPr lang="en-US" altLang="en-US"/>
          </a:p>
        </p:txBody>
      </p:sp>
      <p:pic>
        <p:nvPicPr>
          <p:cNvPr id="83972" name="Picture 2" descr="C:\Users\Ryans\AppData\Local\Microsoft\Windows\Temporary Internet Files\Content.IE5\NEQGIVQV\MC900116132[1].wmf">
            <a:extLst>
              <a:ext uri="{FF2B5EF4-FFF2-40B4-BE49-F238E27FC236}">
                <a16:creationId xmlns:a16="http://schemas.microsoft.com/office/drawing/2014/main" xmlns="" id="{2040BE48-44E1-45B8-66DF-9067167CA1F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71800" y="2133600"/>
            <a:ext cx="2667000"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Users\Ryans\AppData\Local\Microsoft\Windows\Temporary Internet Files\Content.IE5\NEQGIVQV\MC900194096[1].wmf">
            <a:extLst>
              <a:ext uri="{FF2B5EF4-FFF2-40B4-BE49-F238E27FC236}">
                <a16:creationId xmlns:a16="http://schemas.microsoft.com/office/drawing/2014/main" xmlns="" id="{9D6516CB-70A1-3DD3-F888-B32048206EA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53200" y="1982926"/>
            <a:ext cx="1371600" cy="2386567"/>
          </a:xfrm>
          <a:prstGeom prst="rect">
            <a:avLst/>
          </a:prstGeom>
          <a:noFill/>
          <a:scene3d>
            <a:camera prst="orthographicFront">
              <a:rot lat="0" lon="10799999" rev="0"/>
            </a:camera>
            <a:lightRig rig="threePt" dir="t"/>
          </a:scene3d>
        </p:spPr>
      </p:pic>
      <p:pic>
        <p:nvPicPr>
          <p:cNvPr id="83974" name="Picture 2" descr="http://t2.gstatic.com/images?q=tbn:ANd9GcRJ_zCV4Nv0N4os0lQN3dj-bKiahI5JaqrzhDjdtIoMkf97Vtcu2w">
            <a:extLst>
              <a:ext uri="{FF2B5EF4-FFF2-40B4-BE49-F238E27FC236}">
                <a16:creationId xmlns:a16="http://schemas.microsoft.com/office/drawing/2014/main" xmlns="" id="{E8C31C7A-0497-A534-626B-0809412B35E0}"/>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295400" y="1905000"/>
            <a:ext cx="82708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86018" name="TextBox 1">
            <a:extLst>
              <a:ext uri="{FF2B5EF4-FFF2-40B4-BE49-F238E27FC236}">
                <a16:creationId xmlns:a16="http://schemas.microsoft.com/office/drawing/2014/main" xmlns="" id="{2A6B5ABB-AB03-1FD8-9EC7-34E764D37883}"/>
              </a:ext>
            </a:extLst>
          </p:cNvPr>
          <p:cNvSpPr txBox="1">
            <a:spLocks noChangeArrowheads="1"/>
          </p:cNvSpPr>
          <p:nvPr/>
        </p:nvSpPr>
        <p:spPr bwMode="auto">
          <a:xfrm>
            <a:off x="266700" y="0"/>
            <a:ext cx="86074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a:t>Once more war broke out, and David went out and fought the Philistines. He struck them with such force that they fled before him.</a:t>
            </a:r>
            <a:endParaRPr lang="en-US" altLang="en-US" sz="3600"/>
          </a:p>
        </p:txBody>
      </p:sp>
      <p:pic>
        <p:nvPicPr>
          <p:cNvPr id="86019" name="Picture 5">
            <a:extLst>
              <a:ext uri="{FF2B5EF4-FFF2-40B4-BE49-F238E27FC236}">
                <a16:creationId xmlns:a16="http://schemas.microsoft.com/office/drawing/2014/main" xmlns="" id="{226A33E5-D026-42FB-7EB5-17089D1B974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5275" y="2946400"/>
            <a:ext cx="3581400" cy="285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0" name="Picture 3" descr="C:\Users\Ryans\AppData\Local\Microsoft\Windows\Temporary Internet Files\Content.IE5\UNZEDQVR\MC900194094[1].wmf">
            <a:extLst>
              <a:ext uri="{FF2B5EF4-FFF2-40B4-BE49-F238E27FC236}">
                <a16:creationId xmlns:a16="http://schemas.microsoft.com/office/drawing/2014/main" xmlns="" id="{A5F6DF68-01F4-8075-0E49-754F51F06C2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81763" y="1989138"/>
            <a:ext cx="758825" cy="190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C:\Users\Ryans\AppData\Local\Microsoft\Windows\Temporary Internet Files\Content.IE5\NEQGIVQV\MC900194096[1].wmf">
            <a:extLst>
              <a:ext uri="{FF2B5EF4-FFF2-40B4-BE49-F238E27FC236}">
                <a16:creationId xmlns:a16="http://schemas.microsoft.com/office/drawing/2014/main" xmlns="" id="{604FDE2A-604F-47FA-3AE9-190FF60033C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47757" y="1863188"/>
            <a:ext cx="1828800" cy="3182088"/>
          </a:xfrm>
          <a:prstGeom prst="rect">
            <a:avLst/>
          </a:prstGeom>
          <a:noFill/>
          <a:scene3d>
            <a:camera prst="orthographicFront">
              <a:rot lat="0" lon="10799999" rev="0"/>
            </a:camera>
            <a:lightRig rig="threePt" dir="t"/>
          </a:scene3d>
        </p:spPr>
      </p:pic>
      <p:pic>
        <p:nvPicPr>
          <p:cNvPr id="86022" name="Picture 3" descr="C:\Users\Ryans\AppData\Local\Microsoft\Windows\Temporary Internet Files\Content.IE5\UNZEDQVR\MC900194094[1].wmf">
            <a:extLst>
              <a:ext uri="{FF2B5EF4-FFF2-40B4-BE49-F238E27FC236}">
                <a16:creationId xmlns:a16="http://schemas.microsoft.com/office/drawing/2014/main" xmlns="" id="{3E5080AB-BE6B-F0E8-B320-6659C59EA01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78763" y="1981200"/>
            <a:ext cx="757237"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3" name="Picture 3" descr="C:\Users\Ryans\AppData\Local\Microsoft\Windows\Temporary Internet Files\Content.IE5\UNZEDQVR\MC900194094[1].wmf">
            <a:extLst>
              <a:ext uri="{FF2B5EF4-FFF2-40B4-BE49-F238E27FC236}">
                <a16:creationId xmlns:a16="http://schemas.microsoft.com/office/drawing/2014/main" xmlns="" id="{3E0E613A-8D45-1DE5-CA9D-A7AE918D2E8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80263" y="1785938"/>
            <a:ext cx="757237" cy="190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4" name="Picture 3" descr="C:\Users\Ryans\AppData\Local\Microsoft\Windows\Temporary Internet Files\Content.IE5\UNZEDQVR\MC900194094[1].wmf">
            <a:extLst>
              <a:ext uri="{FF2B5EF4-FFF2-40B4-BE49-F238E27FC236}">
                <a16:creationId xmlns:a16="http://schemas.microsoft.com/office/drawing/2014/main" xmlns="" id="{8C7422E6-304B-885D-E57B-9605C743212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19938" y="3802063"/>
            <a:ext cx="758825" cy="190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5" name="Picture 3" descr="C:\Users\Ryans\AppData\Local\Microsoft\Windows\Temporary Internet Files\Content.IE5\UNZEDQVR\MC900194094[1].wmf">
            <a:extLst>
              <a:ext uri="{FF2B5EF4-FFF2-40B4-BE49-F238E27FC236}">
                <a16:creationId xmlns:a16="http://schemas.microsoft.com/office/drawing/2014/main" xmlns="" id="{78828600-0A81-59EB-C2FE-16C4EAAC431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56425" y="4546600"/>
            <a:ext cx="7588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6" name="Picture 3" descr="C:\Users\Ryans\AppData\Local\Microsoft\Windows\Temporary Internet Files\Content.IE5\UNZEDQVR\MC900194094[1].wmf">
            <a:extLst>
              <a:ext uri="{FF2B5EF4-FFF2-40B4-BE49-F238E27FC236}">
                <a16:creationId xmlns:a16="http://schemas.microsoft.com/office/drawing/2014/main" xmlns="" id="{2E086202-C7E8-8DF5-7E77-9424DC76ECC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19813" y="3895725"/>
            <a:ext cx="7588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7" name="Picture 3" descr="C:\Users\Ryans\AppData\Local\Microsoft\Windows\Temporary Internet Files\Content.IE5\UNZEDQVR\MC900194094[1].wmf">
            <a:extLst>
              <a:ext uri="{FF2B5EF4-FFF2-40B4-BE49-F238E27FC236}">
                <a16:creationId xmlns:a16="http://schemas.microsoft.com/office/drawing/2014/main" xmlns="" id="{39280E56-8DE8-47FF-FE1E-16A2062C6FC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19938" y="2830513"/>
            <a:ext cx="758825" cy="190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8" name="Picture 3" descr="C:\Users\Ryans\AppData\Local\Microsoft\Windows\Temporary Internet Files\Content.IE5\UNZEDQVR\MC900194094[1].wmf">
            <a:extLst>
              <a:ext uri="{FF2B5EF4-FFF2-40B4-BE49-F238E27FC236}">
                <a16:creationId xmlns:a16="http://schemas.microsoft.com/office/drawing/2014/main" xmlns="" id="{FA97FE9E-252C-AF9B-B82C-C42EFC13333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07163" y="3176588"/>
            <a:ext cx="758825" cy="190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9" name="Picture 3" descr="C:\Users\Ryans\AppData\Local\Microsoft\Windows\Temporary Internet Files\Content.IE5\UNZEDQVR\MC900194094[1].wmf">
            <a:extLst>
              <a:ext uri="{FF2B5EF4-FFF2-40B4-BE49-F238E27FC236}">
                <a16:creationId xmlns:a16="http://schemas.microsoft.com/office/drawing/2014/main" xmlns="" id="{D6C45BEC-8864-5D8A-6DFA-5B91012276B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26375" y="3182938"/>
            <a:ext cx="758825" cy="190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30" name="Picture 3" descr="C:\Users\Ryans\AppData\Local\Microsoft\Windows\Temporary Internet Files\Content.IE5\UNZEDQVR\MC900194094[1].wmf">
            <a:extLst>
              <a:ext uri="{FF2B5EF4-FFF2-40B4-BE49-F238E27FC236}">
                <a16:creationId xmlns:a16="http://schemas.microsoft.com/office/drawing/2014/main" xmlns="" id="{BD3115F4-004D-8B56-75F9-23C388482E1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16888" y="4756150"/>
            <a:ext cx="75723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31" name="Picture 3" descr="C:\Users\Ryans\AppData\Local\Microsoft\Windows\Temporary Internet Files\Content.IE5\UNZEDQVR\MC900194094[1].wmf">
            <a:extLst>
              <a:ext uri="{FF2B5EF4-FFF2-40B4-BE49-F238E27FC236}">
                <a16:creationId xmlns:a16="http://schemas.microsoft.com/office/drawing/2014/main" xmlns="" id="{63E9A334-DFB4-56A9-CA05-EA013285CE0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76963" y="2230438"/>
            <a:ext cx="757237" cy="190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32" name="Picture 3" descr="C:\Users\Ryans\AppData\Local\Microsoft\Windows\Temporary Internet Files\Content.IE5\UNZEDQVR\MC900194094[1].wmf">
            <a:extLst>
              <a:ext uri="{FF2B5EF4-FFF2-40B4-BE49-F238E27FC236}">
                <a16:creationId xmlns:a16="http://schemas.microsoft.com/office/drawing/2014/main" xmlns="" id="{16D4D9D5-67CC-37C2-CB8B-90C8888E68E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94450" y="4181475"/>
            <a:ext cx="758825"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33" name="Picture 3" descr="C:\Users\Ryans\AppData\Local\Microsoft\Windows\Temporary Internet Files\Content.IE5\UNZEDQVR\MC900194094[1].wmf">
            <a:extLst>
              <a:ext uri="{FF2B5EF4-FFF2-40B4-BE49-F238E27FC236}">
                <a16:creationId xmlns:a16="http://schemas.microsoft.com/office/drawing/2014/main" xmlns="" id="{7DA57339-6F09-968B-E4C7-19635E8560F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58100" y="4371975"/>
            <a:ext cx="758825"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Straight Arrow Connector 17">
            <a:extLst>
              <a:ext uri="{FF2B5EF4-FFF2-40B4-BE49-F238E27FC236}">
                <a16:creationId xmlns:a16="http://schemas.microsoft.com/office/drawing/2014/main" xmlns="" id="{B8DF13DB-C633-3B68-1E37-A3C5D459B6ED}"/>
              </a:ext>
            </a:extLst>
          </p:cNvPr>
          <p:cNvCxnSpPr/>
          <p:nvPr/>
        </p:nvCxnSpPr>
        <p:spPr>
          <a:xfrm flipH="1">
            <a:off x="4114800" y="1989138"/>
            <a:ext cx="914400" cy="841375"/>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xmlns="" id="{03B42BA6-9C10-E577-197C-1D072BF1675B}"/>
              </a:ext>
            </a:extLst>
          </p:cNvPr>
          <p:cNvCxnSpPr/>
          <p:nvPr/>
        </p:nvCxnSpPr>
        <p:spPr>
          <a:xfrm flipH="1">
            <a:off x="4149725" y="3054350"/>
            <a:ext cx="914400" cy="841375"/>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xmlns="" id="{20E696E8-4063-7EE1-2CAD-EFBC09D851AC}"/>
              </a:ext>
            </a:extLst>
          </p:cNvPr>
          <p:cNvCxnSpPr/>
          <p:nvPr/>
        </p:nvCxnSpPr>
        <p:spPr>
          <a:xfrm flipH="1">
            <a:off x="4343400" y="4205288"/>
            <a:ext cx="1019175" cy="550862"/>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2A0891EB-A8F8-66E0-76C8-234DA92D0B87}"/>
              </a:ext>
            </a:extLst>
          </p:cNvPr>
          <p:cNvCxnSpPr/>
          <p:nvPr/>
        </p:nvCxnSpPr>
        <p:spPr>
          <a:xfrm flipH="1">
            <a:off x="4548188" y="5191125"/>
            <a:ext cx="1358900" cy="307975"/>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a:gradFill>
        <a:effectLst/>
      </p:bgPr>
    </p:bg>
    <p:spTree>
      <p:nvGrpSpPr>
        <p:cNvPr id="1" name=""/>
        <p:cNvGrpSpPr/>
        <p:nvPr/>
      </p:nvGrpSpPr>
      <p:grpSpPr>
        <a:xfrm>
          <a:off x="0" y="0"/>
          <a:ext cx="0" cy="0"/>
          <a:chOff x="0" y="0"/>
          <a:chExt cx="0" cy="0"/>
        </a:xfrm>
      </p:grpSpPr>
      <p:sp>
        <p:nvSpPr>
          <p:cNvPr id="60418" name="TextBox 1">
            <a:extLst>
              <a:ext uri="{FF2B5EF4-FFF2-40B4-BE49-F238E27FC236}">
                <a16:creationId xmlns:a16="http://schemas.microsoft.com/office/drawing/2014/main" xmlns="" id="{A08CD516-6EAF-3E51-B6F6-C51914E5173F}"/>
              </a:ext>
            </a:extLst>
          </p:cNvPr>
          <p:cNvSpPr txBox="1">
            <a:spLocks noChangeArrowheads="1"/>
          </p:cNvSpPr>
          <p:nvPr/>
        </p:nvSpPr>
        <p:spPr bwMode="auto">
          <a:xfrm>
            <a:off x="304800" y="304800"/>
            <a:ext cx="8534400" cy="1754188"/>
          </a:xfrm>
          <a:prstGeom prst="rect">
            <a:avLst/>
          </a:prstGeom>
          <a:noFill/>
          <a:ln w="9525">
            <a:noFill/>
            <a:miter lim="800000"/>
            <a:headEnd/>
            <a:tailEnd/>
          </a:ln>
        </p:spPr>
        <p:txBody>
          <a:bodyPr>
            <a:spAutoFit/>
          </a:bodyPr>
          <a:lstStyle/>
          <a:p>
            <a:pPr algn="ctr" eaLnBrk="1" hangingPunct="1">
              <a:defRPr/>
            </a:pPr>
            <a:r>
              <a:rPr lang="en-US" sz="3600" b="1" dirty="0">
                <a:solidFill>
                  <a:schemeClr val="bg1"/>
                </a:solidFill>
                <a:latin typeface="Arial" charset="0"/>
              </a:rPr>
              <a:t>But an evil spirit from the </a:t>
            </a:r>
            <a:r>
              <a:rPr lang="en-US" sz="3600" b="1" cap="small" dirty="0">
                <a:solidFill>
                  <a:schemeClr val="bg1"/>
                </a:solidFill>
                <a:latin typeface="Arial" charset="0"/>
              </a:rPr>
              <a:t>Lord</a:t>
            </a:r>
            <a:r>
              <a:rPr lang="en-US" sz="3600" b="1" dirty="0">
                <a:solidFill>
                  <a:schemeClr val="bg1"/>
                </a:solidFill>
                <a:latin typeface="Arial" charset="0"/>
              </a:rPr>
              <a:t> came on Saul as he was sitting in his house with his spear in his hand.</a:t>
            </a:r>
            <a:endParaRPr lang="en-US" sz="3600" dirty="0">
              <a:solidFill>
                <a:schemeClr val="bg1"/>
              </a:solidFill>
              <a:latin typeface="Arial" charset="0"/>
            </a:endParaRPr>
          </a:p>
        </p:txBody>
      </p:sp>
      <p:pic>
        <p:nvPicPr>
          <p:cNvPr id="18437" name="Picture 5" descr="C:\Users\Ryans\AppData\Local\Microsoft\Windows\Temporary Internet Files\Content.IE5\NEQGIVQV\MC900194096[1].wmf">
            <a:extLst>
              <a:ext uri="{FF2B5EF4-FFF2-40B4-BE49-F238E27FC236}">
                <a16:creationId xmlns:a16="http://schemas.microsoft.com/office/drawing/2014/main" xmlns="" id="{2B71EB16-DBDB-9BDC-A8BD-C78DA532173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53200" y="3352800"/>
            <a:ext cx="1371600" cy="2386567"/>
          </a:xfrm>
          <a:prstGeom prst="rect">
            <a:avLst/>
          </a:prstGeom>
          <a:noFill/>
          <a:scene3d>
            <a:camera prst="orthographicFront">
              <a:rot lat="0" lon="10799999" rev="0"/>
            </a:camera>
            <a:lightRig rig="threePt" dir="t"/>
          </a:scene3d>
        </p:spPr>
      </p:pic>
      <p:pic>
        <p:nvPicPr>
          <p:cNvPr id="9" name="Picture 2" descr="C:\Users\Ryans\AppData\Local\Microsoft\Windows\Temporary Internet Files\Content.IE5\NEQGIVQV\MC900116132[1].wmf">
            <a:extLst>
              <a:ext uri="{FF2B5EF4-FFF2-40B4-BE49-F238E27FC236}">
                <a16:creationId xmlns:a16="http://schemas.microsoft.com/office/drawing/2014/main" xmlns="" id="{20FBC1D7-9A25-F3E2-5FD7-91787938D04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1101018">
            <a:off x="236344" y="3681484"/>
            <a:ext cx="3330880" cy="3179008"/>
          </a:xfrm>
          <a:prstGeom prst="rect">
            <a:avLst/>
          </a:prstGeom>
          <a:noFill/>
          <a:ln>
            <a:noFill/>
          </a:ln>
          <a:scene3d>
            <a:camera prst="orthographicFront">
              <a:rot lat="0" lon="10800000" rev="0"/>
            </a:camera>
            <a:lightRig rig="threePt" dir="t"/>
          </a:scene3d>
        </p:spPr>
      </p:pic>
      <p:pic>
        <p:nvPicPr>
          <p:cNvPr id="18439" name="Picture 7" descr="C:\Users\Ryans\AppData\Local\Microsoft\Windows\Temporary Internet Files\Content.IE5\UNZEDQVR\MC900233324[1].wmf">
            <a:extLst>
              <a:ext uri="{FF2B5EF4-FFF2-40B4-BE49-F238E27FC236}">
                <a16:creationId xmlns:a16="http://schemas.microsoft.com/office/drawing/2014/main" xmlns="" id="{5C18C0B9-8AC0-98A7-A5ED-C530A582DAA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20874780">
            <a:off x="5801895" y="3936153"/>
            <a:ext cx="1249837" cy="1820573"/>
          </a:xfrm>
          <a:prstGeom prst="rect">
            <a:avLst/>
          </a:prstGeom>
          <a:noFill/>
          <a:scene3d>
            <a:camera prst="orthographicFront">
              <a:rot lat="0" lon="10799999" rev="0"/>
            </a:camera>
            <a:lightRig rig="threePt" dir="t"/>
          </a:scene3d>
        </p:spPr>
      </p:pic>
      <p:pic>
        <p:nvPicPr>
          <p:cNvPr id="188422" name="Picture 6" descr="MC900140633[1]">
            <a:extLst>
              <a:ext uri="{FF2B5EF4-FFF2-40B4-BE49-F238E27FC236}">
                <a16:creationId xmlns:a16="http://schemas.microsoft.com/office/drawing/2014/main" xmlns="" id="{EE1C831A-70CF-F61A-6E56-4638F981BFE3}"/>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9600" y="2278906"/>
            <a:ext cx="2743200" cy="1582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a:extLst>
              <a:ext uri="{FF2B5EF4-FFF2-40B4-BE49-F238E27FC236}">
                <a16:creationId xmlns:a16="http://schemas.microsoft.com/office/drawing/2014/main" xmlns="" id="{74C56EC9-5BD2-5296-8230-E494E97FEC1B}"/>
              </a:ext>
            </a:extLst>
          </p:cNvPr>
          <p:cNvCxnSpPr/>
          <p:nvPr/>
        </p:nvCxnSpPr>
        <p:spPr>
          <a:xfrm flipV="1">
            <a:off x="2696595" y="4087477"/>
            <a:ext cx="3124200" cy="19050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90114" name="TextBox 1">
            <a:extLst>
              <a:ext uri="{FF2B5EF4-FFF2-40B4-BE49-F238E27FC236}">
                <a16:creationId xmlns:a16="http://schemas.microsoft.com/office/drawing/2014/main" xmlns="" id="{BB4204FB-6122-DF00-1AC1-AF25F949A274}"/>
              </a:ext>
            </a:extLst>
          </p:cNvPr>
          <p:cNvSpPr txBox="1">
            <a:spLocks noChangeArrowheads="1"/>
          </p:cNvSpPr>
          <p:nvPr/>
        </p:nvSpPr>
        <p:spPr bwMode="auto">
          <a:xfrm>
            <a:off x="381000" y="381000"/>
            <a:ext cx="83820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t>While David was playing the lyre, Saul tried to pin him to the wall with his spear, but David eluded him as Saul drove the spear into the wall.</a:t>
            </a:r>
            <a:endParaRPr lang="en-US" altLang="en-US"/>
          </a:p>
        </p:txBody>
      </p:sp>
      <p:sp>
        <p:nvSpPr>
          <p:cNvPr id="90115" name="TextBox 2">
            <a:extLst>
              <a:ext uri="{FF2B5EF4-FFF2-40B4-BE49-F238E27FC236}">
                <a16:creationId xmlns:a16="http://schemas.microsoft.com/office/drawing/2014/main" xmlns="" id="{D589D0A7-AC1B-F3B7-9BA1-5C9221F6F2D7}"/>
              </a:ext>
            </a:extLst>
          </p:cNvPr>
          <p:cNvSpPr txBox="1">
            <a:spLocks noChangeArrowheads="1"/>
          </p:cNvSpPr>
          <p:nvPr/>
        </p:nvSpPr>
        <p:spPr bwMode="auto">
          <a:xfrm>
            <a:off x="609600" y="5791200"/>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t>That night David made good his escape.</a:t>
            </a:r>
            <a:endParaRPr lang="en-US" altLang="en-US"/>
          </a:p>
        </p:txBody>
      </p:sp>
      <p:pic>
        <p:nvPicPr>
          <p:cNvPr id="4" name="Picture 5" descr="C:\Users\Ryans\AppData\Local\Microsoft\Windows\Temporary Internet Files\Content.IE5\NEQGIVQV\MC900194096[1].wmf">
            <a:extLst>
              <a:ext uri="{FF2B5EF4-FFF2-40B4-BE49-F238E27FC236}">
                <a16:creationId xmlns:a16="http://schemas.microsoft.com/office/drawing/2014/main" xmlns="" id="{7AB423D3-B71B-76AD-FBE8-B0A6E29C838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53200" y="3352800"/>
            <a:ext cx="1371600" cy="2386567"/>
          </a:xfrm>
          <a:prstGeom prst="rect">
            <a:avLst/>
          </a:prstGeom>
          <a:noFill/>
          <a:scene3d>
            <a:camera prst="orthographicFront">
              <a:rot lat="0" lon="10799999" rev="0"/>
            </a:camera>
            <a:lightRig rig="threePt" dir="t"/>
          </a:scene3d>
        </p:spPr>
      </p:pic>
      <p:pic>
        <p:nvPicPr>
          <p:cNvPr id="5" name="Picture 2" descr="C:\Users\Ryans\AppData\Local\Microsoft\Windows\Temporary Internet Files\Content.IE5\NEQGIVQV\MC900116132[1].wmf">
            <a:extLst>
              <a:ext uri="{FF2B5EF4-FFF2-40B4-BE49-F238E27FC236}">
                <a16:creationId xmlns:a16="http://schemas.microsoft.com/office/drawing/2014/main" xmlns="" id="{EBFF6ABD-84E3-B5F9-60D0-5922E0B8D7C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1101018">
            <a:off x="778192" y="3075728"/>
            <a:ext cx="2376028" cy="2267976"/>
          </a:xfrm>
          <a:prstGeom prst="rect">
            <a:avLst/>
          </a:prstGeom>
          <a:noFill/>
          <a:ln>
            <a:noFill/>
          </a:ln>
          <a:scene3d>
            <a:camera prst="orthographicFront">
              <a:rot lat="0" lon="10800000" rev="0"/>
            </a:camera>
            <a:lightRig rig="threePt" dir="t"/>
          </a:scene3d>
        </p:spPr>
      </p:pic>
      <p:pic>
        <p:nvPicPr>
          <p:cNvPr id="6" name="Picture 7" descr="C:\Users\Ryans\AppData\Local\Microsoft\Windows\Temporary Internet Files\Content.IE5\UNZEDQVR\MC900233324[1].wmf">
            <a:extLst>
              <a:ext uri="{FF2B5EF4-FFF2-40B4-BE49-F238E27FC236}">
                <a16:creationId xmlns:a16="http://schemas.microsoft.com/office/drawing/2014/main" xmlns="" id="{F5237617-11E8-A161-8F05-181A1E62D62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20874780">
            <a:off x="5801895" y="3936153"/>
            <a:ext cx="1249837" cy="1820573"/>
          </a:xfrm>
          <a:prstGeom prst="rect">
            <a:avLst/>
          </a:prstGeom>
          <a:noFill/>
          <a:scene3d>
            <a:camera prst="orthographicFront">
              <a:rot lat="0" lon="10799999" rev="0"/>
            </a:camera>
            <a:lightRig rig="threePt" dir="t"/>
          </a:scene3d>
        </p:spPr>
      </p:pic>
      <p:cxnSp>
        <p:nvCxnSpPr>
          <p:cNvPr id="7" name="Straight Arrow Connector 6">
            <a:extLst>
              <a:ext uri="{FF2B5EF4-FFF2-40B4-BE49-F238E27FC236}">
                <a16:creationId xmlns:a16="http://schemas.microsoft.com/office/drawing/2014/main" xmlns="" id="{5DD40A62-6026-1827-1923-D8A7FFB101DE}"/>
              </a:ext>
            </a:extLst>
          </p:cNvPr>
          <p:cNvCxnSpPr/>
          <p:nvPr/>
        </p:nvCxnSpPr>
        <p:spPr>
          <a:xfrm flipV="1">
            <a:off x="4256712" y="3132807"/>
            <a:ext cx="2736850" cy="762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a:gradFill>
        <a:effectLst/>
      </p:bgPr>
    </p:bg>
    <p:spTree>
      <p:nvGrpSpPr>
        <p:cNvPr id="1" name=""/>
        <p:cNvGrpSpPr/>
        <p:nvPr/>
      </p:nvGrpSpPr>
      <p:grpSpPr>
        <a:xfrm>
          <a:off x="0" y="0"/>
          <a:ext cx="0" cy="0"/>
          <a:chOff x="0" y="0"/>
          <a:chExt cx="0" cy="0"/>
        </a:xfrm>
      </p:grpSpPr>
      <p:sp>
        <p:nvSpPr>
          <p:cNvPr id="62466" name="TextBox 1">
            <a:extLst>
              <a:ext uri="{FF2B5EF4-FFF2-40B4-BE49-F238E27FC236}">
                <a16:creationId xmlns:a16="http://schemas.microsoft.com/office/drawing/2014/main" xmlns="" id="{755DF0CB-6452-8A14-85BF-C29C512DB41B}"/>
              </a:ext>
            </a:extLst>
          </p:cNvPr>
          <p:cNvSpPr txBox="1">
            <a:spLocks noChangeArrowheads="1"/>
          </p:cNvSpPr>
          <p:nvPr/>
        </p:nvSpPr>
        <p:spPr bwMode="auto">
          <a:xfrm>
            <a:off x="228600" y="228600"/>
            <a:ext cx="8610600" cy="2554288"/>
          </a:xfrm>
          <a:prstGeom prst="rect">
            <a:avLst/>
          </a:prstGeom>
          <a:noFill/>
          <a:ln w="9525">
            <a:noFill/>
            <a:miter lim="800000"/>
            <a:headEnd/>
            <a:tailEnd/>
          </a:ln>
        </p:spPr>
        <p:txBody>
          <a:bodyPr>
            <a:spAutoFit/>
          </a:bodyPr>
          <a:lstStyle/>
          <a:p>
            <a:pPr algn="ctr" eaLnBrk="1" hangingPunct="1">
              <a:defRPr/>
            </a:pPr>
            <a:r>
              <a:rPr lang="en-US" sz="3200" b="1" dirty="0">
                <a:solidFill>
                  <a:schemeClr val="bg1"/>
                </a:solidFill>
                <a:effectLst>
                  <a:outerShdw blurRad="38100" dist="38100" dir="2700000" algn="tl">
                    <a:srgbClr val="000000">
                      <a:alpha val="43137"/>
                    </a:srgbClr>
                  </a:outerShdw>
                </a:effectLst>
                <a:latin typeface="Arial" charset="0"/>
              </a:rPr>
              <a:t>Saul sent men to David’s house to watch it and to kill him in the morning. But Michal, David’s wife, warned him, “If you don’t run for your life tonight, tomorrow you’ll be killed.”</a:t>
            </a:r>
            <a:endParaRPr lang="en-US" sz="3200" dirty="0">
              <a:solidFill>
                <a:schemeClr val="bg1"/>
              </a:solidFill>
              <a:effectLst>
                <a:outerShdw blurRad="38100" dist="38100" dir="2700000" algn="tl">
                  <a:srgbClr val="000000">
                    <a:alpha val="43137"/>
                  </a:srgbClr>
                </a:outerShdw>
              </a:effectLst>
              <a:latin typeface="Arial" charset="0"/>
            </a:endParaRPr>
          </a:p>
        </p:txBody>
      </p:sp>
      <p:pic>
        <p:nvPicPr>
          <p:cNvPr id="92163" name="Picture 3" descr="C:\Users\Ryans\AppData\Local\Microsoft\Windows\Temporary Internet Files\Content.IE5\BZ3HHZ1M\MC900435227[1].wmf">
            <a:extLst>
              <a:ext uri="{FF2B5EF4-FFF2-40B4-BE49-F238E27FC236}">
                <a16:creationId xmlns:a16="http://schemas.microsoft.com/office/drawing/2014/main" xmlns="" id="{D9F72CA2-683A-C3D5-80B1-F05F55B754A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00200" y="2209800"/>
            <a:ext cx="1858963" cy="349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Users\Ryans\AppData\Local\Microsoft\Windows\Temporary Internet Files\Content.IE5\NEQGIVQV\MC900194096[1].wmf">
            <a:extLst>
              <a:ext uri="{FF2B5EF4-FFF2-40B4-BE49-F238E27FC236}">
                <a16:creationId xmlns:a16="http://schemas.microsoft.com/office/drawing/2014/main" xmlns="" id="{44AE6AD2-C40F-E237-70DA-DE49D9F5AF4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76800" y="2209800"/>
            <a:ext cx="2133600" cy="3712438"/>
          </a:xfrm>
          <a:prstGeom prst="rect">
            <a:avLst/>
          </a:prstGeom>
          <a:noFill/>
          <a:scene3d>
            <a:camera prst="orthographicFront">
              <a:rot lat="0" lon="10799999" rev="0"/>
            </a:camera>
            <a:lightRig rig="threePt" dir="t"/>
          </a:scene3d>
        </p:spPr>
      </p:pic>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xmlns="" id="{9FC706A5-ED5F-E426-1E10-9C8E98E130EB}"/>
              </a:ext>
            </a:extLst>
          </p:cNvPr>
          <p:cNvSpPr>
            <a:spLocks noChangeArrowheads="1"/>
          </p:cNvSpPr>
          <p:nvPr/>
        </p:nvSpPr>
        <p:spPr bwMode="auto">
          <a:xfrm>
            <a:off x="0" y="0"/>
            <a:ext cx="9144000" cy="6858000"/>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37891" name="Rectangle 3">
            <a:extLst>
              <a:ext uri="{FF2B5EF4-FFF2-40B4-BE49-F238E27FC236}">
                <a16:creationId xmlns:a16="http://schemas.microsoft.com/office/drawing/2014/main" xmlns="" id="{164DF18D-DC1D-471E-E264-86C422C0C116}"/>
              </a:ext>
            </a:extLst>
          </p:cNvPr>
          <p:cNvSpPr>
            <a:spLocks noGrp="1" noChangeArrowheads="1"/>
          </p:cNvSpPr>
          <p:nvPr>
            <p:ph type="body" idx="4294967295"/>
          </p:nvPr>
        </p:nvSpPr>
        <p:spPr>
          <a:xfrm>
            <a:off x="0" y="1905000"/>
            <a:ext cx="8915400" cy="4800600"/>
          </a:xfrm>
        </p:spPr>
        <p:txBody>
          <a:bodyPr/>
          <a:lstStyle/>
          <a:p>
            <a:pPr algn="ctr" eaLnBrk="1" hangingPunct="1">
              <a:buFontTx/>
              <a:buNone/>
            </a:pPr>
            <a:endParaRPr lang="en-US" altLang="en-US" sz="2000" b="1" dirty="0">
              <a:latin typeface="Comic Sans MS" panose="030F0702030302020204" pitchFamily="66" charset="0"/>
            </a:endParaRPr>
          </a:p>
          <a:p>
            <a:pPr algn="ctr" eaLnBrk="1" hangingPunct="1">
              <a:buFontTx/>
              <a:buNone/>
            </a:pPr>
            <a:r>
              <a:rPr lang="en-US" altLang="en-US" sz="4400" b="1" dirty="0">
                <a:latin typeface="Comic Sans MS" panose="030F0702030302020204" pitchFamily="66" charset="0"/>
              </a:rPr>
              <a:t>God’s people must not be jealous of others!</a:t>
            </a:r>
          </a:p>
          <a:p>
            <a:pPr algn="ctr" eaLnBrk="1" hangingPunct="1">
              <a:buFontTx/>
              <a:buNone/>
            </a:pPr>
            <a:endParaRPr lang="en-US" altLang="en-US" sz="2000" b="1" dirty="0">
              <a:latin typeface="Comic Sans MS" panose="030F0702030302020204" pitchFamily="66" charset="0"/>
            </a:endParaRPr>
          </a:p>
          <a:p>
            <a:pPr algn="ctr" eaLnBrk="1" hangingPunct="1">
              <a:buFontTx/>
              <a:buNone/>
            </a:pPr>
            <a:endParaRPr lang="en-US" altLang="en-US" sz="2000" b="1" dirty="0">
              <a:latin typeface="Comic Sans MS" panose="030F0702030302020204" pitchFamily="66" charset="0"/>
            </a:endParaRPr>
          </a:p>
          <a:p>
            <a:pPr algn="ctr" eaLnBrk="1" hangingPunct="1">
              <a:buFontTx/>
              <a:buNone/>
            </a:pPr>
            <a:endParaRPr lang="en-US" altLang="en-US" sz="2000" b="1" dirty="0">
              <a:latin typeface="Comic Sans MS" panose="030F0702030302020204" pitchFamily="66" charset="0"/>
            </a:endParaRPr>
          </a:p>
          <a:p>
            <a:pPr algn="ctr" eaLnBrk="1" hangingPunct="1">
              <a:buFontTx/>
              <a:buNone/>
            </a:pPr>
            <a:r>
              <a:rPr lang="en-US" altLang="en-US" sz="1600" b="1" dirty="0">
                <a:latin typeface="Comic Sans MS" panose="030F0702030302020204" pitchFamily="66" charset="0"/>
              </a:rPr>
              <a:t>Dig Site #12</a:t>
            </a:r>
          </a:p>
        </p:txBody>
      </p:sp>
      <p:pic>
        <p:nvPicPr>
          <p:cNvPr id="37893" name="Picture 5">
            <a:extLst>
              <a:ext uri="{FF2B5EF4-FFF2-40B4-BE49-F238E27FC236}">
                <a16:creationId xmlns:a16="http://schemas.microsoft.com/office/drawing/2014/main" xmlns="" id="{6DC85C3D-F01D-F480-303E-AC4C22AD5A1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4953000"/>
            <a:ext cx="20574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6">
            <a:extLst>
              <a:ext uri="{FF2B5EF4-FFF2-40B4-BE49-F238E27FC236}">
                <a16:creationId xmlns:a16="http://schemas.microsoft.com/office/drawing/2014/main" xmlns="" id="{CF1A065D-C461-3B3C-5229-8E8E6096950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34200" y="4419600"/>
            <a:ext cx="1489075"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xmlns="" id="{C8D61F8A-95DB-6613-F0D4-026918030720}"/>
              </a:ext>
            </a:extLst>
          </p:cNvPr>
          <p:cNvSpPr/>
          <p:nvPr/>
        </p:nvSpPr>
        <p:spPr>
          <a:xfrm>
            <a:off x="2549753" y="637981"/>
            <a:ext cx="4044505" cy="1107996"/>
          </a:xfrm>
          <a:prstGeom prst="rect">
            <a:avLst/>
          </a:prstGeom>
          <a:noFill/>
        </p:spPr>
        <p:txBody>
          <a:bodyPr wrap="none" lIns="91440" tIns="45720" rIns="91440" bIns="45720">
            <a:spAutoFit/>
          </a:bodyPr>
          <a:lstStyle/>
          <a:p>
            <a:pPr algn="ctr"/>
            <a:r>
              <a:rPr lang="en-US" sz="6600" b="1" cap="none" spc="0" dirty="0">
                <a:ln w="22225">
                  <a:solidFill>
                    <a:schemeClr val="accent2"/>
                  </a:solidFill>
                  <a:prstDash val="solid"/>
                </a:ln>
                <a:solidFill>
                  <a:schemeClr val="accent2">
                    <a:lumMod val="50000"/>
                  </a:schemeClr>
                </a:solidFill>
                <a:effectLst>
                  <a:outerShdw blurRad="38100" dist="114300" dir="6000000" sx="110000" sy="110000" algn="ctr" rotWithShape="0">
                    <a:srgbClr val="000000">
                      <a:alpha val="45000"/>
                    </a:srgbClr>
                  </a:outerShdw>
                </a:effectLst>
              </a:rPr>
              <a:t>The Truth</a:t>
            </a:r>
          </a:p>
        </p:txBody>
      </p:sp>
    </p:spTree>
    <p:extLst>
      <p:ext uri="{BB962C8B-B14F-4D97-AF65-F5344CB8AC3E}">
        <p14:creationId xmlns:p14="http://schemas.microsoft.com/office/powerpoint/2010/main" val="3868218127"/>
      </p:ext>
    </p:extLst>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a:gradFill>
        <a:effectLst/>
      </p:bgPr>
    </p:bg>
    <p:spTree>
      <p:nvGrpSpPr>
        <p:cNvPr id="1" name=""/>
        <p:cNvGrpSpPr/>
        <p:nvPr/>
      </p:nvGrpSpPr>
      <p:grpSpPr>
        <a:xfrm>
          <a:off x="0" y="0"/>
          <a:ext cx="0" cy="0"/>
          <a:chOff x="0" y="0"/>
          <a:chExt cx="0" cy="0"/>
        </a:xfrm>
      </p:grpSpPr>
      <p:sp>
        <p:nvSpPr>
          <p:cNvPr id="94210" name="TextBox 1">
            <a:extLst>
              <a:ext uri="{FF2B5EF4-FFF2-40B4-BE49-F238E27FC236}">
                <a16:creationId xmlns:a16="http://schemas.microsoft.com/office/drawing/2014/main" xmlns="" id="{81528AC8-1FE9-972D-C95C-98AFCBDC000B}"/>
              </a:ext>
            </a:extLst>
          </p:cNvPr>
          <p:cNvSpPr txBox="1">
            <a:spLocks noChangeArrowheads="1"/>
          </p:cNvSpPr>
          <p:nvPr/>
        </p:nvSpPr>
        <p:spPr bwMode="auto">
          <a:xfrm>
            <a:off x="228600" y="152400"/>
            <a:ext cx="87630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chemeClr val="bg1"/>
                </a:solidFill>
              </a:rPr>
              <a:t>So Michal let David down through a window, and he fled and escaped.</a:t>
            </a:r>
            <a:r>
              <a:rPr lang="en-US" altLang="en-US" b="1" baseline="30000">
                <a:solidFill>
                  <a:schemeClr val="bg1"/>
                </a:solidFill>
              </a:rPr>
              <a:t> </a:t>
            </a:r>
            <a:r>
              <a:rPr lang="en-US" altLang="en-US" b="1">
                <a:solidFill>
                  <a:schemeClr val="bg1"/>
                </a:solidFill>
              </a:rPr>
              <a:t>Then Michal took an idol and laid it on the bed, covering it with a garment and putting some goats’ hair at the head.</a:t>
            </a:r>
            <a:endParaRPr lang="en-US" altLang="en-US">
              <a:solidFill>
                <a:schemeClr val="bg1"/>
              </a:solidFill>
            </a:endParaRPr>
          </a:p>
        </p:txBody>
      </p:sp>
      <p:pic>
        <p:nvPicPr>
          <p:cNvPr id="94211" name="Picture 3" descr="C:\Users\Ryans\AppData\Local\Microsoft\Windows\Temporary Internet Files\Content.IE5\UNZEDQVR\MC900215066[1].wmf">
            <a:extLst>
              <a:ext uri="{FF2B5EF4-FFF2-40B4-BE49-F238E27FC236}">
                <a16:creationId xmlns:a16="http://schemas.microsoft.com/office/drawing/2014/main" xmlns="" id="{FD34F67C-275B-B1E5-2DED-FC48946ADE3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24600" y="2438400"/>
            <a:ext cx="1960563"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4" descr="C:\Users\Ryans\AppData\Local\Microsoft\Windows\Temporary Internet Files\Content.IE5\UNZEDQVR\MC900056973[1].wmf">
            <a:extLst>
              <a:ext uri="{FF2B5EF4-FFF2-40B4-BE49-F238E27FC236}">
                <a16:creationId xmlns:a16="http://schemas.microsoft.com/office/drawing/2014/main" xmlns="" id="{DCBAF61F-9E6D-F06F-9D32-315DE979498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66566" y="3725862"/>
            <a:ext cx="1687068" cy="1615745"/>
          </a:xfrm>
          <a:prstGeom prst="rect">
            <a:avLst/>
          </a:prstGeom>
          <a:noFill/>
          <a:scene3d>
            <a:camera prst="orthographicFront">
              <a:rot lat="0" lon="10799980" rev="0"/>
            </a:camera>
            <a:lightRig rig="threePt" dir="t"/>
          </a:scene3d>
        </p:spPr>
      </p:pic>
    </p:spTree>
  </p:cSld>
  <p:clrMapOvr>
    <a:overrideClrMapping bg1="lt1" tx1="dk1" bg2="lt2" tx2="dk2" accent1="accent1" accent2="accent2" accent3="accent3" accent4="accent4" accent5="accent5" accent6="accent6" hlink="hlink" folHlink="folHlink"/>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a:gradFill>
        <a:effectLst/>
      </p:bgPr>
    </p:bg>
    <p:spTree>
      <p:nvGrpSpPr>
        <p:cNvPr id="1" name=""/>
        <p:cNvGrpSpPr/>
        <p:nvPr/>
      </p:nvGrpSpPr>
      <p:grpSpPr>
        <a:xfrm>
          <a:off x="0" y="0"/>
          <a:ext cx="0" cy="0"/>
          <a:chOff x="0" y="0"/>
          <a:chExt cx="0" cy="0"/>
        </a:xfrm>
      </p:grpSpPr>
      <p:sp>
        <p:nvSpPr>
          <p:cNvPr id="96258" name="TextBox 2">
            <a:extLst>
              <a:ext uri="{FF2B5EF4-FFF2-40B4-BE49-F238E27FC236}">
                <a16:creationId xmlns:a16="http://schemas.microsoft.com/office/drawing/2014/main" xmlns="" id="{120523D0-CA3C-9448-A817-53D7B3FC1819}"/>
              </a:ext>
            </a:extLst>
          </p:cNvPr>
          <p:cNvSpPr txBox="1">
            <a:spLocks noChangeArrowheads="1"/>
          </p:cNvSpPr>
          <p:nvPr/>
        </p:nvSpPr>
        <p:spPr bwMode="auto">
          <a:xfrm>
            <a:off x="685800" y="228600"/>
            <a:ext cx="8001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n-US" sz="3600" b="1">
                <a:solidFill>
                  <a:schemeClr val="bg1"/>
                </a:solidFill>
                <a:latin typeface="Arial" panose="020B0604020202020204" pitchFamily="34" charset="0"/>
              </a:rPr>
              <a:t>When Saul sent the men to capture David, Michal said, “He is ill.”</a:t>
            </a:r>
            <a:endParaRPr lang="en-US" altLang="en-US" sz="3600">
              <a:solidFill>
                <a:schemeClr val="bg1"/>
              </a:solidFill>
              <a:latin typeface="Arial" panose="020B0604020202020204" pitchFamily="34" charset="0"/>
            </a:endParaRPr>
          </a:p>
        </p:txBody>
      </p:sp>
      <p:pic>
        <p:nvPicPr>
          <p:cNvPr id="96259" name="Picture 3" descr="C:\Users\Ryans\AppData\Local\Microsoft\Windows\Temporary Internet Files\Content.IE5\BZ3HHZ1M\MC900435227[1].wmf">
            <a:extLst>
              <a:ext uri="{FF2B5EF4-FFF2-40B4-BE49-F238E27FC236}">
                <a16:creationId xmlns:a16="http://schemas.microsoft.com/office/drawing/2014/main" xmlns="" id="{622879D9-DD7C-B3B8-8474-A78FCED0359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71763" y="2935288"/>
            <a:ext cx="1858962" cy="349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0" name="Picture 3" descr="C:\Users\Ryans\AppData\Local\Microsoft\Windows\Temporary Internet Files\Content.IE5\UNZEDQVR\MC900347477[1].wmf">
            <a:extLst>
              <a:ext uri="{FF2B5EF4-FFF2-40B4-BE49-F238E27FC236}">
                <a16:creationId xmlns:a16="http://schemas.microsoft.com/office/drawing/2014/main" xmlns="" id="{1EC25511-32CB-891A-3FB5-55AD4C95D8E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1925" y="3328988"/>
            <a:ext cx="268763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a:extLst>
              <a:ext uri="{FF2B5EF4-FFF2-40B4-BE49-F238E27FC236}">
                <a16:creationId xmlns:a16="http://schemas.microsoft.com/office/drawing/2014/main" xmlns="" id="{D7E5D96E-5146-E846-8ABF-0B14D7630F22}"/>
              </a:ext>
            </a:extLst>
          </p:cNvPr>
          <p:cNvGrpSpPr>
            <a:grpSpLocks/>
          </p:cNvGrpSpPr>
          <p:nvPr/>
        </p:nvGrpSpPr>
        <p:grpSpPr bwMode="auto">
          <a:xfrm>
            <a:off x="4267200" y="1524000"/>
            <a:ext cx="2286000" cy="1600200"/>
            <a:chOff x="4267200" y="1524000"/>
            <a:chExt cx="2286000" cy="1600200"/>
          </a:xfrm>
        </p:grpSpPr>
        <p:sp>
          <p:nvSpPr>
            <p:cNvPr id="2" name="Oval Callout 1">
              <a:extLst>
                <a:ext uri="{FF2B5EF4-FFF2-40B4-BE49-F238E27FC236}">
                  <a16:creationId xmlns:a16="http://schemas.microsoft.com/office/drawing/2014/main" xmlns="" id="{4CB9C7FB-EB35-8B41-50E4-CF47C401A9CD}"/>
                </a:ext>
              </a:extLst>
            </p:cNvPr>
            <p:cNvSpPr/>
            <p:nvPr/>
          </p:nvSpPr>
          <p:spPr>
            <a:xfrm>
              <a:off x="4267200" y="1524000"/>
              <a:ext cx="2209800" cy="16002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6266" name="TextBox 4">
              <a:extLst>
                <a:ext uri="{FF2B5EF4-FFF2-40B4-BE49-F238E27FC236}">
                  <a16:creationId xmlns:a16="http://schemas.microsoft.com/office/drawing/2014/main" xmlns="" id="{5A6B8254-F0BA-4E6F-CD0A-8CC4BC3F4E03}"/>
                </a:ext>
              </a:extLst>
            </p:cNvPr>
            <p:cNvSpPr txBox="1">
              <a:spLocks noChangeArrowheads="1"/>
            </p:cNvSpPr>
            <p:nvPr/>
          </p:nvSpPr>
          <p:spPr bwMode="auto">
            <a:xfrm>
              <a:off x="4367213" y="1846263"/>
              <a:ext cx="21859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US" altLang="en-US" b="1">
                  <a:solidFill>
                    <a:srgbClr val="000000"/>
                  </a:solidFill>
                  <a:latin typeface="Arial" panose="020B0604020202020204" pitchFamily="34" charset="0"/>
                </a:rPr>
                <a:t>Sorry! He can’t come!</a:t>
              </a:r>
            </a:p>
          </p:txBody>
        </p:sp>
      </p:grpSp>
      <p:pic>
        <p:nvPicPr>
          <p:cNvPr id="96262" name="Picture 4" descr="C:\Users\Ryans\AppData\Local\Microsoft\Windows\Temporary Internet Files\Content.IE5\UNZEDQVR\MC900194094[1].wmf">
            <a:extLst>
              <a:ext uri="{FF2B5EF4-FFF2-40B4-BE49-F238E27FC236}">
                <a16:creationId xmlns:a16="http://schemas.microsoft.com/office/drawing/2014/main" xmlns="" id="{BC5B808C-FA5C-37CA-59C4-B3E3C22D682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662738" y="1817688"/>
            <a:ext cx="136366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3" name="Picture 4" descr="C:\Users\Ryans\AppData\Local\Microsoft\Windows\Temporary Internet Files\Content.IE5\UNZEDQVR\MC900194094[1].wmf">
            <a:extLst>
              <a:ext uri="{FF2B5EF4-FFF2-40B4-BE49-F238E27FC236}">
                <a16:creationId xmlns:a16="http://schemas.microsoft.com/office/drawing/2014/main" xmlns="" id="{4DC822F0-3E3C-4AE9-C5DC-B9A29DDAE58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281863" y="2303463"/>
            <a:ext cx="13652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4" name="Picture 4" descr="C:\Users\Ryans\AppData\Local\Microsoft\Windows\Temporary Internet Files\Content.IE5\UNZEDQVR\MC900194094[1].wmf">
            <a:extLst>
              <a:ext uri="{FF2B5EF4-FFF2-40B4-BE49-F238E27FC236}">
                <a16:creationId xmlns:a16="http://schemas.microsoft.com/office/drawing/2014/main" xmlns="" id="{5BFFFCAB-5CAC-59BF-EF26-D1946A63262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76988" y="2801938"/>
            <a:ext cx="13652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a:gradFill>
        <a:effectLst/>
      </p:bgPr>
    </p:bg>
    <p:spTree>
      <p:nvGrpSpPr>
        <p:cNvPr id="1" name=""/>
        <p:cNvGrpSpPr/>
        <p:nvPr/>
      </p:nvGrpSpPr>
      <p:grpSpPr>
        <a:xfrm>
          <a:off x="0" y="0"/>
          <a:ext cx="0" cy="0"/>
          <a:chOff x="0" y="0"/>
          <a:chExt cx="0" cy="0"/>
        </a:xfrm>
      </p:grpSpPr>
      <p:sp>
        <p:nvSpPr>
          <p:cNvPr id="65538" name="TextBox 1">
            <a:extLst>
              <a:ext uri="{FF2B5EF4-FFF2-40B4-BE49-F238E27FC236}">
                <a16:creationId xmlns:a16="http://schemas.microsoft.com/office/drawing/2014/main" xmlns="" id="{5B11845B-FD11-258E-C20D-78A056B10732}"/>
              </a:ext>
            </a:extLst>
          </p:cNvPr>
          <p:cNvSpPr txBox="1">
            <a:spLocks noChangeArrowheads="1"/>
          </p:cNvSpPr>
          <p:nvPr/>
        </p:nvSpPr>
        <p:spPr bwMode="auto">
          <a:xfrm>
            <a:off x="152400" y="228600"/>
            <a:ext cx="8763000" cy="1570038"/>
          </a:xfrm>
          <a:prstGeom prst="rect">
            <a:avLst/>
          </a:prstGeom>
          <a:noFill/>
          <a:ln w="9525">
            <a:noFill/>
            <a:miter lim="800000"/>
            <a:headEnd/>
            <a:tailEnd/>
          </a:ln>
        </p:spPr>
        <p:txBody>
          <a:bodyPr>
            <a:spAutoFit/>
          </a:bodyPr>
          <a:lstStyle/>
          <a:p>
            <a:pPr algn="ctr" eaLnBrk="1" hangingPunct="1">
              <a:defRPr/>
            </a:pPr>
            <a:r>
              <a:rPr lang="en-US" sz="3200" b="1" dirty="0">
                <a:solidFill>
                  <a:schemeClr val="bg1"/>
                </a:solidFill>
                <a:effectLst>
                  <a:outerShdw blurRad="38100" dist="38100" dir="2700000" algn="tl">
                    <a:srgbClr val="000000">
                      <a:alpha val="43137"/>
                    </a:srgbClr>
                  </a:outerShdw>
                </a:effectLst>
                <a:latin typeface="Arial" charset="0"/>
              </a:rPr>
              <a:t>Then Saul sent the men back to see David and told them, “Bring him up to me in his bed so that I may kill him.”</a:t>
            </a:r>
            <a:endParaRPr lang="en-US" sz="3200" dirty="0">
              <a:solidFill>
                <a:schemeClr val="bg1"/>
              </a:solidFill>
              <a:effectLst>
                <a:outerShdw blurRad="38100" dist="38100" dir="2700000" algn="tl">
                  <a:srgbClr val="000000">
                    <a:alpha val="43137"/>
                  </a:srgbClr>
                </a:outerShdw>
              </a:effectLst>
              <a:latin typeface="Arial" charset="0"/>
            </a:endParaRPr>
          </a:p>
        </p:txBody>
      </p:sp>
      <p:sp>
        <p:nvSpPr>
          <p:cNvPr id="65539" name="TextBox 2">
            <a:extLst>
              <a:ext uri="{FF2B5EF4-FFF2-40B4-BE49-F238E27FC236}">
                <a16:creationId xmlns:a16="http://schemas.microsoft.com/office/drawing/2014/main" xmlns="" id="{34ABDF2A-209F-6C51-6D3A-46D6FDA48B54}"/>
              </a:ext>
            </a:extLst>
          </p:cNvPr>
          <p:cNvSpPr txBox="1">
            <a:spLocks noChangeArrowheads="1"/>
          </p:cNvSpPr>
          <p:nvPr/>
        </p:nvSpPr>
        <p:spPr bwMode="auto">
          <a:xfrm>
            <a:off x="533400" y="5029200"/>
            <a:ext cx="8229600" cy="1570038"/>
          </a:xfrm>
          <a:prstGeom prst="rect">
            <a:avLst/>
          </a:prstGeom>
          <a:noFill/>
          <a:ln w="9525">
            <a:noFill/>
            <a:miter lim="800000"/>
            <a:headEnd/>
            <a:tailEnd/>
          </a:ln>
        </p:spPr>
        <p:txBody>
          <a:bodyPr>
            <a:spAutoFit/>
          </a:bodyPr>
          <a:lstStyle/>
          <a:p>
            <a:pPr algn="ctr" eaLnBrk="1" hangingPunct="1">
              <a:defRPr/>
            </a:pPr>
            <a:r>
              <a:rPr lang="en-US" sz="3200" b="1" dirty="0">
                <a:effectLst>
                  <a:outerShdw blurRad="38100" dist="38100" dir="2700000" algn="tl">
                    <a:srgbClr val="000000">
                      <a:alpha val="43137"/>
                    </a:srgbClr>
                  </a:outerShdw>
                </a:effectLst>
                <a:latin typeface="Arial" charset="0"/>
              </a:rPr>
              <a:t>But when the men entered, there was the idol in the bed, and at the head was some goats’ hair.</a:t>
            </a:r>
            <a:endParaRPr lang="en-US" sz="3200" dirty="0">
              <a:effectLst>
                <a:outerShdw blurRad="38100" dist="38100" dir="2700000" algn="tl">
                  <a:srgbClr val="000000">
                    <a:alpha val="43137"/>
                  </a:srgbClr>
                </a:outerShdw>
              </a:effectLst>
              <a:latin typeface="Arial" charset="0"/>
            </a:endParaRPr>
          </a:p>
        </p:txBody>
      </p:sp>
      <p:pic>
        <p:nvPicPr>
          <p:cNvPr id="98308" name="Picture 4" descr="C:\Users\Ryans\AppData\Local\Microsoft\Windows\Temporary Internet Files\Content.IE5\UNZEDQVR\MC900194094[1].wmf">
            <a:extLst>
              <a:ext uri="{FF2B5EF4-FFF2-40B4-BE49-F238E27FC236}">
                <a16:creationId xmlns:a16="http://schemas.microsoft.com/office/drawing/2014/main" xmlns="" id="{CBB8863D-A66E-5027-3F83-44C44299F74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68600" y="2028825"/>
            <a:ext cx="750888"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9" name="Picture 4" descr="C:\Users\Ryans\AppData\Local\Microsoft\Windows\Temporary Internet Files\Content.IE5\UNZEDQVR\MC900194094[1].wmf">
            <a:extLst>
              <a:ext uri="{FF2B5EF4-FFF2-40B4-BE49-F238E27FC236}">
                <a16:creationId xmlns:a16="http://schemas.microsoft.com/office/drawing/2014/main" xmlns="" id="{104C770B-3AD2-D8EE-11D3-E5C53EF50BE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81350" y="2854325"/>
            <a:ext cx="750888"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0" name="Picture 4" descr="C:\Users\Ryans\AppData\Local\Microsoft\Windows\Temporary Internet Files\Content.IE5\UNZEDQVR\MC900194094[1].wmf">
            <a:extLst>
              <a:ext uri="{FF2B5EF4-FFF2-40B4-BE49-F238E27FC236}">
                <a16:creationId xmlns:a16="http://schemas.microsoft.com/office/drawing/2014/main" xmlns="" id="{836C9633-158A-6621-101C-DFF4ADDDED7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84438" y="3011488"/>
            <a:ext cx="750887" cy="188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1" name="Picture 3" descr="C:\Users\Ryans\AppData\Local\Microsoft\Windows\Temporary Internet Files\Content.IE5\UNZEDQVR\MC900347477[1].wmf">
            <a:extLst>
              <a:ext uri="{FF2B5EF4-FFF2-40B4-BE49-F238E27FC236}">
                <a16:creationId xmlns:a16="http://schemas.microsoft.com/office/drawing/2014/main" xmlns="" id="{F0679408-C96F-2869-BF46-40B70CA010B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3109913"/>
            <a:ext cx="20574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a:extLst>
              <a:ext uri="{FF2B5EF4-FFF2-40B4-BE49-F238E27FC236}">
                <a16:creationId xmlns:a16="http://schemas.microsoft.com/office/drawing/2014/main" xmlns="" id="{7FFA433A-C85D-A57F-0AC1-9ADA90D4EB55}"/>
              </a:ext>
            </a:extLst>
          </p:cNvPr>
          <p:cNvGrpSpPr>
            <a:grpSpLocks/>
          </p:cNvGrpSpPr>
          <p:nvPr/>
        </p:nvGrpSpPr>
        <p:grpSpPr bwMode="auto">
          <a:xfrm>
            <a:off x="4343400" y="1828800"/>
            <a:ext cx="2514600" cy="1770063"/>
            <a:chOff x="4343400" y="1846263"/>
            <a:chExt cx="2971799" cy="1752600"/>
          </a:xfrm>
        </p:grpSpPr>
        <p:sp>
          <p:nvSpPr>
            <p:cNvPr id="2" name="Oval Callout 1">
              <a:extLst>
                <a:ext uri="{FF2B5EF4-FFF2-40B4-BE49-F238E27FC236}">
                  <a16:creationId xmlns:a16="http://schemas.microsoft.com/office/drawing/2014/main" xmlns="" id="{8ED5FB2A-B422-2A2E-FD10-9579A443F07F}"/>
                </a:ext>
              </a:extLst>
            </p:cNvPr>
            <p:cNvSpPr/>
            <p:nvPr/>
          </p:nvSpPr>
          <p:spPr>
            <a:xfrm>
              <a:off x="4343400" y="1846263"/>
              <a:ext cx="2971799" cy="17526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8314" name="TextBox 2">
              <a:extLst>
                <a:ext uri="{FF2B5EF4-FFF2-40B4-BE49-F238E27FC236}">
                  <a16:creationId xmlns:a16="http://schemas.microsoft.com/office/drawing/2014/main" xmlns="" id="{7F612CA0-04BA-B59C-970D-1FA6BB9624C6}"/>
                </a:ext>
              </a:extLst>
            </p:cNvPr>
            <p:cNvSpPr txBox="1">
              <a:spLocks noChangeArrowheads="1"/>
            </p:cNvSpPr>
            <p:nvPr/>
          </p:nvSpPr>
          <p:spPr bwMode="auto">
            <a:xfrm>
              <a:off x="4876800" y="1959542"/>
              <a:ext cx="189807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lgn="ctr" eaLnBrk="1" hangingPunct="1">
                <a:spcBef>
                  <a:spcPct val="0"/>
                </a:spcBef>
                <a:buFontTx/>
                <a:buNone/>
              </a:pPr>
              <a:r>
                <a:rPr lang="en-US" altLang="en-US" sz="3200" dirty="0">
                  <a:solidFill>
                    <a:srgbClr val="FFFF00"/>
                  </a:solidFill>
                  <a:latin typeface="Arial" panose="020B0604020202020204" pitchFamily="34" charset="0"/>
                </a:rPr>
                <a:t>She tricked </a:t>
              </a:r>
            </a:p>
            <a:p>
              <a:pPr algn="ctr" eaLnBrk="1" hangingPunct="1">
                <a:spcBef>
                  <a:spcPct val="0"/>
                </a:spcBef>
                <a:buFontTx/>
                <a:buNone/>
              </a:pPr>
              <a:r>
                <a:rPr lang="en-US" altLang="en-US" sz="3200" dirty="0">
                  <a:solidFill>
                    <a:srgbClr val="FFFF00"/>
                  </a:solidFill>
                  <a:latin typeface="Arial" panose="020B0604020202020204" pitchFamily="34" charset="0"/>
                </a:rPr>
                <a:t>us!</a:t>
              </a:r>
            </a:p>
          </p:txBody>
        </p:sp>
      </p:grpSp>
    </p:spTree>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200"/>
            </a:gs>
            <a:gs pos="45000">
              <a:srgbClr val="FF7A00"/>
            </a:gs>
            <a:gs pos="70000">
              <a:srgbClr val="FF0300"/>
            </a:gs>
            <a:gs pos="100000">
              <a:srgbClr val="4D0808"/>
            </a:gs>
          </a:gsLst>
          <a:lin ang="5400000"/>
        </a:gradFill>
        <a:effectLst/>
      </p:bgPr>
    </p:bg>
    <p:spTree>
      <p:nvGrpSpPr>
        <p:cNvPr id="1" name=""/>
        <p:cNvGrpSpPr/>
        <p:nvPr/>
      </p:nvGrpSpPr>
      <p:grpSpPr>
        <a:xfrm>
          <a:off x="0" y="0"/>
          <a:ext cx="0" cy="0"/>
          <a:chOff x="0" y="0"/>
          <a:chExt cx="0" cy="0"/>
        </a:xfrm>
      </p:grpSpPr>
      <p:sp>
        <p:nvSpPr>
          <p:cNvPr id="66562" name="TextBox 1">
            <a:extLst>
              <a:ext uri="{FF2B5EF4-FFF2-40B4-BE49-F238E27FC236}">
                <a16:creationId xmlns:a16="http://schemas.microsoft.com/office/drawing/2014/main" xmlns="" id="{ECF0FFCB-DE2D-2CC2-2502-40CCE37F937E}"/>
              </a:ext>
            </a:extLst>
          </p:cNvPr>
          <p:cNvSpPr txBox="1">
            <a:spLocks noChangeArrowheads="1"/>
          </p:cNvSpPr>
          <p:nvPr/>
        </p:nvSpPr>
        <p:spPr bwMode="auto">
          <a:xfrm>
            <a:off x="144463" y="76200"/>
            <a:ext cx="8839200" cy="2554288"/>
          </a:xfrm>
          <a:prstGeom prst="rect">
            <a:avLst/>
          </a:prstGeom>
          <a:noFill/>
          <a:ln w="9525">
            <a:noFill/>
            <a:miter lim="800000"/>
            <a:headEnd/>
            <a:tailEnd/>
          </a:ln>
        </p:spPr>
        <p:txBody>
          <a:bodyPr>
            <a:spAutoFit/>
          </a:bodyPr>
          <a:lstStyle/>
          <a:p>
            <a:pPr algn="ctr" eaLnBrk="1" hangingPunct="1">
              <a:defRPr/>
            </a:pPr>
            <a:r>
              <a:rPr lang="en-US" sz="3200" b="1" dirty="0">
                <a:effectLst>
                  <a:outerShdw blurRad="38100" dist="38100" dir="2700000" algn="tl">
                    <a:srgbClr val="000000">
                      <a:alpha val="43137"/>
                    </a:srgbClr>
                  </a:outerShdw>
                </a:effectLst>
                <a:latin typeface="Arial" charset="0"/>
              </a:rPr>
              <a:t>Saul said to Michal, “Why did you deceive me like this and send my enemy away so that he escaped?”</a:t>
            </a:r>
            <a:br>
              <a:rPr lang="en-US" sz="3200" b="1" dirty="0">
                <a:effectLst>
                  <a:outerShdw blurRad="38100" dist="38100" dir="2700000" algn="tl">
                    <a:srgbClr val="000000">
                      <a:alpha val="43137"/>
                    </a:srgbClr>
                  </a:outerShdw>
                </a:effectLst>
                <a:latin typeface="Arial" charset="0"/>
              </a:rPr>
            </a:br>
            <a:r>
              <a:rPr lang="en-US" sz="3200" b="1" dirty="0">
                <a:effectLst>
                  <a:outerShdw blurRad="38100" dist="38100" dir="2700000" algn="tl">
                    <a:srgbClr val="000000">
                      <a:alpha val="43137"/>
                    </a:srgbClr>
                  </a:outerShdw>
                </a:effectLst>
                <a:latin typeface="Arial" charset="0"/>
              </a:rPr>
              <a:t>Michal told him, “He said to me, ‘Let me get away. Why should I kill you?’”</a:t>
            </a:r>
            <a:endParaRPr lang="en-US" sz="3200" dirty="0">
              <a:effectLst>
                <a:outerShdw blurRad="38100" dist="38100" dir="2700000" algn="tl">
                  <a:srgbClr val="000000">
                    <a:alpha val="43137"/>
                  </a:srgbClr>
                </a:outerShdw>
              </a:effectLst>
              <a:latin typeface="Arial" charset="0"/>
            </a:endParaRPr>
          </a:p>
        </p:txBody>
      </p:sp>
      <p:pic>
        <p:nvPicPr>
          <p:cNvPr id="100355" name="Picture 3" descr="C:\Users\Ryans\AppData\Local\Microsoft\Windows\Temporary Internet Files\Content.IE5\BZ3HHZ1M\MC900435227[1].wmf">
            <a:extLst>
              <a:ext uri="{FF2B5EF4-FFF2-40B4-BE49-F238E27FC236}">
                <a16:creationId xmlns:a16="http://schemas.microsoft.com/office/drawing/2014/main" xmlns="" id="{CA133B08-665A-B5DD-6964-10ABFD8177C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2325" y="3581400"/>
            <a:ext cx="1441450" cy="270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xmlns="" id="{D83BCDE6-F305-845E-BDB9-1FA8C568B7FB}"/>
              </a:ext>
            </a:extLst>
          </p:cNvPr>
          <p:cNvGrpSpPr>
            <a:grpSpLocks/>
          </p:cNvGrpSpPr>
          <p:nvPr/>
        </p:nvGrpSpPr>
        <p:grpSpPr bwMode="auto">
          <a:xfrm>
            <a:off x="2286000" y="2513013"/>
            <a:ext cx="2433638" cy="1600200"/>
            <a:chOff x="2286000" y="2513013"/>
            <a:chExt cx="2433638" cy="1600200"/>
          </a:xfrm>
        </p:grpSpPr>
        <p:sp>
          <p:nvSpPr>
            <p:cNvPr id="4" name="Oval Callout 3">
              <a:extLst>
                <a:ext uri="{FF2B5EF4-FFF2-40B4-BE49-F238E27FC236}">
                  <a16:creationId xmlns:a16="http://schemas.microsoft.com/office/drawing/2014/main" xmlns="" id="{BAB382E5-D67A-4A8E-4522-3985128E9DE0}"/>
                </a:ext>
              </a:extLst>
            </p:cNvPr>
            <p:cNvSpPr/>
            <p:nvPr/>
          </p:nvSpPr>
          <p:spPr>
            <a:xfrm>
              <a:off x="2286000" y="2513013"/>
              <a:ext cx="2422525" cy="16002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0362" name="TextBox 4">
              <a:extLst>
                <a:ext uri="{FF2B5EF4-FFF2-40B4-BE49-F238E27FC236}">
                  <a16:creationId xmlns:a16="http://schemas.microsoft.com/office/drawing/2014/main" xmlns="" id="{BFCBF3C0-2B05-4852-ABB4-3D7FF0177462}"/>
                </a:ext>
              </a:extLst>
            </p:cNvPr>
            <p:cNvSpPr txBox="1">
              <a:spLocks noChangeArrowheads="1"/>
            </p:cNvSpPr>
            <p:nvPr/>
          </p:nvSpPr>
          <p:spPr bwMode="auto">
            <a:xfrm>
              <a:off x="2286000" y="2835275"/>
              <a:ext cx="243363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t>He told me to let him go!</a:t>
              </a:r>
            </a:p>
          </p:txBody>
        </p:sp>
      </p:grpSp>
      <p:pic>
        <p:nvPicPr>
          <p:cNvPr id="100357" name="Picture 2" descr="C:\Users\Ryans\AppData\Local\Microsoft\Windows\Temporary Internet Files\Content.IE5\NEQGIVQV\MC900116132[1].wmf">
            <a:extLst>
              <a:ext uri="{FF2B5EF4-FFF2-40B4-BE49-F238E27FC236}">
                <a16:creationId xmlns:a16="http://schemas.microsoft.com/office/drawing/2014/main" xmlns="" id="{0685723C-1578-2448-9EEC-55E86502B98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18250" y="4381500"/>
            <a:ext cx="22860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a:extLst>
              <a:ext uri="{FF2B5EF4-FFF2-40B4-BE49-F238E27FC236}">
                <a16:creationId xmlns:a16="http://schemas.microsoft.com/office/drawing/2014/main" xmlns="" id="{6434A044-E824-ABAA-A5EA-ECF68462554E}"/>
              </a:ext>
            </a:extLst>
          </p:cNvPr>
          <p:cNvGrpSpPr>
            <a:grpSpLocks/>
          </p:cNvGrpSpPr>
          <p:nvPr/>
        </p:nvGrpSpPr>
        <p:grpSpPr bwMode="auto">
          <a:xfrm>
            <a:off x="4564063" y="3605213"/>
            <a:ext cx="2433637" cy="1352550"/>
            <a:chOff x="4564063" y="3605048"/>
            <a:chExt cx="2433637" cy="1353354"/>
          </a:xfrm>
        </p:grpSpPr>
        <p:sp>
          <p:nvSpPr>
            <p:cNvPr id="7" name="Oval Callout 6">
              <a:extLst>
                <a:ext uri="{FF2B5EF4-FFF2-40B4-BE49-F238E27FC236}">
                  <a16:creationId xmlns:a16="http://schemas.microsoft.com/office/drawing/2014/main" xmlns="" id="{DE9610E4-13F6-F5C5-7E87-D89B37252B45}"/>
                </a:ext>
              </a:extLst>
            </p:cNvPr>
            <p:cNvSpPr/>
            <p:nvPr/>
          </p:nvSpPr>
          <p:spPr>
            <a:xfrm>
              <a:off x="4700258" y="3605048"/>
              <a:ext cx="1981200" cy="1353354"/>
            </a:xfrm>
            <a:prstGeom prst="wedgeEllipseCallout">
              <a:avLst/>
            </a:prstGeom>
            <a:scene3d>
              <a:camera prst="orthographicFront">
                <a:rot lat="0" lon="10799999"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0360" name="TextBox 7">
              <a:extLst>
                <a:ext uri="{FF2B5EF4-FFF2-40B4-BE49-F238E27FC236}">
                  <a16:creationId xmlns:a16="http://schemas.microsoft.com/office/drawing/2014/main" xmlns="" id="{03FD592B-BC41-A568-9D4C-33EB0BC85B11}"/>
                </a:ext>
              </a:extLst>
            </p:cNvPr>
            <p:cNvSpPr txBox="1">
              <a:spLocks noChangeArrowheads="1"/>
            </p:cNvSpPr>
            <p:nvPr/>
          </p:nvSpPr>
          <p:spPr bwMode="auto">
            <a:xfrm>
              <a:off x="4564063" y="4019550"/>
              <a:ext cx="24336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t>Why??</a:t>
              </a:r>
            </a:p>
          </p:txBody>
        </p:sp>
      </p:grpSp>
    </p:spTree>
  </p:cSld>
  <p:clrMapOvr>
    <a:overrideClrMapping bg1="lt1" tx1="dk1" bg2="lt2" tx2="dk2" accent1="accent1" accent2="accent2" accent3="accent3" accent4="accent4" accent5="accent5" accent6="accent6" hlink="hlink" folHlink="folHlink"/>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rgbClr val="DDEBCF"/>
            </a:gs>
            <a:gs pos="50000">
              <a:srgbClr val="9CB86E"/>
            </a:gs>
            <a:gs pos="100000">
              <a:srgbClr val="156B13"/>
            </a:gs>
          </a:gsLst>
          <a:lin ang="5400000"/>
        </a:gradFill>
        <a:effectLst/>
      </p:bgPr>
    </p:bg>
    <p:spTree>
      <p:nvGrpSpPr>
        <p:cNvPr id="1" name=""/>
        <p:cNvGrpSpPr/>
        <p:nvPr/>
      </p:nvGrpSpPr>
      <p:grpSpPr>
        <a:xfrm>
          <a:off x="0" y="0"/>
          <a:ext cx="0" cy="0"/>
          <a:chOff x="0" y="0"/>
          <a:chExt cx="0" cy="0"/>
        </a:xfrm>
      </p:grpSpPr>
      <p:sp>
        <p:nvSpPr>
          <p:cNvPr id="67586" name="TextBox 1">
            <a:extLst>
              <a:ext uri="{FF2B5EF4-FFF2-40B4-BE49-F238E27FC236}">
                <a16:creationId xmlns:a16="http://schemas.microsoft.com/office/drawing/2014/main" xmlns="" id="{EBE8B2C3-F049-C242-80BA-16F3075460D0}"/>
              </a:ext>
            </a:extLst>
          </p:cNvPr>
          <p:cNvSpPr txBox="1">
            <a:spLocks noChangeArrowheads="1"/>
          </p:cNvSpPr>
          <p:nvPr/>
        </p:nvSpPr>
        <p:spPr bwMode="auto">
          <a:xfrm>
            <a:off x="533400" y="381000"/>
            <a:ext cx="8153400" cy="2554288"/>
          </a:xfrm>
          <a:prstGeom prst="rect">
            <a:avLst/>
          </a:prstGeom>
          <a:noFill/>
          <a:ln w="9525">
            <a:noFill/>
            <a:miter lim="800000"/>
            <a:headEnd/>
            <a:tailEnd/>
          </a:ln>
        </p:spPr>
        <p:txBody>
          <a:bodyPr>
            <a:spAutoFit/>
          </a:bodyPr>
          <a:lstStyle/>
          <a:p>
            <a:pPr algn="ctr" eaLnBrk="1" hangingPunct="1">
              <a:defRPr/>
            </a:pPr>
            <a:r>
              <a:rPr lang="en-US" sz="3200" b="1" dirty="0">
                <a:effectLst>
                  <a:outerShdw blurRad="38100" dist="38100" dir="2700000" algn="tl">
                    <a:srgbClr val="000000">
                      <a:alpha val="43137"/>
                    </a:srgbClr>
                  </a:outerShdw>
                </a:effectLst>
                <a:latin typeface="Arial" charset="0"/>
              </a:rPr>
              <a:t>When David had fled and made his escape, he went to Samuel at Ramah and told him all that Saul had done to him. Then he and Samuel went to </a:t>
            </a:r>
            <a:r>
              <a:rPr lang="en-US" sz="3200" b="1" dirty="0" err="1">
                <a:effectLst>
                  <a:outerShdw blurRad="38100" dist="38100" dir="2700000" algn="tl">
                    <a:srgbClr val="000000">
                      <a:alpha val="43137"/>
                    </a:srgbClr>
                  </a:outerShdw>
                </a:effectLst>
                <a:latin typeface="Arial" charset="0"/>
              </a:rPr>
              <a:t>Naioth</a:t>
            </a:r>
            <a:r>
              <a:rPr lang="en-US" sz="3200" b="1" dirty="0">
                <a:effectLst>
                  <a:outerShdw blurRad="38100" dist="38100" dir="2700000" algn="tl">
                    <a:srgbClr val="000000">
                      <a:alpha val="43137"/>
                    </a:srgbClr>
                  </a:outerShdw>
                </a:effectLst>
                <a:latin typeface="Arial" charset="0"/>
              </a:rPr>
              <a:t> and stayed there.</a:t>
            </a:r>
            <a:endParaRPr lang="en-US" sz="3200" dirty="0">
              <a:effectLst>
                <a:outerShdw blurRad="38100" dist="38100" dir="2700000" algn="tl">
                  <a:srgbClr val="000000">
                    <a:alpha val="43137"/>
                  </a:srgbClr>
                </a:outerShdw>
              </a:effectLst>
              <a:latin typeface="Arial" charset="0"/>
            </a:endParaRPr>
          </a:p>
        </p:txBody>
      </p:sp>
      <p:pic>
        <p:nvPicPr>
          <p:cNvPr id="102403" name="Picture 14" descr="arabman">
            <a:extLst>
              <a:ext uri="{FF2B5EF4-FFF2-40B4-BE49-F238E27FC236}">
                <a16:creationId xmlns:a16="http://schemas.microsoft.com/office/drawing/2014/main" xmlns="" id="{414A8E04-1A31-BF64-C8F7-C5E6E9D1B95F}"/>
              </a:ext>
            </a:extLst>
          </p:cNvPr>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flipH="1">
            <a:off x="228600" y="3143250"/>
            <a:ext cx="20574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C:\Users\Ryans\AppData\Local\Microsoft\Windows\Temporary Internet Files\Content.IE5\NEQGIVQV\MC900194096[1].wmf">
            <a:extLst>
              <a:ext uri="{FF2B5EF4-FFF2-40B4-BE49-F238E27FC236}">
                <a16:creationId xmlns:a16="http://schemas.microsoft.com/office/drawing/2014/main" xmlns="" id="{13B81879-B3A6-AF60-90B0-FB7D1357D36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2971800"/>
            <a:ext cx="2133600" cy="3712438"/>
          </a:xfrm>
          <a:prstGeom prst="rect">
            <a:avLst/>
          </a:prstGeom>
          <a:noFill/>
          <a:scene3d>
            <a:camera prst="orthographicFront">
              <a:rot lat="0" lon="10799999" rev="0"/>
            </a:camera>
            <a:lightRig rig="threePt" dir="t"/>
          </a:scene3d>
        </p:spPr>
      </p:pic>
      <p:grpSp>
        <p:nvGrpSpPr>
          <p:cNvPr id="3" name="Group 2">
            <a:extLst>
              <a:ext uri="{FF2B5EF4-FFF2-40B4-BE49-F238E27FC236}">
                <a16:creationId xmlns:a16="http://schemas.microsoft.com/office/drawing/2014/main" xmlns="" id="{ADA34F86-634B-660A-A0A0-114B267EF06A}"/>
              </a:ext>
            </a:extLst>
          </p:cNvPr>
          <p:cNvGrpSpPr>
            <a:grpSpLocks/>
          </p:cNvGrpSpPr>
          <p:nvPr/>
        </p:nvGrpSpPr>
        <p:grpSpPr bwMode="auto">
          <a:xfrm>
            <a:off x="5943600" y="2971800"/>
            <a:ext cx="2971800" cy="1600200"/>
            <a:chOff x="5943600" y="2971800"/>
            <a:chExt cx="2819400" cy="1440558"/>
          </a:xfrm>
        </p:grpSpPr>
        <p:sp>
          <p:nvSpPr>
            <p:cNvPr id="2" name="Oval Callout 1">
              <a:extLst>
                <a:ext uri="{FF2B5EF4-FFF2-40B4-BE49-F238E27FC236}">
                  <a16:creationId xmlns:a16="http://schemas.microsoft.com/office/drawing/2014/main" xmlns="" id="{8A16712E-AC74-FA26-D2C2-590FB0C12860}"/>
                </a:ext>
              </a:extLst>
            </p:cNvPr>
            <p:cNvSpPr/>
            <p:nvPr/>
          </p:nvSpPr>
          <p:spPr>
            <a:xfrm>
              <a:off x="5943600" y="2971800"/>
              <a:ext cx="2819400" cy="129602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2407" name="TextBox 4">
              <a:extLst>
                <a:ext uri="{FF2B5EF4-FFF2-40B4-BE49-F238E27FC236}">
                  <a16:creationId xmlns:a16="http://schemas.microsoft.com/office/drawing/2014/main" xmlns="" id="{F5623EEB-DEBE-36F4-FCAA-BBDD930F776A}"/>
                </a:ext>
              </a:extLst>
            </p:cNvPr>
            <p:cNvSpPr txBox="1">
              <a:spLocks noChangeArrowheads="1"/>
            </p:cNvSpPr>
            <p:nvPr/>
          </p:nvSpPr>
          <p:spPr bwMode="auto">
            <a:xfrm>
              <a:off x="5981700" y="3027363"/>
              <a:ext cx="2743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dirty="0"/>
                <a:t>Saul keeps trying to kill me!</a:t>
              </a:r>
            </a:p>
          </p:txBody>
        </p:sp>
      </p:grpSp>
    </p:spTree>
  </p:cSld>
  <p:clrMapOvr>
    <a:overrideClrMapping bg1="lt1" tx1="dk1" bg2="lt2" tx2="dk2" accent1="accent1" accent2="accent2" accent3="accent3" accent4="accent4" accent5="accent5" accent6="accent6" hlink="hlink" folHlink="folHlink"/>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1986" name="TextBox 1">
            <a:extLst>
              <a:ext uri="{FF2B5EF4-FFF2-40B4-BE49-F238E27FC236}">
                <a16:creationId xmlns:a16="http://schemas.microsoft.com/office/drawing/2014/main" xmlns="" id="{26CD092D-0271-9EFF-7E50-5B6B2D5CACE4}"/>
              </a:ext>
            </a:extLst>
          </p:cNvPr>
          <p:cNvSpPr txBox="1">
            <a:spLocks noChangeArrowheads="1"/>
          </p:cNvSpPr>
          <p:nvPr/>
        </p:nvSpPr>
        <p:spPr bwMode="auto">
          <a:xfrm>
            <a:off x="381000" y="452438"/>
            <a:ext cx="8382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a:t>After David had finished talking with Saul, Jonathan became one in spirit with David, and he loved him as himself. </a:t>
            </a:r>
            <a:endParaRPr lang="en-US" altLang="en-US" sz="3600"/>
          </a:p>
        </p:txBody>
      </p:sp>
      <p:sp>
        <p:nvSpPr>
          <p:cNvPr id="41987" name="TextBox 2">
            <a:extLst>
              <a:ext uri="{FF2B5EF4-FFF2-40B4-BE49-F238E27FC236}">
                <a16:creationId xmlns:a16="http://schemas.microsoft.com/office/drawing/2014/main" xmlns="" id="{4D3A9440-7818-5FF1-66E7-4B11F000D7E9}"/>
              </a:ext>
            </a:extLst>
          </p:cNvPr>
          <p:cNvSpPr txBox="1">
            <a:spLocks noChangeArrowheads="1"/>
          </p:cNvSpPr>
          <p:nvPr/>
        </p:nvSpPr>
        <p:spPr bwMode="auto">
          <a:xfrm>
            <a:off x="533400" y="4724400"/>
            <a:ext cx="8229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a:t>From that day Saul kept David with him and did not let him return home to his family.</a:t>
            </a:r>
            <a:endParaRPr lang="en-US" altLang="en-US" sz="3600"/>
          </a:p>
        </p:txBody>
      </p:sp>
      <p:pic>
        <p:nvPicPr>
          <p:cNvPr id="41988" name="Picture 6" descr="Image result for jonathan and david bible">
            <a:extLst>
              <a:ext uri="{FF2B5EF4-FFF2-40B4-BE49-F238E27FC236}">
                <a16:creationId xmlns:a16="http://schemas.microsoft.com/office/drawing/2014/main" xmlns="" id="{1E2239E0-BDD8-D0A9-635F-00ED1051589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667000" y="220980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a:gradFill>
        <a:effectLst/>
      </p:bgPr>
    </p:bg>
    <p:spTree>
      <p:nvGrpSpPr>
        <p:cNvPr id="1" name=""/>
        <p:cNvGrpSpPr/>
        <p:nvPr/>
      </p:nvGrpSpPr>
      <p:grpSpPr>
        <a:xfrm>
          <a:off x="0" y="0"/>
          <a:ext cx="0" cy="0"/>
          <a:chOff x="0" y="0"/>
          <a:chExt cx="0" cy="0"/>
        </a:xfrm>
      </p:grpSpPr>
      <p:sp>
        <p:nvSpPr>
          <p:cNvPr id="44034" name="TextBox 1">
            <a:extLst>
              <a:ext uri="{FF2B5EF4-FFF2-40B4-BE49-F238E27FC236}">
                <a16:creationId xmlns:a16="http://schemas.microsoft.com/office/drawing/2014/main" xmlns="" id="{17496DBB-4CCC-E1CF-FAE7-0081D7A6A35C}"/>
              </a:ext>
            </a:extLst>
          </p:cNvPr>
          <p:cNvSpPr txBox="1">
            <a:spLocks noChangeArrowheads="1"/>
          </p:cNvSpPr>
          <p:nvPr/>
        </p:nvSpPr>
        <p:spPr bwMode="auto">
          <a:xfrm>
            <a:off x="685800" y="444500"/>
            <a:ext cx="4191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t>And Jonathan made a covenant with David because he loved him as himself.</a:t>
            </a:r>
            <a:endParaRPr lang="en-US" altLang="en-US" sz="3600"/>
          </a:p>
        </p:txBody>
      </p:sp>
      <p:sp>
        <p:nvSpPr>
          <p:cNvPr id="4" name="Heart 3">
            <a:extLst>
              <a:ext uri="{FF2B5EF4-FFF2-40B4-BE49-F238E27FC236}">
                <a16:creationId xmlns:a16="http://schemas.microsoft.com/office/drawing/2014/main" xmlns="" id="{26B5E354-9704-8E1C-2116-D3D62D43C2BE}"/>
              </a:ext>
            </a:extLst>
          </p:cNvPr>
          <p:cNvSpPr/>
          <p:nvPr/>
        </p:nvSpPr>
        <p:spPr>
          <a:xfrm>
            <a:off x="5334000" y="1143000"/>
            <a:ext cx="2209800" cy="2144713"/>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44036" name="Picture 6" descr="Image result for jonathan and david bible">
            <a:extLst>
              <a:ext uri="{FF2B5EF4-FFF2-40B4-BE49-F238E27FC236}">
                <a16:creationId xmlns:a16="http://schemas.microsoft.com/office/drawing/2014/main" xmlns="" id="{1A466676-ACA7-0183-A39C-DEEB4CBD72D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6263" y="3962400"/>
            <a:ext cx="8110537"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t2.gstatic.com/images?q=tbn:ANd9GcRJ_zCV4Nv0N4os0lQN3dj-bKiahI5JaqrzhDjdtIoMkf97Vtcu2w">
            <a:extLst>
              <a:ext uri="{FF2B5EF4-FFF2-40B4-BE49-F238E27FC236}">
                <a16:creationId xmlns:a16="http://schemas.microsoft.com/office/drawing/2014/main" xmlns="" id="{0417F4DF-64B5-4DD4-39D0-75B33093D06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33600" y="2514600"/>
            <a:ext cx="510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Box 1">
            <a:extLst>
              <a:ext uri="{FF2B5EF4-FFF2-40B4-BE49-F238E27FC236}">
                <a16:creationId xmlns:a16="http://schemas.microsoft.com/office/drawing/2014/main" xmlns="" id="{3BB7FBB0-B7E3-7DAD-0AF8-F2147DE7E8B5}"/>
              </a:ext>
            </a:extLst>
          </p:cNvPr>
          <p:cNvSpPr txBox="1">
            <a:spLocks noChangeArrowheads="1"/>
          </p:cNvSpPr>
          <p:nvPr/>
        </p:nvSpPr>
        <p:spPr bwMode="auto">
          <a:xfrm>
            <a:off x="685800" y="444500"/>
            <a:ext cx="76962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b="1" dirty="0"/>
              <a:t>Jonathan took off the robe he was wearing and gave it to David, along with his tunic, and even his sword, his bow and his belt.</a:t>
            </a:r>
          </a:p>
        </p:txBody>
      </p:sp>
      <p:pic>
        <p:nvPicPr>
          <p:cNvPr id="179203" name="Picture 3" descr="C:\Users\Ryans\AppData\Local\Microsoft\Windows\Temporary Internet Files\Content.IE5\NEQGIVQV\MC900360169[1].wmf">
            <a:extLst>
              <a:ext uri="{FF2B5EF4-FFF2-40B4-BE49-F238E27FC236}">
                <a16:creationId xmlns:a16="http://schemas.microsoft.com/office/drawing/2014/main" xmlns="" id="{55F49935-E0E2-2490-D969-4A6998BFF18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19800" y="2210465"/>
            <a:ext cx="1522413"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9204" name="Picture 4" descr="C:\Users\Ryans\AppData\Local\Microsoft\Windows\Temporary Internet Files\Content.IE5\NEQGIVQV\MC900331014[1].wmf">
            <a:extLst>
              <a:ext uri="{FF2B5EF4-FFF2-40B4-BE49-F238E27FC236}">
                <a16:creationId xmlns:a16="http://schemas.microsoft.com/office/drawing/2014/main" xmlns="" id="{B3FE4C88-B9F0-1A56-E295-5D63FFA71ED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066111">
            <a:off x="7200314" y="3160199"/>
            <a:ext cx="1817688"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9205" name="Picture 5" descr="C:\Users\Ryans\AppData\Local\Microsoft\Windows\Temporary Internet Files\Content.IE5\V3N869WL\MC900417522[1].wmf">
            <a:extLst>
              <a:ext uri="{FF2B5EF4-FFF2-40B4-BE49-F238E27FC236}">
                <a16:creationId xmlns:a16="http://schemas.microsoft.com/office/drawing/2014/main" xmlns="" id="{A26F66F2-CF7E-EB6B-C787-F910AB5ADB2F}"/>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3250" y="4747869"/>
            <a:ext cx="990600"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9208" name="Picture 6" descr="http://www.theshofarman.com/images/Robe1_small.JPG">
            <a:hlinkClick r:id="rId7"/>
            <a:extLst>
              <a:ext uri="{FF2B5EF4-FFF2-40B4-BE49-F238E27FC236}">
                <a16:creationId xmlns:a16="http://schemas.microsoft.com/office/drawing/2014/main" xmlns="" id="{C04CB2B1-9256-BC01-B9E7-56360E421219}"/>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44500" y="2731595"/>
            <a:ext cx="13081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9206" name="Picture 6" descr="C:\Users\Ryans\AppData\Local\Microsoft\Windows\Temporary Internet Files\Content.IE5\NEQGIVQV\MC900199253[1].wmf">
            <a:extLst>
              <a:ext uri="{FF2B5EF4-FFF2-40B4-BE49-F238E27FC236}">
                <a16:creationId xmlns:a16="http://schemas.microsoft.com/office/drawing/2014/main" xmlns="" id="{CD0B831F-CE2A-072F-FEF4-A551F8E627C2}"/>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351691" y="4933821"/>
            <a:ext cx="12954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48130" name="TextBox 1">
            <a:extLst>
              <a:ext uri="{FF2B5EF4-FFF2-40B4-BE49-F238E27FC236}">
                <a16:creationId xmlns:a16="http://schemas.microsoft.com/office/drawing/2014/main" xmlns="" id="{C8FD821D-539C-669D-9C04-94091FDA1FD9}"/>
              </a:ext>
            </a:extLst>
          </p:cNvPr>
          <p:cNvSpPr txBox="1">
            <a:spLocks noChangeArrowheads="1"/>
          </p:cNvSpPr>
          <p:nvPr/>
        </p:nvSpPr>
        <p:spPr bwMode="auto">
          <a:xfrm>
            <a:off x="304800" y="304800"/>
            <a:ext cx="84582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t>Whatever mission Saul sent him on, David was so successful that Saul gave him a high rank in the army. This pleased all the troops, and Saul’s officers as well.</a:t>
            </a:r>
            <a:endParaRPr lang="en-US" altLang="en-US" sz="3600"/>
          </a:p>
        </p:txBody>
      </p:sp>
      <p:pic>
        <p:nvPicPr>
          <p:cNvPr id="48131" name="Picture 2" descr="C:\Users\Ryans\AppData\Local\Microsoft\Windows\Temporary Internet Files\Content.IE5\NEQGIVQV\MC900116132[1].wmf">
            <a:extLst>
              <a:ext uri="{FF2B5EF4-FFF2-40B4-BE49-F238E27FC236}">
                <a16:creationId xmlns:a16="http://schemas.microsoft.com/office/drawing/2014/main" xmlns="" id="{1E18E296-5626-DC02-3714-885DB0E5870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10288" y="3408363"/>
            <a:ext cx="1843087"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5" descr="C:\Users\Ryans\AppData\Local\Microsoft\Windows\Temporary Internet Files\Content.IE5\UNZEDQVR\MC900056322[1].wmf">
            <a:extLst>
              <a:ext uri="{FF2B5EF4-FFF2-40B4-BE49-F238E27FC236}">
                <a16:creationId xmlns:a16="http://schemas.microsoft.com/office/drawing/2014/main" xmlns="" id="{DEDEBA3B-7059-DB51-5DC0-50D9F23EE77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94150" y="4287838"/>
            <a:ext cx="1795463"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6" descr="C:\Users\Ryans\AppData\Local\Microsoft\Windows\Temporary Internet Files\Content.IE5\UNZEDQVR\MC900437000[1].wmf">
            <a:extLst>
              <a:ext uri="{FF2B5EF4-FFF2-40B4-BE49-F238E27FC236}">
                <a16:creationId xmlns:a16="http://schemas.microsoft.com/office/drawing/2014/main" xmlns="" id="{7F5973D2-2917-79D0-DA34-1FE5C01C16C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28800" y="4572000"/>
            <a:ext cx="1930400"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3">
            <a:extLst>
              <a:ext uri="{FF2B5EF4-FFF2-40B4-BE49-F238E27FC236}">
                <a16:creationId xmlns:a16="http://schemas.microsoft.com/office/drawing/2014/main" xmlns="" id="{AA995327-D935-E084-9E48-ECE44AEDA32F}"/>
              </a:ext>
            </a:extLst>
          </p:cNvPr>
          <p:cNvGrpSpPr>
            <a:grpSpLocks/>
          </p:cNvGrpSpPr>
          <p:nvPr/>
        </p:nvGrpSpPr>
        <p:grpSpPr bwMode="auto">
          <a:xfrm>
            <a:off x="838200" y="3116263"/>
            <a:ext cx="2286000" cy="1419225"/>
            <a:chOff x="838200" y="3115989"/>
            <a:chExt cx="2286000" cy="1419225"/>
          </a:xfrm>
        </p:grpSpPr>
        <p:sp>
          <p:nvSpPr>
            <p:cNvPr id="2" name="Flowchart: Sequential Access Storage 1">
              <a:extLst>
                <a:ext uri="{FF2B5EF4-FFF2-40B4-BE49-F238E27FC236}">
                  <a16:creationId xmlns:a16="http://schemas.microsoft.com/office/drawing/2014/main" xmlns="" id="{7ADCDCBA-3A82-A027-B6DC-A706638331F6}"/>
                </a:ext>
              </a:extLst>
            </p:cNvPr>
            <p:cNvSpPr/>
            <p:nvPr/>
          </p:nvSpPr>
          <p:spPr>
            <a:xfrm>
              <a:off x="838200" y="3115989"/>
              <a:ext cx="2286000" cy="1419225"/>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8136" name="TextBox 2">
              <a:extLst>
                <a:ext uri="{FF2B5EF4-FFF2-40B4-BE49-F238E27FC236}">
                  <a16:creationId xmlns:a16="http://schemas.microsoft.com/office/drawing/2014/main" xmlns="" id="{D7C712C9-CD23-5522-434F-6946AAF4551B}"/>
                </a:ext>
              </a:extLst>
            </p:cNvPr>
            <p:cNvSpPr txBox="1">
              <a:spLocks noChangeArrowheads="1"/>
            </p:cNvSpPr>
            <p:nvPr/>
          </p:nvSpPr>
          <p:spPr bwMode="auto">
            <a:xfrm>
              <a:off x="1028700" y="3408363"/>
              <a:ext cx="1905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t>Go David! Way to go!!!</a:t>
              </a:r>
            </a:p>
          </p:txBody>
        </p:sp>
      </p:grpSp>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50178" name="TextBox 1">
            <a:extLst>
              <a:ext uri="{FF2B5EF4-FFF2-40B4-BE49-F238E27FC236}">
                <a16:creationId xmlns:a16="http://schemas.microsoft.com/office/drawing/2014/main" xmlns="" id="{2EBF0C94-DE64-9CB3-2202-EFD3CD559A29}"/>
              </a:ext>
            </a:extLst>
          </p:cNvPr>
          <p:cNvSpPr txBox="1">
            <a:spLocks noChangeArrowheads="1"/>
          </p:cNvSpPr>
          <p:nvPr/>
        </p:nvSpPr>
        <p:spPr bwMode="auto">
          <a:xfrm>
            <a:off x="560388" y="304800"/>
            <a:ext cx="79248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t>When the men were returning home after David had killed the Philistine, the women came out from all the towns of Israel to meet King Saul with singing and dancing, with joyful songs and with timbrels and lyres.</a:t>
            </a:r>
          </a:p>
        </p:txBody>
      </p:sp>
      <p:pic>
        <p:nvPicPr>
          <p:cNvPr id="40963" name="Picture 3" descr="C:\Users\Ryans\AppData\Local\Microsoft\Windows\Temporary Internet Files\Content.IE5\V3N869WL\MC900128533[1].wmf">
            <a:extLst>
              <a:ext uri="{FF2B5EF4-FFF2-40B4-BE49-F238E27FC236}">
                <a16:creationId xmlns:a16="http://schemas.microsoft.com/office/drawing/2014/main" xmlns="" id="{03358CBF-B2A7-7DAE-2FC4-18408DA0786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19713" y="4067175"/>
            <a:ext cx="2941637"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C:\Users\Ryans\AppData\Local\Microsoft\Windows\Temporary Internet Files\Content.IE5\V3N869WL\MC900128533[1].wmf">
            <a:extLst>
              <a:ext uri="{FF2B5EF4-FFF2-40B4-BE49-F238E27FC236}">
                <a16:creationId xmlns:a16="http://schemas.microsoft.com/office/drawing/2014/main" xmlns="" id="{87706078-4281-33A7-FED1-0965F6D977E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67183" y="4101662"/>
            <a:ext cx="2941638" cy="2331920"/>
          </a:xfrm>
          <a:prstGeom prst="rect">
            <a:avLst/>
          </a:prstGeom>
          <a:noFill/>
          <a:scene3d>
            <a:camera prst="orthographicFront">
              <a:rot lat="0" lon="10800000" rev="0"/>
            </a:camera>
            <a:lightRig rig="threePt" dir="t"/>
          </a:scene3d>
        </p:spPr>
      </p:pic>
      <p:pic>
        <p:nvPicPr>
          <p:cNvPr id="50181" name="Picture 4" descr="C:\Users\Ryans\AppData\Local\Microsoft\Windows\Temporary Internet Files\Content.IE5\NEQGIVQV\MC900390646[1].wmf">
            <a:extLst>
              <a:ext uri="{FF2B5EF4-FFF2-40B4-BE49-F238E27FC236}">
                <a16:creationId xmlns:a16="http://schemas.microsoft.com/office/drawing/2014/main" xmlns="" id="{AA8B25BA-2ADF-01D4-D95D-41BC86E1766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75325" y="4083050"/>
            <a:ext cx="904875"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5" descr="C:\Users\Ryans\AppData\Local\Microsoft\Windows\Temporary Internet Files\Content.IE5\NEQGIVQV\MC900021362[1].wmf">
            <a:extLst>
              <a:ext uri="{FF2B5EF4-FFF2-40B4-BE49-F238E27FC236}">
                <a16:creationId xmlns:a16="http://schemas.microsoft.com/office/drawing/2014/main" xmlns="" id="{CAD18620-892B-68F5-BCFF-7C9FD008112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31888" y="4562475"/>
            <a:ext cx="1803400"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52226" name="TextBox 1">
            <a:extLst>
              <a:ext uri="{FF2B5EF4-FFF2-40B4-BE49-F238E27FC236}">
                <a16:creationId xmlns:a16="http://schemas.microsoft.com/office/drawing/2014/main" xmlns="" id="{892DD5DC-B1B7-8CCA-B138-24CC505EDFD3}"/>
              </a:ext>
            </a:extLst>
          </p:cNvPr>
          <p:cNvSpPr txBox="1">
            <a:spLocks noChangeArrowheads="1"/>
          </p:cNvSpPr>
          <p:nvPr/>
        </p:nvSpPr>
        <p:spPr bwMode="auto">
          <a:xfrm>
            <a:off x="560388" y="304800"/>
            <a:ext cx="79248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a:t>As they danced, they sang:</a:t>
            </a:r>
            <a:br>
              <a:rPr lang="en-US" altLang="en-US" sz="4000" b="1"/>
            </a:br>
            <a:r>
              <a:rPr lang="en-US" altLang="en-US" sz="4000" b="1"/>
              <a:t>“Saul has slain his thousands,</a:t>
            </a:r>
            <a:br>
              <a:rPr lang="en-US" altLang="en-US" sz="4000" b="1"/>
            </a:br>
            <a:r>
              <a:rPr lang="en-US" altLang="en-US" sz="4000" b="1"/>
              <a:t>    and David his tens of thousands.”</a:t>
            </a:r>
          </a:p>
        </p:txBody>
      </p:sp>
      <p:pic>
        <p:nvPicPr>
          <p:cNvPr id="40963" name="Picture 3" descr="C:\Users\Ryans\AppData\Local\Microsoft\Windows\Temporary Internet Files\Content.IE5\V3N869WL\MC900128533[1].wmf">
            <a:extLst>
              <a:ext uri="{FF2B5EF4-FFF2-40B4-BE49-F238E27FC236}">
                <a16:creationId xmlns:a16="http://schemas.microsoft.com/office/drawing/2014/main" xmlns="" id="{48CDC89F-3A12-97CE-91C9-82C327001B6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19713" y="4067175"/>
            <a:ext cx="2941637"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C:\Users\Ryans\AppData\Local\Microsoft\Windows\Temporary Internet Files\Content.IE5\V3N869WL\MC900128533[1].wmf">
            <a:extLst>
              <a:ext uri="{FF2B5EF4-FFF2-40B4-BE49-F238E27FC236}">
                <a16:creationId xmlns:a16="http://schemas.microsoft.com/office/drawing/2014/main" xmlns="" id="{3A6684DC-7D8D-B94A-484D-25A13E912B7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67183" y="4101662"/>
            <a:ext cx="2941638" cy="2331920"/>
          </a:xfrm>
          <a:prstGeom prst="rect">
            <a:avLst/>
          </a:prstGeom>
          <a:noFill/>
          <a:scene3d>
            <a:camera prst="orthographicFront">
              <a:rot lat="0" lon="10800000" rev="0"/>
            </a:camera>
            <a:lightRig rig="threePt" dir="t"/>
          </a:scene3d>
        </p:spPr>
      </p:pic>
      <p:pic>
        <p:nvPicPr>
          <p:cNvPr id="52229" name="Picture 4" descr="C:\Users\Ryans\AppData\Local\Microsoft\Windows\Temporary Internet Files\Content.IE5\NEQGIVQV\MC900390646[1].wmf">
            <a:extLst>
              <a:ext uri="{FF2B5EF4-FFF2-40B4-BE49-F238E27FC236}">
                <a16:creationId xmlns:a16="http://schemas.microsoft.com/office/drawing/2014/main" xmlns="" id="{EC1E40EA-4232-A929-7B69-ADB97BF3B44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75325" y="4083050"/>
            <a:ext cx="904875"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5" descr="C:\Users\Ryans\AppData\Local\Microsoft\Windows\Temporary Internet Files\Content.IE5\NEQGIVQV\MC900021362[1].wmf">
            <a:extLst>
              <a:ext uri="{FF2B5EF4-FFF2-40B4-BE49-F238E27FC236}">
                <a16:creationId xmlns:a16="http://schemas.microsoft.com/office/drawing/2014/main" xmlns="" id="{87D3741C-5F50-940B-5A57-AB8E3FA4356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2000" y="2438400"/>
            <a:ext cx="220980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_rels/theme7.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4.xml><?xml version="1.0" encoding="utf-8"?>
<a:theme xmlns:a="http://schemas.openxmlformats.org/drawingml/2006/main" name="Tradeshow">
  <a:themeElements>
    <a:clrScheme name="Tradeshow">
      <a:dk1>
        <a:srgbClr val="3F3F3F"/>
      </a:dk1>
      <a:lt1>
        <a:srgbClr val="FFFFFF"/>
      </a:lt1>
      <a:dk2>
        <a:srgbClr val="7DAFC3"/>
      </a:dk2>
      <a:lt2>
        <a:srgbClr val="E5E4DF"/>
      </a:lt2>
      <a:accent1>
        <a:srgbClr val="7C959A"/>
      </a:accent1>
      <a:accent2>
        <a:srgbClr val="DB8631"/>
      </a:accent2>
      <a:accent3>
        <a:srgbClr val="E3CC5A"/>
      </a:accent3>
      <a:accent4>
        <a:srgbClr val="ACADA8"/>
      </a:accent4>
      <a:accent5>
        <a:srgbClr val="927C61"/>
      </a:accent5>
      <a:accent6>
        <a:srgbClr val="B3B435"/>
      </a:accent6>
      <a:hlink>
        <a:srgbClr val="0079A4"/>
      </a:hlink>
      <a:folHlink>
        <a:srgbClr val="595959"/>
      </a:folHlink>
    </a:clrScheme>
    <a:fontScheme name="Tradeshow">
      <a:majorFont>
        <a:latin typeface="Arial Black"/>
        <a:ea typeface=""/>
        <a:cs typeface=""/>
        <a:font script="Jpan" typeface="ＭＳ Ｐゴシック"/>
        <a:font script="Hang" typeface="HY견고딕"/>
        <a:font script="Hans" typeface="宋体"/>
        <a:font script="Hant" typeface="新細明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adeshow">
      <a:fillStyleLst>
        <a:solidFill>
          <a:schemeClr val="phClr"/>
        </a:solidFill>
        <a:gradFill rotWithShape="1">
          <a:gsLst>
            <a:gs pos="0">
              <a:schemeClr val="phClr">
                <a:tint val="45000"/>
                <a:satMod val="300000"/>
              </a:schemeClr>
            </a:gs>
            <a:gs pos="35000">
              <a:schemeClr val="phClr">
                <a:tint val="45000"/>
                <a:satMod val="300000"/>
              </a:schemeClr>
            </a:gs>
            <a:gs pos="69000">
              <a:schemeClr val="phClr">
                <a:tint val="45000"/>
                <a:satMod val="350000"/>
              </a:schemeClr>
            </a:gs>
            <a:gs pos="100000">
              <a:schemeClr val="phClr">
                <a:tint val="60000"/>
                <a:satMod val="350000"/>
              </a:schemeClr>
            </a:gs>
          </a:gsLst>
          <a:path path="circle">
            <a:fillToRect l="50000" t="50000" r="100000" b="100000"/>
          </a:path>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9525" cap="rnd" cmpd="sng" algn="ctr">
          <a:solidFill>
            <a:schemeClr val="phClr"/>
          </a:solidFill>
          <a:prstDash val="solid"/>
        </a:ln>
        <a:ln w="38475" cap="flat" cmpd="sng" algn="ctr">
          <a:solidFill>
            <a:schemeClr val="phClr"/>
          </a:solidFill>
          <a:prstDash val="solid"/>
        </a:ln>
        <a:ln w="54850" cap="flat" cmpd="sng" algn="ctr">
          <a:solidFill>
            <a:schemeClr val="phClr"/>
          </a:solidFill>
          <a:prstDash val="solid"/>
        </a:ln>
      </a:lnStyleLst>
      <a:effectStyleLst>
        <a:effectStyle>
          <a:effectLst>
            <a:outerShdw blurRad="50800" dist="25400" dir="5400000" rotWithShape="0">
              <a:srgbClr val="000000">
                <a:alpha val="55000"/>
              </a:srgbClr>
            </a:outerShdw>
          </a:effectLst>
        </a:effectStyle>
        <a:effectStyle>
          <a:effectLst>
            <a:outerShdw blurRad="50800" dist="25400" dir="5400000" rotWithShape="0">
              <a:srgbClr val="000000">
                <a:alpha val="44000"/>
              </a:srgbClr>
            </a:outerShdw>
          </a:effectLst>
        </a:effectStyle>
        <a:effectStyle>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phClr">
                <a:shade val="20000"/>
              </a:schemeClr>
            </a:contourClr>
          </a:sp3d>
        </a:effectStyle>
      </a:effectStyleLst>
      <a:bgFillStyleLst>
        <a:solidFill>
          <a:schemeClr val="phClr"/>
        </a:solidFill>
        <a:gradFill rotWithShape="1">
          <a:gsLst>
            <a:gs pos="20000">
              <a:schemeClr val="phClr">
                <a:tint val="80000"/>
                <a:lumMod val="100000"/>
              </a:schemeClr>
            </a:gs>
            <a:gs pos="100000">
              <a:schemeClr val="phClr">
                <a:tint val="100000"/>
                <a:lumMod val="80000"/>
              </a:schemeClr>
            </a:gs>
          </a:gsLst>
          <a:path path="circle">
            <a:fillToRect l="50000" t="20000" r="100000" b="100000"/>
          </a:path>
        </a:gradFill>
        <a:gradFill rotWithShape="1">
          <a:gsLst>
            <a:gs pos="0">
              <a:schemeClr val="phClr">
                <a:tint val="100000"/>
                <a:lumMod val="100000"/>
              </a:schemeClr>
            </a:gs>
            <a:gs pos="100000">
              <a:schemeClr val="phClr">
                <a:shade val="100000"/>
                <a:lumMod val="60000"/>
              </a:schemeClr>
            </a:gs>
          </a:gsLst>
          <a:path path="circle">
            <a:fillToRect l="50000" t="20000" r="100000" b="100000"/>
          </a:path>
        </a:gradFill>
      </a:bgFillStyleLst>
    </a:fmtScheme>
  </a:themeElements>
  <a:objectDefaults/>
  <a:extraClrSchemeLst/>
</a:theme>
</file>

<file path=ppt/theme/theme5.xml><?xml version="1.0" encoding="utf-8"?>
<a:theme xmlns:a="http://schemas.openxmlformats.org/drawingml/2006/main" name="Thermal">
  <a:themeElements>
    <a:clrScheme name="Thermal">
      <a:dk1>
        <a:srgbClr val="4D5B6B"/>
      </a:dk1>
      <a:lt1>
        <a:srgbClr val="FFFFFF"/>
      </a:lt1>
      <a:dk2>
        <a:srgbClr val="675D59"/>
      </a:dk2>
      <a:lt2>
        <a:srgbClr val="E8DED8"/>
      </a:lt2>
      <a:accent1>
        <a:srgbClr val="FF7605"/>
      </a:accent1>
      <a:accent2>
        <a:srgbClr val="7F7F7F"/>
      </a:accent2>
      <a:accent3>
        <a:srgbClr val="7F5185"/>
      </a:accent3>
      <a:accent4>
        <a:srgbClr val="89AAD3"/>
      </a:accent4>
      <a:accent5>
        <a:srgbClr val="8F5B4B"/>
      </a:accent5>
      <a:accent6>
        <a:srgbClr val="C84340"/>
      </a:accent6>
      <a:hlink>
        <a:srgbClr val="89AAD3"/>
      </a:hlink>
      <a:folHlink>
        <a:srgbClr val="795185"/>
      </a:folHlink>
    </a:clrScheme>
    <a:fontScheme name="Th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7.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1208</TotalTime>
  <Words>1025</Words>
  <Application>Microsoft Office PowerPoint</Application>
  <PresentationFormat>On-screen Show (4:3)</PresentationFormat>
  <Paragraphs>73</Paragraphs>
  <Slides>34</Slides>
  <Notes>33</Notes>
  <HiddenSlides>0</HiddenSlides>
  <MMClips>0</MMClips>
  <ScaleCrop>false</ScaleCrop>
  <HeadingPairs>
    <vt:vector size="6" baseType="variant">
      <vt:variant>
        <vt:lpstr>Fonts Used</vt:lpstr>
      </vt:variant>
      <vt:variant>
        <vt:i4>14</vt:i4>
      </vt:variant>
      <vt:variant>
        <vt:lpstr>Theme</vt:lpstr>
      </vt:variant>
      <vt:variant>
        <vt:i4>7</vt:i4>
      </vt:variant>
      <vt:variant>
        <vt:lpstr>Slide Titles</vt:lpstr>
      </vt:variant>
      <vt:variant>
        <vt:i4>34</vt:i4>
      </vt:variant>
    </vt:vector>
  </HeadingPairs>
  <TitlesOfParts>
    <vt:vector size="55" baseType="lpstr">
      <vt:lpstr>Arial</vt:lpstr>
      <vt:lpstr>Arial Black</vt:lpstr>
      <vt:lpstr>Calibri</vt:lpstr>
      <vt:lpstr>Candara</vt:lpstr>
      <vt:lpstr>Comic Sans MS</vt:lpstr>
      <vt:lpstr>Consolas</vt:lpstr>
      <vt:lpstr>Corbel</vt:lpstr>
      <vt:lpstr>Franklin Gothic Book</vt:lpstr>
      <vt:lpstr>Franklin Gothic Medium</vt:lpstr>
      <vt:lpstr>Gill Sans MT</vt:lpstr>
      <vt:lpstr>Tunga</vt:lpstr>
      <vt:lpstr>Wingdings</vt:lpstr>
      <vt:lpstr>Wingdings 2</vt:lpstr>
      <vt:lpstr>Wingdings 3</vt:lpstr>
      <vt:lpstr>Default Design</vt:lpstr>
      <vt:lpstr>Mountain Top</vt:lpstr>
      <vt:lpstr>Urban Pop</vt:lpstr>
      <vt:lpstr>Tradeshow</vt:lpstr>
      <vt:lpstr>Thermal</vt:lpstr>
      <vt:lpstr>Angles</vt:lpstr>
      <vt:lpstr>Metro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ETH0 -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 Site # 11  1 Samuel 17:1-51  A Sling, a Stone and a Sword</dc:title>
  <dc:creator>Monique Wilkins</dc:creator>
  <cp:lastModifiedBy>Ken Stoll</cp:lastModifiedBy>
  <cp:revision>79</cp:revision>
  <dcterms:created xsi:type="dcterms:W3CDTF">2010-08-08T00:01:28Z</dcterms:created>
  <dcterms:modified xsi:type="dcterms:W3CDTF">2022-11-13T14:38:39Z</dcterms:modified>
</cp:coreProperties>
</file>