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C9088-9A66-4D24-95E6-6BFC11D0A638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BCD0BF-985B-4796-A9DA-4C95FAF98D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89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772400" cy="1695450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1st &amp; 2nd Samuel</a:t>
            </a:r>
            <a:br>
              <a:rPr lang="en-US" sz="5400" b="1" dirty="0" smtClean="0"/>
            </a:br>
            <a:r>
              <a:rPr lang="en-US" sz="5400" b="1" dirty="0" smtClean="0"/>
              <a:t>Dig Site 15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Blue Level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David tell 10 young men to say to </a:t>
            </a:r>
            <a:r>
              <a:rPr lang="en-US" sz="3600" dirty="0" err="1" smtClean="0"/>
              <a:t>Nabal</a:t>
            </a:r>
            <a:r>
              <a:rPr lang="en-US" sz="3600" dirty="0" smtClean="0"/>
              <a:t>? (25:5-8)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600" dirty="0" smtClean="0"/>
              <a:t>	1.	“Long life to you!”</a:t>
            </a:r>
          </a:p>
          <a:p>
            <a:pPr>
              <a:buNone/>
            </a:pPr>
            <a:r>
              <a:rPr lang="en-US" sz="3600" dirty="0" smtClean="0"/>
              <a:t>	2.	“When your shepherds were with us, we did not mistreat them.”</a:t>
            </a:r>
          </a:p>
          <a:p>
            <a:pPr>
              <a:buNone/>
            </a:pPr>
            <a:r>
              <a:rPr lang="en-US" sz="3600" dirty="0" smtClean="0"/>
              <a:t>	3.	“Please give your servants and your son David whatever you can find for them.”</a:t>
            </a:r>
          </a:p>
          <a:p>
            <a:pPr>
              <a:buNone/>
            </a:pPr>
            <a:r>
              <a:rPr lang="en-US" sz="3600" dirty="0" smtClean="0"/>
              <a:t>	4.	All of the above</a:t>
            </a:r>
          </a:p>
          <a:p>
            <a:pPr>
              <a:buNone/>
            </a:pPr>
            <a:r>
              <a:rPr lang="en-US" sz="3600" dirty="0" smtClean="0"/>
              <a:t>			 	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David tell 10 young men to say to </a:t>
            </a:r>
            <a:r>
              <a:rPr lang="en-US" sz="3600" dirty="0" err="1" smtClean="0"/>
              <a:t>Nabal</a:t>
            </a:r>
            <a:r>
              <a:rPr lang="en-US" sz="3600" dirty="0" smtClean="0"/>
              <a:t>? (25:5-8)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600" dirty="0" smtClean="0"/>
              <a:t>	1.	“Long life to you!”</a:t>
            </a:r>
          </a:p>
          <a:p>
            <a:pPr>
              <a:buNone/>
            </a:pPr>
            <a:r>
              <a:rPr lang="en-US" sz="3600" dirty="0" smtClean="0"/>
              <a:t>	2.	“When your shepherds were with us, we did not mistreat them.”</a:t>
            </a:r>
          </a:p>
          <a:p>
            <a:pPr>
              <a:buNone/>
            </a:pPr>
            <a:r>
              <a:rPr lang="en-US" sz="3600" dirty="0" smtClean="0"/>
              <a:t>	3.	“Please give your servants and your son David whatever you can find for them.”</a:t>
            </a:r>
          </a:p>
          <a:p>
            <a:pPr>
              <a:buNone/>
            </a:pPr>
            <a:r>
              <a:rPr lang="en-US" sz="3600" dirty="0" smtClean="0">
                <a:solidFill>
                  <a:srgbClr val="FFC000"/>
                </a:solidFill>
              </a:rPr>
              <a:t>	4.	All of the above</a:t>
            </a:r>
          </a:p>
          <a:p>
            <a:pPr>
              <a:buNone/>
            </a:pPr>
            <a:r>
              <a:rPr lang="en-US" sz="3600" dirty="0" smtClean="0"/>
              <a:t>			 	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How did </a:t>
            </a:r>
            <a:r>
              <a:rPr lang="en-US" sz="3600" dirty="0" err="1" smtClean="0"/>
              <a:t>Nabal</a:t>
            </a:r>
            <a:r>
              <a:rPr lang="en-US" sz="3600" dirty="0" smtClean="0"/>
              <a:t> reply to David’s request? (25:10-11)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600" dirty="0" smtClean="0"/>
              <a:t>	1.	“How much food do you need?”</a:t>
            </a:r>
          </a:p>
          <a:p>
            <a:pPr>
              <a:buNone/>
            </a:pPr>
            <a:r>
              <a:rPr lang="en-US" sz="3600" dirty="0" smtClean="0"/>
              <a:t>	2.	“I can’t feed this many men.”</a:t>
            </a:r>
          </a:p>
          <a:p>
            <a:pPr>
              <a:buNone/>
            </a:pPr>
            <a:r>
              <a:rPr lang="en-US" sz="3600" dirty="0" smtClean="0"/>
              <a:t>	3.	“Ask my wife about this.”</a:t>
            </a:r>
          </a:p>
          <a:p>
            <a:pPr>
              <a:buNone/>
            </a:pPr>
            <a:r>
              <a:rPr lang="en-US" sz="3600" dirty="0" smtClean="0"/>
              <a:t>	4.	“Why should I take my bread and water, …and give it to men coming from who knows where?”</a:t>
            </a:r>
          </a:p>
          <a:p>
            <a:pPr>
              <a:buNone/>
            </a:pPr>
            <a:r>
              <a:rPr lang="en-US" sz="3600" dirty="0" smtClean="0"/>
              <a:t>			 	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How did </a:t>
            </a:r>
            <a:r>
              <a:rPr lang="en-US" sz="3600" dirty="0" err="1" smtClean="0"/>
              <a:t>Nabal</a:t>
            </a:r>
            <a:r>
              <a:rPr lang="en-US" sz="3600" dirty="0" smtClean="0"/>
              <a:t> reply to David’s request? (25:10-11)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600" dirty="0" smtClean="0"/>
              <a:t>	1.	“How much food do you need?”</a:t>
            </a:r>
          </a:p>
          <a:p>
            <a:pPr>
              <a:buNone/>
            </a:pPr>
            <a:r>
              <a:rPr lang="en-US" sz="3600" dirty="0" smtClean="0"/>
              <a:t>	2.	“I can’t feed this many men.”</a:t>
            </a:r>
          </a:p>
          <a:p>
            <a:pPr>
              <a:buNone/>
            </a:pPr>
            <a:r>
              <a:rPr lang="en-US" sz="3600" dirty="0" smtClean="0"/>
              <a:t>	3.	“Ask my wife about this.”</a:t>
            </a:r>
          </a:p>
          <a:p>
            <a:pPr>
              <a:buNone/>
            </a:pPr>
            <a:r>
              <a:rPr lang="en-US" sz="3600" dirty="0" smtClean="0">
                <a:solidFill>
                  <a:srgbClr val="FFC000"/>
                </a:solidFill>
              </a:rPr>
              <a:t>	4.	“Why should I take my bread and water, …and give it to men coming from who knows where?”</a:t>
            </a:r>
          </a:p>
          <a:p>
            <a:pPr>
              <a:buNone/>
            </a:pPr>
            <a:r>
              <a:rPr lang="en-US" sz="3600" dirty="0" smtClean="0"/>
              <a:t>			 	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How did David react when his men told him what </a:t>
            </a:r>
            <a:r>
              <a:rPr lang="en-US" sz="3600" dirty="0" err="1" smtClean="0"/>
              <a:t>Nabal</a:t>
            </a:r>
            <a:r>
              <a:rPr lang="en-US" sz="3600" dirty="0" smtClean="0"/>
              <a:t> had said? (25:12-13)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	1.	“David prayed to God for wisdom.”</a:t>
            </a:r>
          </a:p>
          <a:p>
            <a:pPr>
              <a:buNone/>
            </a:pPr>
            <a:r>
              <a:rPr lang="en-US" sz="3600" dirty="0" smtClean="0"/>
              <a:t>	2.	“David said to his men, “Each of you strap on your sword!”</a:t>
            </a:r>
          </a:p>
          <a:p>
            <a:pPr>
              <a:buNone/>
            </a:pPr>
            <a:r>
              <a:rPr lang="en-US" sz="3600" dirty="0" smtClean="0"/>
              <a:t>	3.	“David said, ‘Kill that wicked man.’”</a:t>
            </a:r>
          </a:p>
          <a:p>
            <a:pPr>
              <a:buNone/>
            </a:pPr>
            <a:r>
              <a:rPr lang="en-US" sz="3600" dirty="0" smtClean="0"/>
              <a:t>	4.	“David asked about </a:t>
            </a:r>
            <a:r>
              <a:rPr lang="en-US" sz="3600" dirty="0" err="1" smtClean="0"/>
              <a:t>Nabal’s</a:t>
            </a:r>
            <a:r>
              <a:rPr lang="en-US" sz="3600" dirty="0" smtClean="0"/>
              <a:t> family.”</a:t>
            </a:r>
          </a:p>
          <a:p>
            <a:pPr>
              <a:buNone/>
            </a:pPr>
            <a:r>
              <a:rPr lang="en-US" sz="3600" dirty="0" smtClean="0"/>
              <a:t>			 	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How did David react when his men told him what </a:t>
            </a:r>
            <a:r>
              <a:rPr lang="en-US" sz="3600" dirty="0" err="1" smtClean="0"/>
              <a:t>Nabal</a:t>
            </a:r>
            <a:r>
              <a:rPr lang="en-US" sz="3600" dirty="0" smtClean="0"/>
              <a:t> had said? (25:12-13)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	1.	“David prayed to God for wisdom.”</a:t>
            </a:r>
          </a:p>
          <a:p>
            <a:pPr>
              <a:buNone/>
            </a:pPr>
            <a:r>
              <a:rPr lang="en-US" sz="3600" dirty="0" smtClean="0">
                <a:solidFill>
                  <a:srgbClr val="FFC000"/>
                </a:solidFill>
              </a:rPr>
              <a:t>	2.	“David said to his men, “Each of you strap on your sword!”</a:t>
            </a:r>
          </a:p>
          <a:p>
            <a:pPr>
              <a:buNone/>
            </a:pPr>
            <a:r>
              <a:rPr lang="en-US" sz="3600" dirty="0" smtClean="0"/>
              <a:t>	3.	“David said, ‘Kill that wicked man.’”</a:t>
            </a:r>
          </a:p>
          <a:p>
            <a:pPr>
              <a:buNone/>
            </a:pPr>
            <a:r>
              <a:rPr lang="en-US" sz="3600" dirty="0" smtClean="0"/>
              <a:t>	4.	“David asked about </a:t>
            </a:r>
            <a:r>
              <a:rPr lang="en-US" sz="3600" dirty="0" err="1" smtClean="0"/>
              <a:t>Nabal’s</a:t>
            </a:r>
            <a:r>
              <a:rPr lang="en-US" sz="3600" dirty="0" smtClean="0"/>
              <a:t> family.”</a:t>
            </a:r>
          </a:p>
          <a:p>
            <a:pPr>
              <a:buNone/>
            </a:pPr>
            <a:r>
              <a:rPr lang="en-US" sz="3600" dirty="0" smtClean="0"/>
              <a:t>			 	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Abigail do when she learned what </a:t>
            </a:r>
            <a:r>
              <a:rPr lang="en-US" sz="3600" dirty="0" err="1" smtClean="0"/>
              <a:t>Nabal</a:t>
            </a:r>
            <a:r>
              <a:rPr lang="en-US" sz="3600" dirty="0" smtClean="0"/>
              <a:t> had done to David? (25:18-20)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	1.	She begged </a:t>
            </a:r>
            <a:r>
              <a:rPr lang="en-US" sz="3600" dirty="0" err="1" smtClean="0"/>
              <a:t>Nabal</a:t>
            </a:r>
            <a:r>
              <a:rPr lang="en-US" sz="3600" dirty="0" smtClean="0"/>
              <a:t> to give them food.</a:t>
            </a:r>
          </a:p>
          <a:p>
            <a:pPr>
              <a:buNone/>
            </a:pPr>
            <a:r>
              <a:rPr lang="en-US" sz="3600" dirty="0" smtClean="0"/>
              <a:t>	2.	She agreed with </a:t>
            </a:r>
            <a:r>
              <a:rPr lang="en-US" sz="3600" dirty="0" err="1" smtClean="0"/>
              <a:t>Nabal</a:t>
            </a:r>
            <a:r>
              <a:rPr lang="en-US" sz="3600" dirty="0" smtClean="0"/>
              <a:t>.</a:t>
            </a:r>
          </a:p>
          <a:p>
            <a:pPr>
              <a:buNone/>
            </a:pPr>
            <a:r>
              <a:rPr lang="en-US" sz="3600" dirty="0" smtClean="0"/>
              <a:t>	3.	She loaded food onto donkeys and took it to David.</a:t>
            </a:r>
          </a:p>
          <a:p>
            <a:pPr>
              <a:buNone/>
            </a:pPr>
            <a:r>
              <a:rPr lang="en-US" sz="3600" dirty="0" smtClean="0"/>
              <a:t>	4.	She asked David to meet with her.</a:t>
            </a:r>
          </a:p>
          <a:p>
            <a:pPr>
              <a:buNone/>
            </a:pPr>
            <a:r>
              <a:rPr lang="en-US" sz="3600" dirty="0" smtClean="0"/>
              <a:t>			 	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Abigail do when she learned what </a:t>
            </a:r>
            <a:r>
              <a:rPr lang="en-US" sz="3600" dirty="0" err="1" smtClean="0"/>
              <a:t>Nabal</a:t>
            </a:r>
            <a:r>
              <a:rPr lang="en-US" sz="3600" dirty="0" smtClean="0"/>
              <a:t> had done to David? (25:18-20)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	1.	She begged </a:t>
            </a:r>
            <a:r>
              <a:rPr lang="en-US" sz="3600" dirty="0" err="1" smtClean="0"/>
              <a:t>Nabal</a:t>
            </a:r>
            <a:r>
              <a:rPr lang="en-US" sz="3600" dirty="0" smtClean="0"/>
              <a:t> to give them food.</a:t>
            </a:r>
          </a:p>
          <a:p>
            <a:pPr>
              <a:buNone/>
            </a:pPr>
            <a:r>
              <a:rPr lang="en-US" sz="3600" dirty="0" smtClean="0"/>
              <a:t>	2.	She agreed with </a:t>
            </a:r>
            <a:r>
              <a:rPr lang="en-US" sz="3600" dirty="0" err="1" smtClean="0"/>
              <a:t>Nabal</a:t>
            </a:r>
            <a:r>
              <a:rPr lang="en-US" sz="3600" dirty="0" smtClean="0"/>
              <a:t>.</a:t>
            </a:r>
          </a:p>
          <a:p>
            <a:pPr>
              <a:buNone/>
            </a:pPr>
            <a:r>
              <a:rPr lang="en-US" sz="3600" dirty="0" smtClean="0">
                <a:solidFill>
                  <a:srgbClr val="FFC000"/>
                </a:solidFill>
              </a:rPr>
              <a:t>	3.	She loaded food onto donkeys and took it to David.</a:t>
            </a:r>
          </a:p>
          <a:p>
            <a:pPr>
              <a:buNone/>
            </a:pPr>
            <a:r>
              <a:rPr lang="en-US" sz="3600" dirty="0" smtClean="0"/>
              <a:t>	4.	She asked David to meet with her.</a:t>
            </a:r>
          </a:p>
          <a:p>
            <a:pPr>
              <a:buNone/>
            </a:pPr>
            <a:r>
              <a:rPr lang="en-US" sz="3600" dirty="0" smtClean="0"/>
              <a:t>			 	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was David saying just before Abigail met him? (25:21)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	1.	“I will go talk to </a:t>
            </a:r>
            <a:r>
              <a:rPr lang="en-US" sz="3600" dirty="0" err="1" smtClean="0"/>
              <a:t>Nabal</a:t>
            </a:r>
            <a:r>
              <a:rPr lang="en-US" sz="3600" dirty="0" smtClean="0"/>
              <a:t> myself.”</a:t>
            </a:r>
          </a:p>
          <a:p>
            <a:pPr>
              <a:buNone/>
            </a:pPr>
            <a:r>
              <a:rPr lang="en-US" sz="3600" dirty="0" smtClean="0"/>
              <a:t>	2.	“[</a:t>
            </a:r>
            <a:r>
              <a:rPr lang="en-US" sz="3600" dirty="0" err="1" smtClean="0"/>
              <a:t>Nabal</a:t>
            </a:r>
            <a:r>
              <a:rPr lang="en-US" sz="3600" dirty="0" smtClean="0"/>
              <a:t>] has paid me back evil for good.”</a:t>
            </a:r>
          </a:p>
          <a:p>
            <a:pPr>
              <a:buNone/>
            </a:pPr>
            <a:r>
              <a:rPr lang="en-US" sz="3600" dirty="0" smtClean="0"/>
              <a:t>	3.	“We’re going to steal </a:t>
            </a:r>
            <a:r>
              <a:rPr lang="en-US" sz="3600" dirty="0" err="1" smtClean="0"/>
              <a:t>Nabal’s</a:t>
            </a:r>
            <a:r>
              <a:rPr lang="en-US" sz="3600" dirty="0" smtClean="0"/>
              <a:t> sheep.”</a:t>
            </a:r>
          </a:p>
          <a:p>
            <a:pPr>
              <a:buNone/>
            </a:pPr>
            <a:r>
              <a:rPr lang="en-US" sz="3600" dirty="0" smtClean="0"/>
              <a:t>	4.	All of the above	 			 	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was David saying just before Abigail met him? (25:21)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	1.	“I will go talk to </a:t>
            </a:r>
            <a:r>
              <a:rPr lang="en-US" sz="3600" dirty="0" err="1" smtClean="0"/>
              <a:t>Nabal</a:t>
            </a:r>
            <a:r>
              <a:rPr lang="en-US" sz="3600" dirty="0" smtClean="0"/>
              <a:t> myself.”</a:t>
            </a:r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FFC000"/>
                </a:solidFill>
              </a:rPr>
              <a:t>2.	“[</a:t>
            </a:r>
            <a:r>
              <a:rPr lang="en-US" sz="3600" dirty="0" err="1" smtClean="0">
                <a:solidFill>
                  <a:srgbClr val="FFC000"/>
                </a:solidFill>
              </a:rPr>
              <a:t>Nabal</a:t>
            </a:r>
            <a:r>
              <a:rPr lang="en-US" sz="3600" dirty="0" smtClean="0">
                <a:solidFill>
                  <a:srgbClr val="FFC000"/>
                </a:solidFill>
              </a:rPr>
              <a:t>] has paid me back evil for good.”</a:t>
            </a:r>
          </a:p>
          <a:p>
            <a:pPr>
              <a:buNone/>
            </a:pPr>
            <a:r>
              <a:rPr lang="en-US" sz="3600" dirty="0" smtClean="0"/>
              <a:t>	3.	“We’re going to steal </a:t>
            </a:r>
            <a:r>
              <a:rPr lang="en-US" sz="3600" dirty="0" err="1" smtClean="0"/>
              <a:t>Nabal’s</a:t>
            </a:r>
            <a:r>
              <a:rPr lang="en-US" sz="3600" dirty="0" smtClean="0"/>
              <a:t> sheep.”</a:t>
            </a:r>
          </a:p>
          <a:p>
            <a:pPr>
              <a:buNone/>
            </a:pPr>
            <a:r>
              <a:rPr lang="en-US" sz="3600" dirty="0" smtClean="0"/>
              <a:t>	4.	All of the above			 	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Who had just died when David moved into the Desert of </a:t>
            </a:r>
            <a:r>
              <a:rPr lang="en-US" sz="3600" dirty="0" err="1" smtClean="0"/>
              <a:t>Paran</a:t>
            </a:r>
            <a:r>
              <a:rPr lang="en-US" sz="3600" dirty="0" smtClean="0"/>
              <a:t>? (25:1)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 </a:t>
            </a:r>
          </a:p>
          <a:p>
            <a:pPr>
              <a:buNone/>
            </a:pPr>
            <a:r>
              <a:rPr lang="en-US" sz="3600" dirty="0" smtClean="0"/>
              <a:t>	1.	Samuel</a:t>
            </a:r>
          </a:p>
          <a:p>
            <a:pPr>
              <a:buNone/>
            </a:pPr>
            <a:r>
              <a:rPr lang="en-US" sz="3600" dirty="0" smtClean="0"/>
              <a:t>	2.	</a:t>
            </a:r>
            <a:r>
              <a:rPr lang="en-US" sz="3600" dirty="0" err="1" smtClean="0"/>
              <a:t>Nabal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	3.	Abigail</a:t>
            </a:r>
          </a:p>
          <a:p>
            <a:pPr>
              <a:buNone/>
            </a:pPr>
            <a:r>
              <a:rPr lang="en-US" sz="3600" dirty="0" smtClean="0"/>
              <a:t>	4.	Saul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was the first thing Abigail said to David? (25:24)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smtClean="0"/>
              <a:t>	1.	“My lord, I have always wanted to meet you.”</a:t>
            </a:r>
          </a:p>
          <a:p>
            <a:pPr>
              <a:buNone/>
            </a:pPr>
            <a:r>
              <a:rPr lang="en-US" sz="3600" dirty="0" smtClean="0"/>
              <a:t>	2.	“Look at all the food I’ve brought!”</a:t>
            </a:r>
          </a:p>
          <a:p>
            <a:pPr>
              <a:buNone/>
            </a:pPr>
            <a:r>
              <a:rPr lang="en-US" sz="3600" dirty="0" smtClean="0"/>
              <a:t>	3.	“Pardon your servant, my lord, and let me speak to you.”</a:t>
            </a:r>
          </a:p>
          <a:p>
            <a:pPr>
              <a:buNone/>
            </a:pPr>
            <a:r>
              <a:rPr lang="en-US" sz="3600" dirty="0" smtClean="0"/>
              <a:t>	4.	“How dare you threaten my husband!”	 	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was the first thing Abigail said to David? (25:24)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smtClean="0"/>
              <a:t>	1.	“My lord, I have always wanted to meet you.”</a:t>
            </a:r>
          </a:p>
          <a:p>
            <a:pPr>
              <a:buNone/>
            </a:pPr>
            <a:r>
              <a:rPr lang="en-US" sz="3600" dirty="0" smtClean="0"/>
              <a:t>	2.	“Look at all the food I’ve brought!”</a:t>
            </a:r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FFC000"/>
                </a:solidFill>
              </a:rPr>
              <a:t>3.	“Pardon your servant, my lord, and let me speak to you.”</a:t>
            </a:r>
          </a:p>
          <a:p>
            <a:pPr>
              <a:buNone/>
            </a:pPr>
            <a:r>
              <a:rPr lang="en-US" sz="3600" dirty="0" smtClean="0"/>
              <a:t>	4.	“How dare you threaten my husband!”	 	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Who said to David, “Please forgive your servant’s presumption”? (25:28)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	1.	Saul</a:t>
            </a:r>
          </a:p>
          <a:p>
            <a:pPr>
              <a:buNone/>
            </a:pPr>
            <a:r>
              <a:rPr lang="en-US" sz="3600" dirty="0" smtClean="0"/>
              <a:t>	2.	Jonathan</a:t>
            </a:r>
          </a:p>
          <a:p>
            <a:pPr>
              <a:buNone/>
            </a:pPr>
            <a:r>
              <a:rPr lang="en-US" sz="3600" dirty="0" smtClean="0"/>
              <a:t>	3.	Samuel</a:t>
            </a:r>
          </a:p>
          <a:p>
            <a:pPr>
              <a:buNone/>
            </a:pPr>
            <a:r>
              <a:rPr lang="en-US" sz="3600" dirty="0" smtClean="0"/>
              <a:t>	4.	Abigail</a:t>
            </a:r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Who said to David, “Please forgive your servant’s presumption”? (25:28)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	1.	Saul</a:t>
            </a:r>
          </a:p>
          <a:p>
            <a:pPr>
              <a:buNone/>
            </a:pPr>
            <a:r>
              <a:rPr lang="en-US" sz="3600" dirty="0" smtClean="0"/>
              <a:t>	2.	Jonathan</a:t>
            </a:r>
          </a:p>
          <a:p>
            <a:pPr>
              <a:buNone/>
            </a:pPr>
            <a:r>
              <a:rPr lang="en-US" sz="3600" dirty="0" smtClean="0"/>
              <a:t>	3.	Samuel</a:t>
            </a:r>
          </a:p>
          <a:p>
            <a:pPr>
              <a:buNone/>
            </a:pPr>
            <a:r>
              <a:rPr lang="en-US" sz="3600" dirty="0" smtClean="0">
                <a:solidFill>
                  <a:srgbClr val="FFC000"/>
                </a:solidFill>
              </a:rPr>
              <a:t>	4.	Abigail</a:t>
            </a:r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was the first thing David said to Abigail (25:32)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3600" dirty="0" smtClean="0"/>
              <a:t>	1.	“Praise be to the Lord, the God of Israel, who has sent you today to meet me.”</a:t>
            </a:r>
          </a:p>
          <a:p>
            <a:pPr>
              <a:buNone/>
            </a:pPr>
            <a:r>
              <a:rPr lang="en-US" sz="3600" dirty="0" smtClean="0"/>
              <a:t>	2.	“Who is this that speaks such wisdom?”</a:t>
            </a:r>
          </a:p>
          <a:p>
            <a:pPr>
              <a:buNone/>
            </a:pPr>
            <a:r>
              <a:rPr lang="en-US" sz="3600" dirty="0" smtClean="0"/>
              <a:t>	3.	“Tell your husband what has happened.”</a:t>
            </a:r>
          </a:p>
          <a:p>
            <a:pPr>
              <a:buNone/>
            </a:pPr>
            <a:r>
              <a:rPr lang="en-US" sz="3600" dirty="0" smtClean="0"/>
              <a:t>	4.	All of the above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was the first thing David said to Abigail (25:32)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FFC000"/>
                </a:solidFill>
              </a:rPr>
              <a:t>	1.	“Praise be to the Lord, the God of Israel, who has sent you today to meet me.”</a:t>
            </a:r>
          </a:p>
          <a:p>
            <a:pPr>
              <a:buNone/>
            </a:pPr>
            <a:r>
              <a:rPr lang="en-US" sz="3600" dirty="0" smtClean="0"/>
              <a:t>	2.	“Who is this that speaks such wisdom?”</a:t>
            </a:r>
          </a:p>
          <a:p>
            <a:pPr>
              <a:buNone/>
            </a:pPr>
            <a:r>
              <a:rPr lang="en-US" sz="3600" dirty="0" smtClean="0"/>
              <a:t>	3.	“Tell your husband what has happened.”</a:t>
            </a:r>
          </a:p>
          <a:p>
            <a:pPr>
              <a:buNone/>
            </a:pPr>
            <a:r>
              <a:rPr lang="en-US" sz="3600" dirty="0" smtClean="0"/>
              <a:t>	4.	All of the above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When did </a:t>
            </a:r>
            <a:r>
              <a:rPr lang="en-US" sz="3600" dirty="0" err="1" smtClean="0"/>
              <a:t>Nabal</a:t>
            </a:r>
            <a:r>
              <a:rPr lang="en-US" sz="3600" dirty="0" smtClean="0"/>
              <a:t> die? (25:36-38)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smtClean="0"/>
              <a:t>	1.	Ten years after he refused to help David</a:t>
            </a:r>
          </a:p>
          <a:p>
            <a:pPr>
              <a:buNone/>
            </a:pPr>
            <a:r>
              <a:rPr lang="en-US" sz="3600" dirty="0" smtClean="0"/>
              <a:t>	2.	When Abigail told him he was a fool</a:t>
            </a:r>
          </a:p>
          <a:p>
            <a:pPr>
              <a:buNone/>
            </a:pPr>
            <a:r>
              <a:rPr lang="en-US" sz="3600" dirty="0" smtClean="0"/>
              <a:t>	3.	Ten days after Abigail told him she had helped David</a:t>
            </a:r>
          </a:p>
          <a:p>
            <a:pPr>
              <a:buNone/>
            </a:pPr>
            <a:r>
              <a:rPr lang="en-US" sz="3600" dirty="0" smtClean="0"/>
              <a:t>	4.	Before Abigail arrived home from meeting with David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When did </a:t>
            </a:r>
            <a:r>
              <a:rPr lang="en-US" sz="3600" dirty="0" err="1" smtClean="0"/>
              <a:t>Nabal</a:t>
            </a:r>
            <a:r>
              <a:rPr lang="en-US" sz="3600" dirty="0" smtClean="0"/>
              <a:t> die? (25:36-38)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smtClean="0"/>
              <a:t>	1.	Ten years after he refused to help David</a:t>
            </a:r>
          </a:p>
          <a:p>
            <a:pPr>
              <a:buNone/>
            </a:pPr>
            <a:r>
              <a:rPr lang="en-US" sz="3600" dirty="0" smtClean="0"/>
              <a:t>	2.	When Abigail told him he was a fool</a:t>
            </a:r>
          </a:p>
          <a:p>
            <a:pPr>
              <a:buNone/>
            </a:pPr>
            <a:r>
              <a:rPr lang="en-US" sz="3600" dirty="0" smtClean="0">
                <a:solidFill>
                  <a:srgbClr val="FFC000"/>
                </a:solidFill>
              </a:rPr>
              <a:t>	3.	Ten days after Abigail told him she had helped David</a:t>
            </a:r>
          </a:p>
          <a:p>
            <a:pPr>
              <a:buNone/>
            </a:pPr>
            <a:r>
              <a:rPr lang="en-US" sz="3600" dirty="0" smtClean="0"/>
              <a:t>	4.	Before Abigail arrived home from meeting with David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When did David say, “Praise be to the Lord, who has upheld my cause against </a:t>
            </a:r>
            <a:r>
              <a:rPr lang="en-US" sz="3600" dirty="0" err="1" smtClean="0"/>
              <a:t>Nabal</a:t>
            </a:r>
            <a:r>
              <a:rPr lang="en-US" sz="3600" dirty="0" smtClean="0"/>
              <a:t>”? (25:39)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	1.	When he received the gifts from Abigail</a:t>
            </a:r>
          </a:p>
          <a:p>
            <a:pPr>
              <a:buNone/>
            </a:pPr>
            <a:r>
              <a:rPr lang="en-US" sz="3600" dirty="0" smtClean="0"/>
              <a:t>	2.	When he married Abigail</a:t>
            </a:r>
          </a:p>
          <a:p>
            <a:pPr>
              <a:buNone/>
            </a:pPr>
            <a:r>
              <a:rPr lang="en-US" sz="3600" dirty="0" smtClean="0"/>
              <a:t>	3.	When he heard that </a:t>
            </a:r>
            <a:r>
              <a:rPr lang="en-US" sz="3600" dirty="0" err="1" smtClean="0"/>
              <a:t>Nabal</a:t>
            </a:r>
            <a:r>
              <a:rPr lang="en-US" sz="3600" dirty="0" smtClean="0"/>
              <a:t> lost all his livestock</a:t>
            </a:r>
          </a:p>
          <a:p>
            <a:pPr>
              <a:buNone/>
            </a:pPr>
            <a:r>
              <a:rPr lang="en-US" sz="3600" dirty="0" smtClean="0"/>
              <a:t>	4.	When he heard that </a:t>
            </a:r>
            <a:r>
              <a:rPr lang="en-US" sz="3600" dirty="0" err="1" smtClean="0"/>
              <a:t>Nabal</a:t>
            </a:r>
            <a:r>
              <a:rPr lang="en-US" sz="3600" dirty="0" smtClean="0"/>
              <a:t> had died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When did David say, “Praise be to the Lord, who has upheld my cause against </a:t>
            </a:r>
            <a:r>
              <a:rPr lang="en-US" sz="3600" dirty="0" err="1" smtClean="0"/>
              <a:t>Nabal</a:t>
            </a:r>
            <a:r>
              <a:rPr lang="en-US" sz="3600" dirty="0" smtClean="0"/>
              <a:t>”? (25:39)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	1.	When he received the gifts from Abigail</a:t>
            </a:r>
          </a:p>
          <a:p>
            <a:pPr>
              <a:buNone/>
            </a:pPr>
            <a:r>
              <a:rPr lang="en-US" sz="3600" dirty="0" smtClean="0"/>
              <a:t>	2.	When he married Abigail</a:t>
            </a:r>
          </a:p>
          <a:p>
            <a:pPr>
              <a:buNone/>
            </a:pPr>
            <a:r>
              <a:rPr lang="en-US" sz="3600" dirty="0" smtClean="0"/>
              <a:t>	3.	When he heard that </a:t>
            </a:r>
            <a:r>
              <a:rPr lang="en-US" sz="3600" dirty="0" err="1" smtClean="0"/>
              <a:t>Nabal</a:t>
            </a:r>
            <a:r>
              <a:rPr lang="en-US" sz="3600" dirty="0" smtClean="0"/>
              <a:t> lost all his livestock</a:t>
            </a:r>
          </a:p>
          <a:p>
            <a:pPr>
              <a:buNone/>
            </a:pPr>
            <a:r>
              <a:rPr lang="en-US" sz="3600" dirty="0" smtClean="0">
                <a:solidFill>
                  <a:srgbClr val="FFC000"/>
                </a:solidFill>
              </a:rPr>
              <a:t>	4.	When he heard that </a:t>
            </a:r>
            <a:r>
              <a:rPr lang="en-US" sz="3600" dirty="0" err="1" smtClean="0">
                <a:solidFill>
                  <a:srgbClr val="FFC000"/>
                </a:solidFill>
              </a:rPr>
              <a:t>Nabal</a:t>
            </a:r>
            <a:r>
              <a:rPr lang="en-US" sz="3600" dirty="0" smtClean="0">
                <a:solidFill>
                  <a:srgbClr val="FFC000"/>
                </a:solidFill>
              </a:rPr>
              <a:t> had died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Who had just died when David moved into the Desert of </a:t>
            </a:r>
            <a:r>
              <a:rPr lang="en-US" sz="3600" dirty="0" err="1" smtClean="0"/>
              <a:t>Paran</a:t>
            </a:r>
            <a:r>
              <a:rPr lang="en-US" sz="3600" dirty="0" smtClean="0"/>
              <a:t>? (25:1)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 </a:t>
            </a:r>
          </a:p>
          <a:p>
            <a:pPr>
              <a:buNone/>
            </a:pPr>
            <a:r>
              <a:rPr lang="en-US" sz="3600" dirty="0" smtClean="0">
                <a:solidFill>
                  <a:srgbClr val="FFC000"/>
                </a:solidFill>
              </a:rPr>
              <a:t>	1.	Samuel</a:t>
            </a:r>
          </a:p>
          <a:p>
            <a:pPr>
              <a:buNone/>
            </a:pPr>
            <a:r>
              <a:rPr lang="en-US" sz="3600" dirty="0" smtClean="0"/>
              <a:t>	2.	</a:t>
            </a:r>
            <a:r>
              <a:rPr lang="en-US" sz="3600" dirty="0" err="1" smtClean="0"/>
              <a:t>Nabal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	3.	Abigail</a:t>
            </a:r>
          </a:p>
          <a:p>
            <a:pPr>
              <a:buNone/>
            </a:pPr>
            <a:r>
              <a:rPr lang="en-US" sz="3600" dirty="0" smtClean="0"/>
              <a:t>	4.	Saul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David ask Abigail after he heard that </a:t>
            </a:r>
            <a:r>
              <a:rPr lang="en-US" sz="3600" dirty="0" err="1" smtClean="0"/>
              <a:t>Nabal</a:t>
            </a:r>
            <a:r>
              <a:rPr lang="en-US" sz="3600" dirty="0" smtClean="0"/>
              <a:t> was dead? (25:39)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	1.	If she had more food for his men</a:t>
            </a:r>
          </a:p>
          <a:p>
            <a:pPr>
              <a:buNone/>
            </a:pPr>
            <a:r>
              <a:rPr lang="en-US" sz="3600" dirty="0" smtClean="0"/>
              <a:t>	2.	If she would become his wife</a:t>
            </a:r>
          </a:p>
          <a:p>
            <a:pPr>
              <a:buNone/>
            </a:pPr>
            <a:r>
              <a:rPr lang="en-US" sz="3600" dirty="0" smtClean="0"/>
              <a:t>	3.	If she needed help with caring for her sheep</a:t>
            </a:r>
          </a:p>
          <a:p>
            <a:pPr>
              <a:buNone/>
            </a:pPr>
            <a:r>
              <a:rPr lang="en-US" sz="3600" dirty="0" smtClean="0"/>
              <a:t>	4.	If she would work for him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David ask Abigail after he heard that </a:t>
            </a:r>
            <a:r>
              <a:rPr lang="en-US" sz="3600" dirty="0" err="1" smtClean="0"/>
              <a:t>Nabal</a:t>
            </a:r>
            <a:r>
              <a:rPr lang="en-US" sz="3600" dirty="0" smtClean="0"/>
              <a:t> was dead? (25:39)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	1.	If she had more food for his men</a:t>
            </a:r>
          </a:p>
          <a:p>
            <a:pPr>
              <a:buNone/>
            </a:pPr>
            <a:r>
              <a:rPr lang="en-US" sz="3600" dirty="0" smtClean="0">
                <a:solidFill>
                  <a:srgbClr val="FFC000"/>
                </a:solidFill>
              </a:rPr>
              <a:t>	2.	If she would become his wife</a:t>
            </a:r>
          </a:p>
          <a:p>
            <a:pPr>
              <a:buNone/>
            </a:pPr>
            <a:r>
              <a:rPr lang="en-US" sz="3600" dirty="0" smtClean="0"/>
              <a:t>	3.	If she needed help with caring for her sheep</a:t>
            </a:r>
          </a:p>
          <a:p>
            <a:pPr>
              <a:buNone/>
            </a:pPr>
            <a:r>
              <a:rPr lang="en-US" sz="3600" dirty="0" smtClean="0"/>
              <a:t>	4.	If she would work for him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Who traveled with Abigail when she went to become David’s wife? (25:42)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	1.	A donkey</a:t>
            </a:r>
          </a:p>
          <a:p>
            <a:pPr>
              <a:buNone/>
            </a:pPr>
            <a:r>
              <a:rPr lang="en-US" sz="3600" dirty="0" smtClean="0"/>
              <a:t>	2.	Five female servants</a:t>
            </a:r>
          </a:p>
          <a:p>
            <a:pPr>
              <a:buNone/>
            </a:pPr>
            <a:r>
              <a:rPr lang="en-US" sz="3600" dirty="0" smtClean="0"/>
              <a:t>	3.	David’s messengers</a:t>
            </a:r>
          </a:p>
          <a:p>
            <a:pPr>
              <a:buNone/>
            </a:pPr>
            <a:r>
              <a:rPr lang="en-US" sz="3600" dirty="0" smtClean="0"/>
              <a:t>	4.	All of the above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Who traveled with Abigail when she went to become David’s wife? (25:42)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	1.	A donkey</a:t>
            </a:r>
          </a:p>
          <a:p>
            <a:pPr>
              <a:buNone/>
            </a:pPr>
            <a:r>
              <a:rPr lang="en-US" sz="3600" dirty="0" smtClean="0"/>
              <a:t>	2.	Five female servants</a:t>
            </a:r>
          </a:p>
          <a:p>
            <a:pPr>
              <a:buNone/>
            </a:pPr>
            <a:r>
              <a:rPr lang="en-US" sz="3600" dirty="0" smtClean="0"/>
              <a:t>	3.	David’s messengers</a:t>
            </a:r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FFC000"/>
                </a:solidFill>
              </a:rPr>
              <a:t>4.	All of the above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Finish this verse: “If it is possible, as far as…” (Romans 12:18)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smtClean="0"/>
              <a:t>	1.	“…you are able, find ways to enforce justice when you have been wronged.”</a:t>
            </a:r>
          </a:p>
          <a:p>
            <a:pPr>
              <a:buNone/>
            </a:pPr>
            <a:r>
              <a:rPr lang="en-US" sz="3600" dirty="0" smtClean="0"/>
              <a:t>	2.	“…you can, live a life of peace.”</a:t>
            </a:r>
          </a:p>
          <a:p>
            <a:pPr>
              <a:buNone/>
            </a:pPr>
            <a:r>
              <a:rPr lang="en-US" sz="3600" dirty="0" smtClean="0"/>
              <a:t>	3.	“…it depends on you, live at peace with everyone.”</a:t>
            </a:r>
          </a:p>
          <a:p>
            <a:pPr>
              <a:buNone/>
            </a:pPr>
            <a:r>
              <a:rPr lang="en-US" sz="3600" dirty="0" smtClean="0"/>
              <a:t>	4.	“…it depends on you, seek peace in the world.”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Finish this verse: “If it is possible, as far as…” (Romans 12:18)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smtClean="0"/>
              <a:t>	1.	“…you are able, find ways to enforce justice when you have been wronged.”</a:t>
            </a:r>
          </a:p>
          <a:p>
            <a:pPr>
              <a:buNone/>
            </a:pPr>
            <a:r>
              <a:rPr lang="en-US" sz="3600" dirty="0" smtClean="0"/>
              <a:t>	2.	“…you can, live a life of peace.”</a:t>
            </a:r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FFC000"/>
                </a:solidFill>
              </a:rPr>
              <a:t>3.	“…it depends on you, live at peace with everyone.”</a:t>
            </a:r>
          </a:p>
          <a:p>
            <a:pPr>
              <a:buNone/>
            </a:pPr>
            <a:r>
              <a:rPr lang="en-US" sz="3600" dirty="0" smtClean="0"/>
              <a:t>	4.	“…it depends on you, seek peace in the world.”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Who owned property in Carmel? (25:2-3)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	1.	Saul</a:t>
            </a:r>
          </a:p>
          <a:p>
            <a:pPr>
              <a:buNone/>
            </a:pPr>
            <a:r>
              <a:rPr lang="en-US" sz="3600" dirty="0" smtClean="0"/>
              <a:t>	2.	Samuel</a:t>
            </a:r>
          </a:p>
          <a:p>
            <a:pPr>
              <a:buNone/>
            </a:pPr>
            <a:r>
              <a:rPr lang="en-US" sz="3600" dirty="0" smtClean="0"/>
              <a:t>	3.	Jonathan</a:t>
            </a:r>
          </a:p>
          <a:p>
            <a:pPr>
              <a:buNone/>
            </a:pPr>
            <a:r>
              <a:rPr lang="en-US" sz="3600" dirty="0" smtClean="0"/>
              <a:t>	4.	</a:t>
            </a:r>
            <a:r>
              <a:rPr lang="en-US" sz="3600" dirty="0" err="1" smtClean="0"/>
              <a:t>Nabal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	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Who owned property in Carmel? (25:2-3)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	1.	Saul</a:t>
            </a:r>
          </a:p>
          <a:p>
            <a:pPr>
              <a:buNone/>
            </a:pPr>
            <a:r>
              <a:rPr lang="en-US" sz="3600" dirty="0" smtClean="0"/>
              <a:t>	2.	Samuel</a:t>
            </a:r>
          </a:p>
          <a:p>
            <a:pPr>
              <a:buNone/>
            </a:pPr>
            <a:r>
              <a:rPr lang="en-US" sz="3600" dirty="0" smtClean="0"/>
              <a:t>	3.	Jonathan</a:t>
            </a:r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FFC000"/>
                </a:solidFill>
              </a:rPr>
              <a:t>4.	</a:t>
            </a:r>
            <a:r>
              <a:rPr lang="en-US" sz="3600" dirty="0" err="1" smtClean="0">
                <a:solidFill>
                  <a:srgbClr val="FFC000"/>
                </a:solidFill>
              </a:rPr>
              <a:t>Nabal</a:t>
            </a:r>
            <a:endParaRPr lang="en-US" sz="3600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en-US" sz="3600" dirty="0" smtClean="0"/>
              <a:t>	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How many goats and sheep did </a:t>
            </a:r>
            <a:r>
              <a:rPr lang="en-US" sz="3600" dirty="0" err="1" smtClean="0"/>
              <a:t>Nabal</a:t>
            </a:r>
            <a:r>
              <a:rPr lang="en-US" sz="3600" dirty="0" smtClean="0"/>
              <a:t> own? (25:2)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 	1.	10 goats and 30 sheep</a:t>
            </a:r>
          </a:p>
          <a:p>
            <a:pPr>
              <a:buNone/>
            </a:pPr>
            <a:r>
              <a:rPr lang="en-US" sz="3600" dirty="0" smtClean="0"/>
              <a:t>	2.	100 goats and 300 sheep</a:t>
            </a:r>
          </a:p>
          <a:p>
            <a:pPr>
              <a:buNone/>
            </a:pPr>
            <a:r>
              <a:rPr lang="en-US" sz="3600" dirty="0" smtClean="0">
                <a:solidFill>
                  <a:srgbClr val="FFC000"/>
                </a:solidFill>
              </a:rPr>
              <a:t>	</a:t>
            </a:r>
            <a:r>
              <a:rPr lang="en-US" sz="3600" dirty="0" smtClean="0"/>
              <a:t>3.	1,000 goats and 3,000 sheep</a:t>
            </a:r>
          </a:p>
          <a:p>
            <a:pPr>
              <a:buNone/>
            </a:pPr>
            <a:r>
              <a:rPr lang="en-US" sz="3600" dirty="0" smtClean="0"/>
              <a:t>	4.	10,000 goats and 30,000 sheep</a:t>
            </a:r>
          </a:p>
          <a:p>
            <a:pPr>
              <a:buNone/>
            </a:pPr>
            <a:r>
              <a:rPr lang="en-US" sz="3600" dirty="0" smtClean="0"/>
              <a:t>			 	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How many goats and sheep did </a:t>
            </a:r>
            <a:r>
              <a:rPr lang="en-US" sz="3600" dirty="0" err="1" smtClean="0"/>
              <a:t>Nabal</a:t>
            </a:r>
            <a:r>
              <a:rPr lang="en-US" sz="3600" dirty="0" smtClean="0"/>
              <a:t> own? (25:2)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 	1.	10 goats and 30 sheep</a:t>
            </a:r>
          </a:p>
          <a:p>
            <a:pPr>
              <a:buNone/>
            </a:pPr>
            <a:r>
              <a:rPr lang="en-US" sz="3600" dirty="0" smtClean="0"/>
              <a:t>	2.	100 goats and 300 sheep</a:t>
            </a:r>
          </a:p>
          <a:p>
            <a:pPr>
              <a:buNone/>
            </a:pPr>
            <a:r>
              <a:rPr lang="en-US" sz="3600" dirty="0" smtClean="0">
                <a:solidFill>
                  <a:srgbClr val="FFC000"/>
                </a:solidFill>
              </a:rPr>
              <a:t>	3.	1,000 goats and 3,000 sheep</a:t>
            </a:r>
          </a:p>
          <a:p>
            <a:pPr>
              <a:buNone/>
            </a:pPr>
            <a:r>
              <a:rPr lang="en-US" sz="3600" dirty="0" smtClean="0"/>
              <a:t>	4.	10,000 goats and 30,000 sheep</a:t>
            </a:r>
          </a:p>
          <a:p>
            <a:pPr>
              <a:buNone/>
            </a:pPr>
            <a:r>
              <a:rPr lang="en-US" sz="3600" dirty="0" smtClean="0"/>
              <a:t>			 	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kind of man was </a:t>
            </a:r>
            <a:r>
              <a:rPr lang="en-US" sz="3600" dirty="0" err="1" smtClean="0"/>
              <a:t>Nabal</a:t>
            </a:r>
            <a:r>
              <a:rPr lang="en-US" sz="3600" dirty="0" smtClean="0"/>
              <a:t>? (25:3)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	1.	“Humorous and cheerful”</a:t>
            </a:r>
          </a:p>
          <a:p>
            <a:pPr>
              <a:buNone/>
            </a:pPr>
            <a:r>
              <a:rPr lang="en-US" sz="3600" dirty="0" smtClean="0"/>
              <a:t>	2.	“Surly and mean in his dealings”</a:t>
            </a:r>
          </a:p>
          <a:p>
            <a:pPr>
              <a:buNone/>
            </a:pPr>
            <a:r>
              <a:rPr lang="en-US" sz="3600" dirty="0" smtClean="0"/>
              <a:t>	3.	“Kind and fair with everyone”</a:t>
            </a:r>
          </a:p>
          <a:p>
            <a:pPr>
              <a:buNone/>
            </a:pPr>
            <a:r>
              <a:rPr lang="en-US" sz="3600" dirty="0" smtClean="0"/>
              <a:t>	4.	All of the above</a:t>
            </a:r>
          </a:p>
          <a:p>
            <a:pPr>
              <a:buNone/>
            </a:pPr>
            <a:r>
              <a:rPr lang="en-US" sz="3600" dirty="0" smtClean="0"/>
              <a:t>			 	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kind of man was </a:t>
            </a:r>
            <a:r>
              <a:rPr lang="en-US" sz="3600" dirty="0" err="1" smtClean="0"/>
              <a:t>Nabal</a:t>
            </a:r>
            <a:r>
              <a:rPr lang="en-US" sz="3600" dirty="0" smtClean="0"/>
              <a:t>? (25:3)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	1.	“Humorous and cheerful”</a:t>
            </a:r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FFC000"/>
                </a:solidFill>
              </a:rPr>
              <a:t>2.	“Surly and mean in his dealings”</a:t>
            </a:r>
          </a:p>
          <a:p>
            <a:pPr>
              <a:buNone/>
            </a:pPr>
            <a:r>
              <a:rPr lang="en-US" sz="3600" dirty="0" smtClean="0"/>
              <a:t>	3.	“Kind and fair with everyone”</a:t>
            </a:r>
          </a:p>
          <a:p>
            <a:pPr>
              <a:buNone/>
            </a:pPr>
            <a:r>
              <a:rPr lang="en-US" sz="3600" dirty="0" smtClean="0"/>
              <a:t>	4.	All of the above</a:t>
            </a:r>
          </a:p>
          <a:p>
            <a:pPr>
              <a:buNone/>
            </a:pPr>
            <a:r>
              <a:rPr lang="en-US" sz="3600" dirty="0" smtClean="0"/>
              <a:t>			 	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theme/theme1.xml><?xml version="1.0" encoding="utf-8"?>
<a:theme xmlns:a="http://schemas.openxmlformats.org/drawingml/2006/main" name="DS 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DS 13</Template>
  <TotalTime>95</TotalTime>
  <Words>487</Words>
  <Application>Microsoft Office PowerPoint</Application>
  <PresentationFormat>On-screen Show (4:3)</PresentationFormat>
  <Paragraphs>188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Calibri</vt:lpstr>
      <vt:lpstr>DS 13</vt:lpstr>
      <vt:lpstr>1st &amp; 2nd Samuel Dig Site 15</vt:lpstr>
      <vt:lpstr>Who had just died when David moved into the Desert of Paran? (25:1)</vt:lpstr>
      <vt:lpstr>Who had just died when David moved into the Desert of Paran? (25:1)</vt:lpstr>
      <vt:lpstr>Who owned property in Carmel? (25:2-3)</vt:lpstr>
      <vt:lpstr>Who owned property in Carmel? (25:2-3)</vt:lpstr>
      <vt:lpstr>How many goats and sheep did Nabal own? (25:2)</vt:lpstr>
      <vt:lpstr>How many goats and sheep did Nabal own? (25:2)</vt:lpstr>
      <vt:lpstr>What kind of man was Nabal? (25:3)</vt:lpstr>
      <vt:lpstr>What kind of man was Nabal? (25:3)</vt:lpstr>
      <vt:lpstr>What did David tell 10 young men to say to Nabal? (25:5-8)</vt:lpstr>
      <vt:lpstr>What did David tell 10 young men to say to Nabal? (25:5-8)</vt:lpstr>
      <vt:lpstr>How did Nabal reply to David’s request? (25:10-11)</vt:lpstr>
      <vt:lpstr>How did Nabal reply to David’s request? (25:10-11)</vt:lpstr>
      <vt:lpstr>How did David react when his men told him what Nabal had said? (25:12-13)</vt:lpstr>
      <vt:lpstr>How did David react when his men told him what Nabal had said? (25:12-13)</vt:lpstr>
      <vt:lpstr>What did Abigail do when she learned what Nabal had done to David? (25:18-20)</vt:lpstr>
      <vt:lpstr>What did Abigail do when she learned what Nabal had done to David? (25:18-20)</vt:lpstr>
      <vt:lpstr>What was David saying just before Abigail met him? (25:21)</vt:lpstr>
      <vt:lpstr>What was David saying just before Abigail met him? (25:21)</vt:lpstr>
      <vt:lpstr>What was the first thing Abigail said to David? (25:24)</vt:lpstr>
      <vt:lpstr>What was the first thing Abigail said to David? (25:24)</vt:lpstr>
      <vt:lpstr>Who said to David, “Please forgive your servant’s presumption”? (25:28)</vt:lpstr>
      <vt:lpstr>Who said to David, “Please forgive your servant’s presumption”? (25:28)</vt:lpstr>
      <vt:lpstr>What was the first thing David said to Abigail (25:32)</vt:lpstr>
      <vt:lpstr>What was the first thing David said to Abigail (25:32)</vt:lpstr>
      <vt:lpstr>When did Nabal die? (25:36-38)</vt:lpstr>
      <vt:lpstr>When did Nabal die? (25:36-38)</vt:lpstr>
      <vt:lpstr>When did David say, “Praise be to the Lord, who has upheld my cause against Nabal”? (25:39)</vt:lpstr>
      <vt:lpstr>When did David say, “Praise be to the Lord, who has upheld my cause against Nabal”? (25:39)</vt:lpstr>
      <vt:lpstr>What did David ask Abigail after he heard that Nabal was dead? (25:39)</vt:lpstr>
      <vt:lpstr>What did David ask Abigail after he heard that Nabal was dead? (25:39)</vt:lpstr>
      <vt:lpstr>Who traveled with Abigail when she went to become David’s wife? (25:42)</vt:lpstr>
      <vt:lpstr>Who traveled with Abigail when she went to become David’s wife? (25:42)</vt:lpstr>
      <vt:lpstr>Finish this verse: “If it is possible, as far as…” (Romans 12:18)</vt:lpstr>
      <vt:lpstr>Finish this verse: “If it is possible, as far as…” (Romans 12:18)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14</dc:title>
  <dc:creator>Robin</dc:creator>
  <cp:lastModifiedBy>Ken Stoll</cp:lastModifiedBy>
  <cp:revision>6</cp:revision>
  <dcterms:created xsi:type="dcterms:W3CDTF">2016-11-05T14:29:58Z</dcterms:created>
  <dcterms:modified xsi:type="dcterms:W3CDTF">2017-01-09T13:18:45Z</dcterms:modified>
</cp:coreProperties>
</file>