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3" r:id="rId6"/>
    <p:sldId id="264" r:id="rId7"/>
    <p:sldId id="302" r:id="rId8"/>
    <p:sldId id="266" r:id="rId9"/>
    <p:sldId id="267" r:id="rId10"/>
    <p:sldId id="268" r:id="rId11"/>
    <p:sldId id="269" r:id="rId12"/>
    <p:sldId id="270" r:id="rId13"/>
    <p:sldId id="303" r:id="rId14"/>
    <p:sldId id="272" r:id="rId15"/>
    <p:sldId id="273" r:id="rId16"/>
    <p:sldId id="274" r:id="rId17"/>
    <p:sldId id="275" r:id="rId18"/>
    <p:sldId id="276" r:id="rId19"/>
    <p:sldId id="304" r:id="rId20"/>
    <p:sldId id="280" r:id="rId21"/>
    <p:sldId id="282" r:id="rId22"/>
    <p:sldId id="284" r:id="rId23"/>
    <p:sldId id="305" r:id="rId24"/>
    <p:sldId id="287" r:id="rId25"/>
    <p:sldId id="288" r:id="rId26"/>
    <p:sldId id="290" r:id="rId27"/>
    <p:sldId id="306" r:id="rId28"/>
    <p:sldId id="292" r:id="rId29"/>
    <p:sldId id="307" r:id="rId30"/>
    <p:sldId id="295" r:id="rId31"/>
    <p:sldId id="297" r:id="rId32"/>
    <p:sldId id="298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9088-9A66-4D24-95E6-6BFC11D0A638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CD0BF-985B-4796-A9DA-4C95FAF98D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42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15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22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70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08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23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264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8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27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37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395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14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675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34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16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2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851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640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81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94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67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473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377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819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5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46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71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80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51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78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0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1st &amp; 2nd Samuel</a:t>
            </a:r>
            <a:br>
              <a:rPr lang="en-US" smtClean="0"/>
            </a:br>
            <a:r>
              <a:rPr lang="en-US" smtClean="0"/>
              <a:t>Dig Site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feel after cutting Saul’s robe?  (24:5)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Powerful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Excited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Afraid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Conscience-stricken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feel after cutting Saul’s robe?  (24:5)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Powerful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Excited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Afraid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Conscience-stricken</a:t>
            </a:r>
            <a:endParaRPr lang="en-US" sz="3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say to his men after he cut Saul's robe?  (24:6)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Lord forbid that I should do such a thing to my master.”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Lord has given my enemy into my hands today.”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Lord’s will be done.”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am surprised he did not see me.  The Lord protected me.”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say to his men after he cut Saul's robe?  (24:6)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“The Lord forbid that I should do such a thing to my master.”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Lord has given my enemy into my hands today.”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Lord’s will be done.”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am surprised he did not see me.  The Lord protected me.”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do to his men after he cut off a corner of Saul’s robe?  (24:5-7)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ordered them to attack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rebuked them and did not allow them to attack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asked them what they thought he should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told them to leave the cave and run away.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do to his men after he cut off a corner of Saul’s robe?  (24:5-7)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ordered them to attack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He rebuked them and did not allow them to attack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asked them what they thought he should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told them to leave the cave and run away.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do after he went out of the cave and called out to Saul?  (24:8)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Wept aloud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Bowed down with his face to the 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Promised to serve Saul for as long as he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Promised to serve the Lord as long as he lived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do after he went out of the cave and called out to Saul?  (24:8)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Wept aloud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Bowed down with his face to the 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Promised to serve Saul for as long as he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Promised to serve the Lord as long as he lived</a:t>
            </a:r>
          </a:p>
          <a:p>
            <a:pPr marL="514350" indent="-514350">
              <a:buNone/>
            </a:pPr>
            <a:endParaRPr lang="en-US" sz="3600" dirty="0" smtClean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say to Saul after he went out of the cave?  (24:9-11)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“Why do you listen when men say, ‘David is bent on harming you?’”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said, ‘I will not harm my master, because he is the Lord’s anointed.’”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cut off the corner of your robe but did not kill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say to Saul after he went out of the cave?  (24:9-11)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“Why do you listen when men say, ‘David is bent on harming you?’”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said, ‘I will not harm my master, because he is the Lord’s anointed.’”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cut off the corner of your robe but did not kill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Where did Saul set out to look for David when David was in the Desert of En </a:t>
            </a:r>
            <a:r>
              <a:rPr lang="en-US" sz="3600" dirty="0" err="1" smtClean="0"/>
              <a:t>Gedi</a:t>
            </a:r>
            <a:r>
              <a:rPr lang="en-US" sz="3600" dirty="0" smtClean="0"/>
              <a:t>?  (24:1-2)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Valley of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Crags of the Wild Goats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Crest of the Lone Wolf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Peak of the Cowardly Lion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David say would avenge the wrongs Saul had done to him?  (24:12)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David’s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Jonathan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David say would avenge the wrongs Saul had done to him?  (24:12)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David’s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Jonathan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old saying did David quote to Saul?  (24:13)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“From evildoers come evil deeds.”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“Don’t bite the hand that feeds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“Blessed be the tie that binds.”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“Evil lurks among the darkest shadows.”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old saying did David quote to Saul?  (24:13)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“From evildoers come evil deeds.”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“Don’t bite the hand that feeds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“Blessed be the tie that binds.”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“Evil lurks among the darkest shadows.”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say the Lord would help him?  (24:15)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By humbling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By delivering him from Saul’s 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By allowing him to fight and conquer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By killing Saul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say the Lord would help him?  (24:15)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By humbling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By delivering him from Saul’s 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By allowing him to fight and conquer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By killing Saul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ask David right after David finished speaking to him?  (24:16)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“Who is that calling to me from the cave?”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“Is that your voice, David my son?”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“Why can I never be free of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“Are you planning on killing me, my boy?”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ask David right after David finished speaking to him?  (24:16)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“Who is that calling to me from the cave?”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“Is that your voice, David my son?”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“Why can I never be free of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“Are you planning on killing me, my boy?”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said “The Lord delivered me into your hands, but you did not kill me”?  (24:18)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Saul’s captain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David’s captain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said “The Lord delivered me into your hands, but you did not kill me”?  (24:18)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Saul’s captain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David’s captain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Where did Saul set out to look for David when David was in the Desert of En </a:t>
            </a:r>
            <a:r>
              <a:rPr lang="en-US" sz="3600" dirty="0" err="1" smtClean="0"/>
              <a:t>Gedi</a:t>
            </a:r>
            <a:r>
              <a:rPr lang="en-US" sz="3600" dirty="0" smtClean="0"/>
              <a:t>?  (24:1-2)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Valley of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The Crags of the Wild Goats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Crest of the Lone Wolf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Peak of the Cowardly Lion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Saul say David would surely become in the future? (24:20)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Second in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beggar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commander of the Lord’s army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King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Saul say David would surely become in the future? (24:20)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Second in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beggar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commander of the Lord’s army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King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ask David to promise, after Saul told him that he would be king?  (24:21)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That he would run away from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That he would not run away from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That he would not kill Saul’s descendants or wipe out his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That he would ask God to help Saul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ask David to promise, after Saul told him that he would be king?  (24:21)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That he would run away from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That he would not run away from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That he would not kill Saul’s descendants or wipe out his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That he would ask God to help Saul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“Do not be overcome by…”  (Romans 12:21)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the things of this world, but always avoid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“…joy, but set aside your happiness in order to stand strong.”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evil things, but rise above them with the strength of your faith.”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“…evil, but overcome evil with good.”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“Do not be overcome by…”  (Romans 12:21)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the things of this world, but always avoid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“…joy, but set aside your happiness in order to stand strong.”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evil things, but rise above them with the strength of your faith.”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“…evil, but overcome evil with good.”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Where did Saul go that was also a hiding place for David and his men?  (24:3)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shepherd’s hut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bush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sheep pens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cave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Where did Saul go that was also a hiding place for David and his men?  (24:3)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shepherd’s hut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bush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sheep pens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A cave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David’s men say to him when they saw Saul in the cave?  (24:4)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“Do not be foolish.”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“Be strong.  The Lord will be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“Quiet!  He’ll hear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“This is the day the Lord spoke of when he said to you, ‘I will give your enemy into your hands.’”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David’s men say to him when they saw Saul in the cave?  (24:4)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“Do not be foolish.”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“Be strong.  The Lord will be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“Quiet!  He’ll hear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“This is the day the Lord spoke of when he said to you, ‘I will give your enemy into your hands.’”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do in the cave that Saul did not notice?  (24:4)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Signaled his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Stole Saul’s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Cut off a corner of Saul’s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Escaped from the cave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do in the cave that Saul did not notice?  (24:4)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Signaled his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Stole Saul’s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accent6"/>
                </a:solidFill>
              </a:rPr>
              <a:t>Cut off a corner of Saul’s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Escaped from the cave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theme/theme1.xml><?xml version="1.0" encoding="utf-8"?>
<a:theme xmlns:a="http://schemas.openxmlformats.org/drawingml/2006/main" name="DS 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 13</Template>
  <TotalTime>80</TotalTime>
  <Words>1583</Words>
  <Application>Microsoft Office PowerPoint</Application>
  <PresentationFormat>On-screen Show (4:3)</PresentationFormat>
  <Paragraphs>206</Paragraphs>
  <Slides>35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DS 13</vt:lpstr>
      <vt:lpstr>1st &amp; 2nd Samuel Dig Site 14</vt:lpstr>
      <vt:lpstr>Where did Saul set out to look for David when David was in the Desert of En Gedi?  (24:1-2)</vt:lpstr>
      <vt:lpstr>Where did Saul set out to look for David when David was in the Desert of En Gedi?  (24:1-2)</vt:lpstr>
      <vt:lpstr>Where did Saul go that was also a hiding place for David and his men?  (24:3)</vt:lpstr>
      <vt:lpstr>Where did Saul go that was also a hiding place for David and his men?  (24:3)</vt:lpstr>
      <vt:lpstr>What did David’s men say to him when they saw Saul in the cave?  (24:4)</vt:lpstr>
      <vt:lpstr>What did David’s men say to him when they saw Saul in the cave?  (24:4)</vt:lpstr>
      <vt:lpstr>What did David do in the cave that Saul did not notice?  (24:4)</vt:lpstr>
      <vt:lpstr>What did David do in the cave that Saul did not notice?  (24:4)</vt:lpstr>
      <vt:lpstr>How did David feel after cutting Saul’s robe?  (24:5)</vt:lpstr>
      <vt:lpstr>How did David feel after cutting Saul’s robe?  (24:5)</vt:lpstr>
      <vt:lpstr>What did David say to his men after he cut Saul's robe?  (24:6)</vt:lpstr>
      <vt:lpstr>What did David say to his men after he cut Saul's robe?  (24:6)</vt:lpstr>
      <vt:lpstr>What did David do to his men after he cut off a corner of Saul’s robe?  (24:5-7)</vt:lpstr>
      <vt:lpstr>What did David do to his men after he cut off a corner of Saul’s robe?  (24:5-7)</vt:lpstr>
      <vt:lpstr>What did David do after he went out of the cave and called out to Saul?  (24:8)</vt:lpstr>
      <vt:lpstr>What did David do after he went out of the cave and called out to Saul?  (24:8)</vt:lpstr>
      <vt:lpstr>What did David say to Saul after he went out of the cave?  (24:9-11)</vt:lpstr>
      <vt:lpstr>What did David say to Saul after he went out of the cave?  (24:9-11)</vt:lpstr>
      <vt:lpstr>Who did David say would avenge the wrongs Saul had done to him?  (24:12)</vt:lpstr>
      <vt:lpstr>Who did David say would avenge the wrongs Saul had done to him?  (24:12)</vt:lpstr>
      <vt:lpstr>What old saying did David quote to Saul?  (24:13)</vt:lpstr>
      <vt:lpstr>What old saying did David quote to Saul?  (24:13)</vt:lpstr>
      <vt:lpstr>How did David say the Lord would help him?  (24:15)</vt:lpstr>
      <vt:lpstr>How did David say the Lord would help him?  (24:15)</vt:lpstr>
      <vt:lpstr>What did Saul ask David right after David finished speaking to him?  (24:16)</vt:lpstr>
      <vt:lpstr>What did Saul ask David right after David finished speaking to him?  (24:16)</vt:lpstr>
      <vt:lpstr>Who said “The Lord delivered me into your hands, but you did not kill me”?  (24:18)</vt:lpstr>
      <vt:lpstr>Who said “The Lord delivered me into your hands, but you did not kill me”?  (24:18)</vt:lpstr>
      <vt:lpstr>Who did Saul say David would surely become in the future? (24:20)</vt:lpstr>
      <vt:lpstr>Who did Saul say David would surely become in the future? (24:20)</vt:lpstr>
      <vt:lpstr>What did Saul ask David to promise, after Saul told him that he would be king?  (24:21)</vt:lpstr>
      <vt:lpstr>What did Saul ask David to promise, after Saul told him that he would be king?  (24:21)</vt:lpstr>
      <vt:lpstr>Finish this verse:  “Do not be overcome by…”  (Romans 12:21)</vt:lpstr>
      <vt:lpstr>Finish this verse:  “Do not be overcome by…”  (Romans 12:21)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14</dc:title>
  <dc:creator>Robin</dc:creator>
  <cp:lastModifiedBy>Ken Stoll</cp:lastModifiedBy>
  <cp:revision>4</cp:revision>
  <dcterms:created xsi:type="dcterms:W3CDTF">2016-11-05T14:29:58Z</dcterms:created>
  <dcterms:modified xsi:type="dcterms:W3CDTF">2016-11-06T00:38:01Z</dcterms:modified>
</cp:coreProperties>
</file>