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02" r:id="rId14"/>
    <p:sldId id="272" r:id="rId15"/>
    <p:sldId id="273" r:id="rId16"/>
    <p:sldId id="274" r:id="rId17"/>
    <p:sldId id="303" r:id="rId18"/>
    <p:sldId id="276" r:id="rId19"/>
    <p:sldId id="278" r:id="rId20"/>
    <p:sldId id="280" r:id="rId21"/>
    <p:sldId id="282" r:id="rId22"/>
    <p:sldId id="284" r:id="rId23"/>
    <p:sldId id="286" r:id="rId24"/>
    <p:sldId id="287" r:id="rId25"/>
    <p:sldId id="288" r:id="rId26"/>
    <p:sldId id="290" r:id="rId27"/>
    <p:sldId id="291" r:id="rId28"/>
    <p:sldId id="292" r:id="rId29"/>
    <p:sldId id="293" r:id="rId30"/>
    <p:sldId id="295" r:id="rId31"/>
    <p:sldId id="304" r:id="rId32"/>
    <p:sldId id="298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9088-9A66-4D24-95E6-6BFC11D0A638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CD0BF-985B-4796-A9DA-4C95FAF98D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63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36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00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28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10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01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83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3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44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33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2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33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10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43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207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60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42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525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915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41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285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25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8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476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377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5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6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16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1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8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41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BCD0BF-985B-4796-A9DA-4C95FAF98D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0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12/13/2022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Whose sword did David borrow from </a:t>
            </a:r>
            <a:r>
              <a:rPr lang="en-US" sz="3600" dirty="0" err="1"/>
              <a:t>Ahimelek</a:t>
            </a:r>
            <a:r>
              <a:rPr lang="en-US" sz="3600" dirty="0"/>
              <a:t>?  (21:9)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Goliath’s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Samuel’s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Jonathan’s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Whose sword did David borrow from </a:t>
            </a:r>
            <a:r>
              <a:rPr lang="en-US" sz="3600" dirty="0" err="1"/>
              <a:t>Ahimelek</a:t>
            </a:r>
            <a:r>
              <a:rPr lang="en-US" sz="3600" dirty="0"/>
              <a:t>?  (21:9)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Goliath’s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Samuel’s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Jonathan’s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David say about the sword </a:t>
            </a:r>
            <a:r>
              <a:rPr lang="en-US" sz="3600" dirty="0" err="1"/>
              <a:t>Ahimelek</a:t>
            </a:r>
            <a:r>
              <a:rPr lang="en-US" sz="3600" dirty="0"/>
              <a:t> gave him? (21:9)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“There is none like it; give it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remember well what happened that 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“If that is the only sword you have I must take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cannot use the sword of one who did not worship the one true God.”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David say about the sword </a:t>
            </a:r>
            <a:r>
              <a:rPr lang="en-US" sz="3600" dirty="0" err="1"/>
              <a:t>Ahimelek</a:t>
            </a:r>
            <a:r>
              <a:rPr lang="en-US" sz="3600" dirty="0"/>
              <a:t> gave him? (21:9)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“There is none like it; give it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remember well what happened that 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“If that is the only sword you have I must take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cannot use the sword of one who did not worship the one true God.”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Saul accuse his men of doing after he heard that David had been discovered at Nob?  (22:8)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Conspiring against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Not telling Saul when Jonathan made a covenant with 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Not being concerned about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Saul accuse his men of doing after he heard that David had been discovered at Nob?  (22:8)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Conspiring against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Not telling Saul when Jonathan made a covenant with 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Not being concerned about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dirty="0" err="1"/>
              <a:t>Doeg</a:t>
            </a:r>
            <a:r>
              <a:rPr lang="en-US" sz="3600" dirty="0"/>
              <a:t> say after Saul accused his own men of conspiring against him?  (22:9-10)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saw the son of Jesse come to </a:t>
            </a:r>
            <a:r>
              <a:rPr lang="en-US" sz="3600" dirty="0" err="1"/>
              <a:t>Ahimelek</a:t>
            </a:r>
            <a:r>
              <a:rPr lang="en-US" sz="3600" dirty="0"/>
              <a:t> son of </a:t>
            </a:r>
            <a:r>
              <a:rPr lang="en-US" sz="3600" dirty="0" err="1"/>
              <a:t>Ahitub</a:t>
            </a:r>
            <a:r>
              <a:rPr lang="en-US" sz="3600" dirty="0"/>
              <a:t> at Nob.”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</a:t>
            </a:r>
            <a:r>
              <a:rPr lang="en-US" sz="3600" dirty="0" err="1"/>
              <a:t>Ahimelek</a:t>
            </a:r>
            <a:r>
              <a:rPr lang="en-US" sz="3600" dirty="0"/>
              <a:t> inquired of the Lord for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</a:t>
            </a:r>
            <a:r>
              <a:rPr lang="en-US" sz="3600" dirty="0" err="1"/>
              <a:t>Ahimelek</a:t>
            </a:r>
            <a:r>
              <a:rPr lang="en-US" sz="3600" dirty="0"/>
              <a:t> gave him provisions and Goliath’s sword.”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dirty="0" err="1"/>
              <a:t>Doeg</a:t>
            </a:r>
            <a:r>
              <a:rPr lang="en-US" sz="3600" dirty="0"/>
              <a:t> say after Saul accused his own men of conspiring against him?  (22:9-10)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saw the son of Jesse come to </a:t>
            </a:r>
            <a:r>
              <a:rPr lang="en-US" sz="3600" dirty="0" err="1"/>
              <a:t>Ahimelek</a:t>
            </a:r>
            <a:r>
              <a:rPr lang="en-US" sz="3600" dirty="0"/>
              <a:t> son of </a:t>
            </a:r>
            <a:r>
              <a:rPr lang="en-US" sz="3600" dirty="0" err="1"/>
              <a:t>Ahitub</a:t>
            </a:r>
            <a:r>
              <a:rPr lang="en-US" sz="3600" dirty="0"/>
              <a:t> at Nob.”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</a:t>
            </a:r>
            <a:r>
              <a:rPr lang="en-US" sz="3600" dirty="0" err="1"/>
              <a:t>Ahimelek</a:t>
            </a:r>
            <a:r>
              <a:rPr lang="en-US" sz="3600" dirty="0"/>
              <a:t> inquired of the Lord for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</a:t>
            </a:r>
            <a:r>
              <a:rPr lang="en-US" sz="3600" dirty="0" err="1"/>
              <a:t>Ahimelek</a:t>
            </a:r>
            <a:r>
              <a:rPr lang="en-US" sz="3600" dirty="0"/>
              <a:t> gave him provisions and Goliath’s sword.”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Saul do after </a:t>
            </a:r>
            <a:r>
              <a:rPr lang="en-US" sz="3600" dirty="0" err="1"/>
              <a:t>Doeg</a:t>
            </a:r>
            <a:r>
              <a:rPr lang="en-US" sz="3600" dirty="0"/>
              <a:t> told him that </a:t>
            </a:r>
            <a:r>
              <a:rPr lang="en-US" sz="3600" dirty="0" err="1"/>
              <a:t>Ahimelek</a:t>
            </a:r>
            <a:r>
              <a:rPr lang="en-US" sz="3600" dirty="0"/>
              <a:t> had helped David?  (22:10-11)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He sent for </a:t>
            </a:r>
            <a:r>
              <a:rPr lang="en-US" sz="3600" dirty="0" err="1"/>
              <a:t>Ahimelek</a:t>
            </a:r>
            <a:r>
              <a:rPr lang="en-US" sz="3600" dirty="0"/>
              <a:t> and all the men of his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He threw his spear at </a:t>
            </a:r>
            <a:r>
              <a:rPr lang="en-US" sz="3600" dirty="0" err="1"/>
              <a:t>Doeg</a:t>
            </a:r>
            <a:r>
              <a:rPr lang="en-US" sz="3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He told his men to go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Saul do after </a:t>
            </a:r>
            <a:r>
              <a:rPr lang="en-US" sz="3600" dirty="0" err="1"/>
              <a:t>Doeg</a:t>
            </a:r>
            <a:r>
              <a:rPr lang="en-US" sz="3600" dirty="0"/>
              <a:t> told him that </a:t>
            </a:r>
            <a:r>
              <a:rPr lang="en-US" sz="3600" dirty="0" err="1"/>
              <a:t>Ahimelek</a:t>
            </a:r>
            <a:r>
              <a:rPr lang="en-US" sz="3600" dirty="0"/>
              <a:t> had helped David?  (22:10-11)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He sent for </a:t>
            </a:r>
            <a:r>
              <a:rPr lang="en-US" sz="3600" dirty="0" err="1">
                <a:solidFill>
                  <a:schemeClr val="accent6"/>
                </a:solidFill>
              </a:rPr>
              <a:t>Ahimelek</a:t>
            </a:r>
            <a:r>
              <a:rPr lang="en-US" sz="3600" dirty="0">
                <a:solidFill>
                  <a:schemeClr val="accent6"/>
                </a:solidFill>
              </a:rPr>
              <a:t> and all the men of his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He threw his spear at </a:t>
            </a:r>
            <a:r>
              <a:rPr lang="en-US" sz="3600" dirty="0" err="1"/>
              <a:t>Doeg</a:t>
            </a:r>
            <a:r>
              <a:rPr lang="en-US" sz="36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He told his men to go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David say to </a:t>
            </a:r>
            <a:r>
              <a:rPr lang="en-US" sz="3600" dirty="0" err="1"/>
              <a:t>Ahimelek</a:t>
            </a:r>
            <a:r>
              <a:rPr lang="en-US" sz="3600" dirty="0"/>
              <a:t> when he met him at Nob? (21:2-3)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 king sent me on a mission.”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“As for my men, I have told them to meet me at a certain place.”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“Give me five loaves of bread, or whatever you can find.”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dirty="0" err="1"/>
              <a:t>Ahimelek</a:t>
            </a:r>
            <a:r>
              <a:rPr lang="en-US" sz="3600" dirty="0"/>
              <a:t> say when Saul accused him of plotting against him?  (22:15)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“Let me tell you all I know, for I am the king’s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“Please do not accuse me or my family.  I don’t know anything about this whole issue.”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will tell you nothing; the Lord alone shall judge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dirty="0" err="1"/>
              <a:t>Ahimelek</a:t>
            </a:r>
            <a:r>
              <a:rPr lang="en-US" sz="3600" dirty="0"/>
              <a:t> say when Saul accused him of plotting against him?  (22:15)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“Let me tell you all I know, for I am the king’s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“Please do not accuse me or my family.  I don’t know anything about this whole issue.”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will tell you nothing; the Lord alone shall judge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Saul tell </a:t>
            </a:r>
            <a:r>
              <a:rPr lang="en-US" sz="3600" dirty="0" err="1"/>
              <a:t>Ahimelek</a:t>
            </a:r>
            <a:r>
              <a:rPr lang="en-US" sz="3600" dirty="0"/>
              <a:t> would happen to him and his whole family?  (22:16)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would be raised up in Saul’s kingdom.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would become slaves.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would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would be rewarded with wealth.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Saul tell </a:t>
            </a:r>
            <a:r>
              <a:rPr lang="en-US" sz="3600" dirty="0" err="1"/>
              <a:t>Ahimelek</a:t>
            </a:r>
            <a:r>
              <a:rPr lang="en-US" sz="3600" dirty="0"/>
              <a:t> would happen to him and his whole family?  (22:16)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would be raised up in Saul’s kingdom.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would become slaves.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They would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They would be rewarded with wealth.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was not willing to follow Saul’s orders and strike the priests?  (22:17)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Doeg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Saul’s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Jonathan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was not willing to follow Saul’s orders and strike the priests?  (22:17)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Doeg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Saul’s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Jonathan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killed 85 priests and everyone in Nob?  (22:18-19)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Saul’s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Doeg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killed 85 priests and everyone in Nob?  (22:18-19)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Saul’s officials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solidFill>
                  <a:schemeClr val="accent6"/>
                </a:solidFill>
              </a:rPr>
              <a:t>Doeg</a:t>
            </a:r>
            <a:endParaRPr lang="en-US" sz="3600" dirty="0">
              <a:solidFill>
                <a:schemeClr val="accent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David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told David about the killing of the priests?  (22:20-21)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Abiathar</a:t>
            </a:r>
            <a:r>
              <a:rPr lang="en-US" sz="3600" dirty="0"/>
              <a:t>, son of </a:t>
            </a:r>
            <a:r>
              <a:rPr lang="en-US" sz="3600" dirty="0" err="1"/>
              <a:t>Ahimelek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Ahitub</a:t>
            </a:r>
            <a:r>
              <a:rPr lang="en-US" sz="3600" dirty="0"/>
              <a:t>, son of </a:t>
            </a:r>
            <a:r>
              <a:rPr lang="en-US" sz="3600" dirty="0" err="1"/>
              <a:t>Abiathar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Ahimelek</a:t>
            </a:r>
            <a:r>
              <a:rPr lang="en-US" sz="3600" dirty="0"/>
              <a:t>, son of </a:t>
            </a:r>
            <a:r>
              <a:rPr lang="en-US" sz="3600" dirty="0" err="1"/>
              <a:t>Ahitub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Jonathan, son of Saul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told David about the killing of the priests?  (22:20-21)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solidFill>
                  <a:schemeClr val="accent6"/>
                </a:solidFill>
              </a:rPr>
              <a:t>Abiathar</a:t>
            </a:r>
            <a:r>
              <a:rPr lang="en-US" sz="3600" dirty="0">
                <a:solidFill>
                  <a:schemeClr val="accent6"/>
                </a:solidFill>
              </a:rPr>
              <a:t>, son of </a:t>
            </a:r>
            <a:r>
              <a:rPr lang="en-US" sz="3600" dirty="0" err="1">
                <a:solidFill>
                  <a:schemeClr val="accent6"/>
                </a:solidFill>
              </a:rPr>
              <a:t>Ahimelek</a:t>
            </a:r>
            <a:endParaRPr lang="en-US" sz="3600" dirty="0">
              <a:solidFill>
                <a:schemeClr val="accent6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Ahitub</a:t>
            </a:r>
            <a:r>
              <a:rPr lang="en-US" sz="3600" dirty="0"/>
              <a:t>, son of </a:t>
            </a:r>
            <a:r>
              <a:rPr lang="en-US" sz="3600" dirty="0" err="1"/>
              <a:t>Abiathar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Ahimelek</a:t>
            </a:r>
            <a:r>
              <a:rPr lang="en-US" sz="3600" dirty="0"/>
              <a:t>, son of </a:t>
            </a:r>
            <a:r>
              <a:rPr lang="en-US" sz="3600" dirty="0" err="1"/>
              <a:t>Ahitub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Jonathan, son of Saul</a:t>
            </a:r>
          </a:p>
          <a:p>
            <a:pPr marL="514350" indent="-514350">
              <a:buNone/>
            </a:pPr>
            <a:endParaRPr lang="en-US" sz="3600" dirty="0"/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David say to </a:t>
            </a:r>
            <a:r>
              <a:rPr lang="en-US" sz="3600" dirty="0" err="1"/>
              <a:t>Ahimelek</a:t>
            </a:r>
            <a:r>
              <a:rPr lang="en-US" sz="3600" dirty="0"/>
              <a:t> when he met him at Nob? (21:2-3)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 king sent me on </a:t>
            </a:r>
            <a:r>
              <a:rPr lang="en-US" sz="3600"/>
              <a:t>a mission.”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“As for my men, I have told them to meet me at a certain place.”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“Give me five loaves of bread, or whatever you can find.”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David say to </a:t>
            </a:r>
            <a:r>
              <a:rPr lang="en-US" sz="3600" dirty="0" err="1"/>
              <a:t>Abiathar</a:t>
            </a:r>
            <a:r>
              <a:rPr lang="en-US" sz="3600" dirty="0"/>
              <a:t>?  (22:22-23)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knew [</a:t>
            </a:r>
            <a:r>
              <a:rPr lang="en-US" sz="3600" dirty="0" err="1"/>
              <a:t>Doeg</a:t>
            </a:r>
            <a:r>
              <a:rPr lang="en-US" sz="3600" dirty="0"/>
              <a:t>] would be sure to tell Saul.”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am responsible for the death of your whole family.”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“You will be safe with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David say to </a:t>
            </a:r>
            <a:r>
              <a:rPr lang="en-US" sz="3600" dirty="0" err="1"/>
              <a:t>Abiathar</a:t>
            </a:r>
            <a:r>
              <a:rPr lang="en-US" sz="3600" dirty="0"/>
              <a:t>?  (22:22-23)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knew [</a:t>
            </a:r>
            <a:r>
              <a:rPr lang="en-US" sz="3600" dirty="0" err="1"/>
              <a:t>Doeg</a:t>
            </a:r>
            <a:r>
              <a:rPr lang="en-US" sz="3600" dirty="0"/>
              <a:t>] would be sure to tell Saul.”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“I am responsible for the death of your whole family.”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“You will be safe with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Jonathan do for David at </a:t>
            </a:r>
            <a:r>
              <a:rPr lang="en-US" sz="3600" dirty="0" err="1"/>
              <a:t>Horesh</a:t>
            </a:r>
            <a:r>
              <a:rPr lang="en-US" sz="3600" dirty="0"/>
              <a:t>?  (23:16)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Brought him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Helped him find strength in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Told him where to escape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Gave him a chariot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did Jonathan do for David at </a:t>
            </a:r>
            <a:r>
              <a:rPr lang="en-US" sz="3600" dirty="0" err="1"/>
              <a:t>Horesh</a:t>
            </a:r>
            <a:r>
              <a:rPr lang="en-US" sz="3600" dirty="0"/>
              <a:t>?  (23:16)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Brought him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Helped him find strength in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Told him where to escape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Gave him a chariot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“The Lord is good, a refuge in…” (Nahum 1:7)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“…troubled waters. He will guide you through the storms.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“…times of trouble. He cares for those who trust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“…hard times. He redeems those who place their confidence in him.”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“…always. He takes children under his wings.”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“The Lord is good, a refuge in</a:t>
            </a:r>
            <a:r>
              <a:rPr lang="en-US" sz="3600"/>
              <a:t>…” (</a:t>
            </a:r>
            <a:r>
              <a:rPr lang="en-US" sz="3600" dirty="0"/>
              <a:t>Nahum 1:7)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“…troubled waters. He will guide you through the storms.”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“…times of trouble. He cares for those who trust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“…hard times. He redeems those who place their confidence in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“…always. He takes children under his wings.”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did David reply to </a:t>
            </a:r>
            <a:r>
              <a:rPr lang="en-US" sz="3600" dirty="0" err="1"/>
              <a:t>Ahimelek</a:t>
            </a:r>
            <a:r>
              <a:rPr lang="en-US" sz="3600" dirty="0"/>
              <a:t> when he        found what type of bread was at Nob? (21:5)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“We need 10 loaves of bread.  You will be rewarded if you help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“We are not worthy of the sacred bread of the Lord’s.”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“The men’s bodies are holy even on missions that are not holy.  How much more so today.”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“Let us eat in peace. We honor the Lord our God.”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How did David reply to </a:t>
            </a:r>
            <a:r>
              <a:rPr lang="en-US" sz="3600" dirty="0" err="1"/>
              <a:t>Ahimelek</a:t>
            </a:r>
            <a:r>
              <a:rPr lang="en-US" sz="3600" dirty="0"/>
              <a:t> when he        found what type of bread was at Nob? (21:5)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“We need 10 loaves of bread.  You will be rewarded if you help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“We are not worthy of the sacred bread of the Lord’s.”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“The men’s bodies are holy even on missions that are not holy.  How much more so today.”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“Let us eat in peace. We honor the Lord our God.”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saw David at Nob the Day David met </a:t>
            </a:r>
            <a:r>
              <a:rPr lang="en-US" sz="3600" dirty="0" err="1"/>
              <a:t>Ahimelek</a:t>
            </a:r>
            <a:r>
              <a:rPr lang="en-US" sz="3600" dirty="0"/>
              <a:t>? (21:7)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Doeg</a:t>
            </a:r>
            <a:endParaRPr lang="en-US" sz="3600" dirty="0"/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saw David at Nob the Day David met </a:t>
            </a:r>
            <a:r>
              <a:rPr lang="en-US" sz="3600" dirty="0" err="1"/>
              <a:t>Ahimelek</a:t>
            </a:r>
            <a:r>
              <a:rPr lang="en-US" sz="3600" dirty="0"/>
              <a:t>? (21:7)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solidFill>
                  <a:schemeClr val="accent6"/>
                </a:solidFill>
              </a:rPr>
              <a:t>Doeg</a:t>
            </a:r>
            <a:endParaRPr lang="en-US" sz="3600" dirty="0">
              <a:solidFill>
                <a:schemeClr val="accent6"/>
              </a:solidFill>
            </a:endParaRP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weapon did David ask </a:t>
            </a:r>
            <a:r>
              <a:rPr lang="en-US" sz="3600" dirty="0" err="1"/>
              <a:t>Ahimelek</a:t>
            </a:r>
            <a:r>
              <a:rPr lang="en-US" sz="3600" dirty="0"/>
              <a:t> for? (21:8)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An 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 spear or a 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 bow and arrow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weapon did David ask </a:t>
            </a:r>
            <a:r>
              <a:rPr lang="en-US" sz="3600" dirty="0" err="1"/>
              <a:t>Ahimelek</a:t>
            </a:r>
            <a:r>
              <a:rPr lang="en-US" sz="3600" dirty="0"/>
              <a:t> for?</a:t>
            </a:r>
            <a:br>
              <a:rPr lang="en-US" sz="3600" dirty="0"/>
            </a:br>
            <a:r>
              <a:rPr lang="en-US" sz="3600" dirty="0"/>
              <a:t>(21:8)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An 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chemeClr val="accent6"/>
                </a:solidFill>
              </a:rPr>
              <a:t>A spear or a 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 bow and arrow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1534</Words>
  <Application>Microsoft Office PowerPoint</Application>
  <PresentationFormat>On-screen Show (4:3)</PresentationFormat>
  <Paragraphs>204</Paragraphs>
  <Slides>35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1st &amp; 2nd Samuel Dig Site 13</vt:lpstr>
      <vt:lpstr>What did David say to Ahimelek when he met him at Nob? (21:2-3)</vt:lpstr>
      <vt:lpstr>What did David say to Ahimelek when he met him at Nob? (21:2-3)</vt:lpstr>
      <vt:lpstr>How did David reply to Ahimelek when he        found what type of bread was at Nob? (21:5)</vt:lpstr>
      <vt:lpstr>How did David reply to Ahimelek when he        found what type of bread was at Nob? (21:5)</vt:lpstr>
      <vt:lpstr>Who saw David at Nob the Day David met Ahimelek? (21:7)</vt:lpstr>
      <vt:lpstr>Who saw David at Nob the Day David met Ahimelek? (21:7)</vt:lpstr>
      <vt:lpstr>What weapon did David ask Ahimelek for? (21:8)</vt:lpstr>
      <vt:lpstr>What weapon did David ask Ahimelek for? (21:8)</vt:lpstr>
      <vt:lpstr>Whose sword did David borrow from Ahimelek?  (21:9)</vt:lpstr>
      <vt:lpstr>Whose sword did David borrow from Ahimelek?  (21:9)</vt:lpstr>
      <vt:lpstr>What did David say about the sword Ahimelek gave him? (21:9)</vt:lpstr>
      <vt:lpstr>What did David say about the sword Ahimelek gave him? (21:9)</vt:lpstr>
      <vt:lpstr>What did Saul accuse his men of doing after he heard that David had been discovered at Nob?  (22:8)</vt:lpstr>
      <vt:lpstr>What did Saul accuse his men of doing after he heard that David had been discovered at Nob?  (22:8)</vt:lpstr>
      <vt:lpstr>What did Doeg say after Saul accused his own men of conspiring against him?  (22:9-10)</vt:lpstr>
      <vt:lpstr>What did Doeg say after Saul accused his own men of conspiring against him?  (22:9-10)</vt:lpstr>
      <vt:lpstr>What did Saul do after Doeg told him that Ahimelek had helped David?  (22:10-11)</vt:lpstr>
      <vt:lpstr>What did Saul do after Doeg told him that Ahimelek had helped David?  (22:10-11)</vt:lpstr>
      <vt:lpstr>What did Ahimelek say when Saul accused him of plotting against him?  (22:15)</vt:lpstr>
      <vt:lpstr>What did Ahimelek say when Saul accused him of plotting against him?  (22:15)</vt:lpstr>
      <vt:lpstr>What did Saul tell Ahimelek would happen to him and his whole family?  (22:16)</vt:lpstr>
      <vt:lpstr>What did Saul tell Ahimelek would happen to him and his whole family?  (22:16)</vt:lpstr>
      <vt:lpstr>Who was not willing to follow Saul’s orders and strike the priests?  (22:17)</vt:lpstr>
      <vt:lpstr>Who was not willing to follow Saul’s orders and strike the priests?  (22:17)</vt:lpstr>
      <vt:lpstr>Who killed 85 priests and everyone in Nob?  (22:18-19)</vt:lpstr>
      <vt:lpstr>Who killed 85 priests and everyone in Nob?  (22:18-19)</vt:lpstr>
      <vt:lpstr>Who told David about the killing of the priests?  (22:20-21)</vt:lpstr>
      <vt:lpstr>Who told David about the killing of the priests?  (22:20-21)</vt:lpstr>
      <vt:lpstr>What did David say to Abiathar?  (22:22-23)</vt:lpstr>
      <vt:lpstr>What did David say to Abiathar?  (22:22-23)</vt:lpstr>
      <vt:lpstr>What did Jonathan do for David at Horesh?  (23:16)  </vt:lpstr>
      <vt:lpstr>What did Jonathan do for David at Horesh?  (23:16)</vt:lpstr>
      <vt:lpstr>Finish this verse: “The Lord is good, a refuge in…” (Nahum 1:7)</vt:lpstr>
      <vt:lpstr>Finish this verse: “The Lord is good, a refuge in…” (Nahum 1:7)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15</cp:revision>
  <dcterms:created xsi:type="dcterms:W3CDTF">2016-04-21T15:09:06Z</dcterms:created>
  <dcterms:modified xsi:type="dcterms:W3CDTF">2022-12-13T17:08:57Z</dcterms:modified>
</cp:coreProperties>
</file>