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C9088-9A66-4D24-95E6-6BFC11D0A638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CD0BF-985B-4796-A9DA-4C95FAF98D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9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1st &amp; 2nd Samuel</a:t>
            </a:r>
            <a:br>
              <a:rPr lang="en-US" sz="6000" b="1" dirty="0"/>
            </a:br>
            <a:r>
              <a:rPr lang="en-US" sz="6000" b="1" dirty="0"/>
              <a:t>Dig Site </a:t>
            </a:r>
            <a:r>
              <a:rPr lang="en-US" sz="6000" b="1" dirty="0" smtClean="0"/>
              <a:t>11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is the first thing David said to Saul about Goliath? (17:32)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“Why haven’t you already killed this </a:t>
            </a:r>
            <a:r>
              <a:rPr lang="en-US" dirty="0" err="1" smtClean="0"/>
              <a:t>Golaith</a:t>
            </a:r>
            <a:r>
              <a:rPr lang="en-US" dirty="0" smtClean="0"/>
              <a:t>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“Let no one lose heart on account of this Philistine; your servant will go and fight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“Your armies are bringing shame to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“Goliath is a mean enemy. Let us pray to the Lord.”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is the first thing David said to Saul about Goliath? (17:32)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“Why haven’t you already killed this </a:t>
            </a:r>
            <a:r>
              <a:rPr lang="en-US" dirty="0" err="1" smtClean="0"/>
              <a:t>Golaith</a:t>
            </a:r>
            <a:r>
              <a:rPr lang="en-US" dirty="0" smtClean="0"/>
              <a:t>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“Let no one lose heart on account of this Philistine; your servant will go and fight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“Your armies are bringing shame to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“Goliath is a mean enemy. Let us pray to the Lord.”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Why did Saul say that David would not be able to fight Goliath? (17:33)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“You are only a young man, and he has been a warrior from his youth.”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“You know nothing about war.”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“You don’t have the Lord on your side.”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“You are too important to fight Goliath.”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Why did Saul say that David would not be able to fight Goliath? (17:33)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C000"/>
                </a:solidFill>
              </a:rPr>
              <a:t>“You are only a young man, and he has been a warrior from his youth.”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“You know nothing about war.”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“You don’t have the Lord on your side.”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“You are too important to fight Goliath.”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did David reply to Saul when Saul told him he could not fight Goliath? (17:34-37)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“I have been keeping my father’s sheep.”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“I have killed both the lion and the bear.”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“The Lord will rescue me from the hand of this Philistine.”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did David reply to Saul when Saul told him he could not fight Goliath? (17:34-37)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“I have been keeping my father’s sheep.”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“I have killed both the lion and the bear.”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“The Lord will rescue me from the hand of this Philistine.”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C0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David take to the battle against Goliath? (17:40)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A staff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His shepherd’s bag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A sling and five stones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David take to the battle against Goliath? (17:40)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A staff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His shepherd’s bag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A sling and five stones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>
                <a:solidFill>
                  <a:srgbClr val="FFC0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Goliath say when he saw David coming to fight him? (17:43)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“Am I a dog, that you come at me with sticks?”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“I don’t want to fight you. You are too small.”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“Where’s your armor?”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“Bring me a real man to fight.”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Goliath say when he saw David coming to fight him? (17:43)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“Am I a dog, that you come at me with sticks?”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“I don’t want to fight you. You are too small.”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“Where’s your armor?”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“Bring me a real man to fight.”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Who </a:t>
            </a:r>
            <a:r>
              <a:rPr lang="en-US" sz="3600" dirty="0" smtClean="0"/>
              <a:t>drew up the battle line to meet the Philistines? (17:2)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 err="1" smtClean="0"/>
              <a:t>Amalekites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Samuel and the priests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Saul and the Israelites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Amorites and priests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David say to Goliath after Goliath threatened him? (17:44-45)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“I am a mighty warrior.”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“This day shall be your last.”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“I come against you in the name of the Lord Almighty.”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“You come against me with threats, but I’m not scared.”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David say to Goliath after Goliath threatened him? (17:44-45)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“I am a mighty warrior.”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“This day shall be your last.”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“I come against you in the name of the Lord Almighty.”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“You come against me with threats, but I’m not scared.”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David say to Goliath before he slung the stone at him? (17:46-47, 49)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“This day the Lord will deliver you into my hands.”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“It is not by sword or spear that the Lord saves.”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“The battle is the Lord’s, and he will give all of you into our hands.”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David say to Goliath before he slung the stone at him? (17:46-47, 49)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“This day the Lord will deliver you into my hands.”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“It is not by sword or spear that the Lord saves.”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“The battle is the Lord’s, and he will give all of you into our hands.”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C0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happened when David slung the stone at Goliath? (17:49-50)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Goliath became angry and ran at David.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stone hit Goliath’s forehead and he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stone hit Goliath’s chest and he screamed.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stone hit Goliath’s eye and he could not see.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happened when David slung the stone at Goliath? (17:49-50)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Goliath became angry and ran at David.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C000"/>
                </a:solidFill>
              </a:rPr>
              <a:t>The stone hit Goliath’s forehead and he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stone hit Goliath’s chest and he screamed.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stone hit Goliath’s eye and he could not see.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Why did the Philistines turn and run when Goliath fell to the ground? (17:49-51)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They saw David coming toward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They felt bad for mistreating the Israelites.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They were trying to get in shape.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They saw that their hero was dead.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Why did the Philistines turn and run when Goliath fell to the ground? (17:49-51)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They saw David coming toward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They felt bad for mistreating the Israelites.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They were trying to get in shape.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C000"/>
                </a:solidFill>
              </a:rPr>
              <a:t>They saw that their hero was dead.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Finish this verse:  “Don’t let anyone look down on you because you are young, but set…” (1 Timothy 4:12)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“…an example so that people can look at your life and know how to serve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“…a standard of living with which God will be pleased.”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“…an example for the believers in speech, in conduct, in love, in faith and in purity.”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“…before you all those who have been against you, and prove them wrong.”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Finish this verse:  “Don’t let anyone look down on you because you are young, but set…” (1 Timothy 4:12)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“…an example so that people can look at your life and know how to serve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“…a standard of living with which God will be pleased.”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“…an example for the believers in speech, in conduct, in love, in faith and in purity.”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“…before you all those who have been against you, and prove them wrong.”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Who </a:t>
            </a:r>
            <a:r>
              <a:rPr lang="en-US" sz="3600" dirty="0" smtClean="0"/>
              <a:t>drew up the battle line to meet the Philistines? (17:2)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 err="1" smtClean="0"/>
              <a:t>Amalekites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Samuel and the priests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C000"/>
                </a:solidFill>
              </a:rPr>
              <a:t>Saul and the Israelites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Amorites and priests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Goliath say about the man Israel should choose to fight him? (17:8-9)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“I will kill him, and then we will feast in your Tabernacle.”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“If he is able to fight and kill me, we will become your subjects.”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“I am afraid of the one you have chosen.”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Goliath say about the man Israel should choose to fight him? (17:8-9)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“I will kill him, and then we will feast in your Tabernacle.”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C000"/>
                </a:solidFill>
              </a:rPr>
              <a:t>“If he is able to fight and kill me, we will become your subjects.”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“I am afraid of the one you have chosen.”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the Israelites say the king would give to the man who killed Goliath? (17:25)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Great  wealth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king’s daughter in marriage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Freedom from paying taxes for his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the Israelites say the king would give to the man who killed Goliath? (17:25)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Great  wealth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king’s daughter in marriage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Freedom from paying taxes for his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C000"/>
                </a:solidFill>
              </a:rPr>
              <a:t>All of the above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</a:t>
            </a:r>
            <a:r>
              <a:rPr lang="en-US" sz="3600" dirty="0" err="1" smtClean="0"/>
              <a:t>Eliab</a:t>
            </a:r>
            <a:r>
              <a:rPr lang="en-US" sz="3600" dirty="0" smtClean="0"/>
              <a:t> say when he saw that David was speaking to the Israelite men? (17:28)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“Why have you come down here?”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“I know how conceited you are and how wicked your heart is.”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“You came down only to watch the battle.”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</a:t>
            </a:r>
            <a:r>
              <a:rPr lang="en-US" sz="3600" dirty="0" err="1" smtClean="0"/>
              <a:t>Eliab</a:t>
            </a:r>
            <a:r>
              <a:rPr lang="en-US" sz="3600" dirty="0" smtClean="0"/>
              <a:t> say when he saw that David was speaking to the Israelite men? (17:28)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“Why have you come down here?”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“I know how conceited you are and how wicked your heart is.”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“You came down only to watch the battle.”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C000"/>
                </a:solidFill>
              </a:rPr>
              <a:t>All of the above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1535</Words>
  <Application>Microsoft Office PowerPoint</Application>
  <PresentationFormat>On-screen Show (4:3)</PresentationFormat>
  <Paragraphs>142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1_Office Theme</vt:lpstr>
      <vt:lpstr>1st &amp; 2nd Samuel Dig Site 11</vt:lpstr>
      <vt:lpstr>Who drew up the battle line to meet the Philistines? (17:2)</vt:lpstr>
      <vt:lpstr>Who drew up the battle line to meet the Philistines? (17:2)</vt:lpstr>
      <vt:lpstr>What did Goliath say about the man Israel should choose to fight him? (17:8-9)</vt:lpstr>
      <vt:lpstr>What did Goliath say about the man Israel should choose to fight him? (17:8-9)</vt:lpstr>
      <vt:lpstr>What did the Israelites say the king would give to the man who killed Goliath? (17:25)</vt:lpstr>
      <vt:lpstr>What did the Israelites say the king would give to the man who killed Goliath? (17:25)</vt:lpstr>
      <vt:lpstr>What did Eliab say when he saw that David was speaking to the Israelite men? (17:28)</vt:lpstr>
      <vt:lpstr>What did Eliab say when he saw that David was speaking to the Israelite men? (17:28)</vt:lpstr>
      <vt:lpstr>What is the first thing David said to Saul about Goliath? (17:32)</vt:lpstr>
      <vt:lpstr>What is the first thing David said to Saul about Goliath? (17:32)</vt:lpstr>
      <vt:lpstr>Why did Saul say that David would not be able to fight Goliath? (17:33)</vt:lpstr>
      <vt:lpstr>Why did Saul say that David would not be able to fight Goliath? (17:33)</vt:lpstr>
      <vt:lpstr>How did David reply to Saul when Saul told him he could not fight Goliath? (17:34-37)</vt:lpstr>
      <vt:lpstr>How did David reply to Saul when Saul told him he could not fight Goliath? (17:34-37)</vt:lpstr>
      <vt:lpstr>What did David take to the battle against Goliath? (17:40)</vt:lpstr>
      <vt:lpstr>What did David take to the battle against Goliath? (17:40)</vt:lpstr>
      <vt:lpstr>What did Goliath say when he saw David coming to fight him? (17:43)</vt:lpstr>
      <vt:lpstr>What did Goliath say when he saw David coming to fight him? (17:43)</vt:lpstr>
      <vt:lpstr>What did David say to Goliath after Goliath threatened him? (17:44-45)</vt:lpstr>
      <vt:lpstr>What did David say to Goliath after Goliath threatened him? (17:44-45)</vt:lpstr>
      <vt:lpstr>What did David say to Goliath before he slung the stone at him? (17:46-47, 49)</vt:lpstr>
      <vt:lpstr>What did David say to Goliath before he slung the stone at him? (17:46-47, 49)</vt:lpstr>
      <vt:lpstr>What happened when David slung the stone at Goliath? (17:49-50)</vt:lpstr>
      <vt:lpstr>What happened when David slung the stone at Goliath? (17:49-50)</vt:lpstr>
      <vt:lpstr>Why did the Philistines turn and run when Goliath fell to the ground? (17:49-51)</vt:lpstr>
      <vt:lpstr>Why did the Philistines turn and run when Goliath fell to the ground? (17:49-51)</vt:lpstr>
      <vt:lpstr>Finish this verse:  “Don’t let anyone look down on you because you are young, but set…” (1 Timothy 4:12)</vt:lpstr>
      <vt:lpstr>Finish this verse:  “Don’t let anyone look down on you because you are young, but set…” (1 Timothy 4:12)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Ken Stoll</cp:lastModifiedBy>
  <cp:revision>8</cp:revision>
  <dcterms:created xsi:type="dcterms:W3CDTF">2016-04-21T15:09:06Z</dcterms:created>
  <dcterms:modified xsi:type="dcterms:W3CDTF">2016-11-06T00:36:45Z</dcterms:modified>
</cp:coreProperties>
</file>